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1453" r:id="rId3"/>
    <p:sldId id="1454" r:id="rId4"/>
    <p:sldId id="1455" r:id="rId5"/>
    <p:sldId id="1456" r:id="rId6"/>
    <p:sldId id="1457" r:id="rId7"/>
    <p:sldId id="1458" r:id="rId8"/>
    <p:sldId id="1468" r:id="rId9"/>
    <p:sldId id="1459" r:id="rId10"/>
    <p:sldId id="1460" r:id="rId11"/>
    <p:sldId id="1461" r:id="rId12"/>
    <p:sldId id="1462" r:id="rId13"/>
    <p:sldId id="1464" r:id="rId14"/>
    <p:sldId id="1465" r:id="rId15"/>
    <p:sldId id="1466" r:id="rId16"/>
    <p:sldId id="1467" r:id="rId17"/>
    <p:sldId id="146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660"/>
  </p:normalViewPr>
  <p:slideViewPr>
    <p:cSldViewPr snapToGrid="0">
      <p:cViewPr varScale="1">
        <p:scale>
          <a:sx n="77" d="100"/>
          <a:sy n="77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19987,'0'0'-144,"6"10"-812,180 306 1449,-70-112-2123,-110-194 1142,-4-7 53,0 0 1,0 0-1,0 0 0,0 0 1,-1 0-1,0 1 1,1-1-1,-1 0 0,-1 1 1,2 6-1,-2-4-4135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 18180,'0'-1'144,"1"0"0,-1 0 0,0 1 0,1-1 0,-1 0 0,1 1 0,-1-1 0,1 0 0,-1 1 0,1-1 1,0 1-1,-1-1 0,1 1 0,-1-1 0,1 1 0,0 0 0,0-1 0,-1 1 0,1 0 0,0-1 0,0 1 0,-1 0 0,1 0 0,1 0 0,-1 1 25,-1 1-1,1-1 1,-1 1-1,0-1 1,1 1-1,-1 0 1,0-1-1,0 1 1,0-1-1,0 1 1,0 0-1,-1 1 1,-11 111 1013,7-83-1400,2 1 1,1 0-1,2 49 1,0-79 112,0-1 0,1 1 0,-1 0 0,1 0 1,-1 0-1,1 0 0,-1-1 0,1 1 0,0 0 0,0 0 1,0-1-1,0 1 0,0-1 0,2 3 0,-3-4 44,1 0-1,-1 1 0,0-1 1,1 0-1,-1 0 1,0 0-1,1 1 1,-1-1-1,0 0 0,1 0 1,-1 0-1,1 0 1,-1 0-1,0 0 0,1 0 1,-1 0-1,1 0 1,-1 0-1,0 0 1,1 0-1,-1 0 0,0 0 1,1 0-1,-1-1 1,1 1-1,11-14-1518,-8 4 1001,-1 0 1,0 0 0,0-1-1,-1 1 1,0-1 0,-1 1-1,0-18 1,0-21-610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0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33 13859,'21'-13'3304,"8"-4"91,-27 16-3323,-1 1-1,0-1 1,1 1 0,-1 0-1,1 0 1,-1-1 0,0 1-1,1 0 1,-1 0 0,1 0 0,-1 0-1,1 1 1,-1-1 0,0 0-1,1 1 1,-1-1 0,1 0-1,-1 1 1,0 0 0,2 0-1,-2 0-61,-1 0 1,1-1-1,0 1 0,-1 0 0,1 0 0,-1 0 0,1 0 0,-1 0 0,1 0 0,-1 0 0,0 0 0,1 0 0,-1 0 0,0 0 0,0 0 0,0 0 0,0 0 0,0 0 1,0 0-1,0 0 0,0 0 0,0 0 0,0 0 0,-1 0 0,1 0 0,0 0 0,-1 0 0,0 1 0,-14 29-68,-19 18-34,22-33 90,1 0 0,0 1 0,-9 21 0,18-36-5,1 0 0,0 1 0,1-1 0,-1 0 1,0 1-1,1-1 0,-1 1 0,1-1 0,0 1 0,0 0 0,0-1 1,0 1-1,0-1 0,1 1 0,-1-1 0,1 1 0,0-1 1,-1 1-1,1-1 0,0 0 0,0 1 0,1-1 0,-1 0 1,0 0-1,1 0 0,-1 0 0,1 0 0,0 0 0,0 0 1,0-1-1,0 1 0,0 0 0,0-1 0,0 0 0,0 1 0,4 0 1,4 3-137,0-2 0,-1 1 0,1-1 0,0-1 0,0 0 0,1 0 0,18 0 0,-2-5-38,-1-6-50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63 260 19108,'6'-4'568,"0"-1"0,0 0 0,-1 0-1,1 0 1,-1 0 0,0-1 0,0 0 0,-1 0 0,0 0 0,5-11-1,-3 5 2,0 0 0,-1-1 0,0 0 0,5-24 0,-8 27-405,-1 1-1,0 0 0,-1-1 0,0 1 1,-2-18-1,1 26-145,1-1 0,0 0-1,-1 1 1,1-1 0,-1 1 0,1-1 0,-1 1 0,0-1-1,0 1 1,0-1 0,1 1 0,-1 0 0,-1-1 0,1 1-1,0 0 1,-2-2 0,1 2-8,1 1 0,-1 0 0,1-1 0,-1 1 0,1 0 0,0 0 0,-1 0 0,1 0 0,-1 0 0,1 0 0,-1 0 0,1 0 0,-1 1 0,1-1 0,0 0 0,-1 1 0,1-1 0,0 1 0,-1 0 0,1-1 0,0 1 0,-3 2 0,-3 2 3,0 1 0,1 0 1,0 0-1,-1 0 0,2 1 0,-1 0 1,1 0-1,0 0 0,1 1 1,0 0-1,-4 9 0,0 2-12,0 1 0,2 1 0,-6 30-1,11-47-3,0 0-1,0-1 1,1 1-1,0 0 1,0 0-1,0 0 0,0 0 1,1 0-1,-1-1 1,1 1-1,0 0 1,0 0-1,0-1 0,2 4 1,-1-4 0,-1-1 0,1 0 1,0 0-1,0-1 0,0 1 0,0 0 0,0-1 1,0 1-1,0-1 0,0 1 0,0-1 1,1 0-1,-1 0 0,1 0 0,-1-1 0,1 1 1,-1 0-1,1-1 0,-1 0 0,1 1 0,4-1 1,74 0-22,20 1 18,-88 1 2,-1-1 0,0 2-1,-1 0 1,1 0 0,0 1 0,15 7 0,-27-10 7,1-1 1,-1 0-1,1 0 1,-1 0-1,0 0 0,1 1 1,-1-1-1,1 0 1,-1 0-1,1 0 0,-1 0 1,0 0-1,1 0 1,-1 0-1,1 0 0,-1 0 1,1 0-1,-1 0 1,0-1-1,1 1 0,-1 0 1,1 0-1,-1 0 1,0 0-1,1-1 0,-1 1 1,0 0-1,1 0 1,-1-1-1,0 1 0,1 0 1,-1-1-1,0 1 1,1 0-1,-1-1 0,0 1 1,0-1-1,0 1 1,1 0-1,-1-1 0,0 1 1,0-1-1,0 1 1,0 0-1,0-1 0,0 1 1,0-1-1,0 1 1,0-1-1,1-27 234,-1 25-200,-4-55 480,-15-68 0,13 88-432,6 38-89,0 0-1,0 0 1,0-1 0,0 1-1,0 0 1,0 0-1,0 0 1,0 0 0,0 0-1,0-1 1,0 1 0,0 0-1,0 0 1,0 0 0,0 0-1,0 0 1,0-1-1,0 1 1,0 0 0,0 0-1,0 0 1,1 0 0,-1 0-1,0 0 1,0 0 0,0 0-1,0-1 1,0 1-1,0 0 1,1 0 0,-1 0-1,0 0 1,0 0 0,0 0-1,0 0 1,0 0 0,1 0-1,-1 0 1,0 0-1,0 0 1,0 0 0,0 0-1,0 0 1,1 0 0,-1 0-1,0 0 1,0 0-1,0 0 1,0 0 0,0 0-1,1 0 1,-1 0 0,0 0-1,0 0 1,0 1 0,0-1-1,0 0 1,0 0-1,1 0 1,-1 0 0,0 0-1,0 0 1,0 0 0,0 1-1,13 7-248,-9-5 82,2-1 37,-1 1 0,1-1 0,-1-1 0,1 1 0,0-1 0,0 0 0,-1 0 0,1-1 0,0 0 0,0 0 0,0 0 0,0-1 0,-1 1 0,1-1 0,0-1 0,0 1 0,-1-1 0,7-3 0,28-13-430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17892,'0'0'44,"0"0"1,0 0 0,0 0-1,1 0 1,-1 0 0,0 0-1,0-1 1,0 1 0,0 0-1,0 0 1,0 0-1,0 0 1,1 0 0,-1 0-1,0 0 1,0 0 0,0 0-1,0 0 1,0 0-1,0 0 1,1 0 0,-1 0-1,0 0 1,0 0 0,0 0-1,0 0 1,0 0 0,0 0-1,1 0 1,-1 0-1,0 0 1,0 0 0,0 0-1,0 1 1,0-1 0,0 0-1,0 0 1,0 0 0,1 0-1,-1 0 1,0 0-1,0 0 1,0 0 0,0 1-1,4 7 813,1 16-52,-5-20-360,10 71 1735,-1 120 0,-8-121-1561,0 31 70,-1-33 58,15 121 0,-14-192-372,1-6-202,1-5-241,-3-49-5272,3 48 4380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 18580,'-4'0'2440,"1"0"-1495,6-1-345,6 1 1432,5 1-735,3 0-273,5 2-496,3-1-176,4-1-208,3-1-208,-4-1-688,0-2-424,-4-4 959,3-2-159,-4-2-184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16107,'0'1'134,"0"0"0,1 0 0,-1 0-1,0 0 1,1 0 0,-1-1-1,1 1 1,-1 0 0,1 0-1,0-1 1,-1 1 0,1 0 0,0-1-1,-1 1 1,1 0 0,0-1-1,0 1 1,0-1 0,-1 1-1,1-1 1,0 0 0,0 1 0,0-1-1,0 0 1,1 1 0,1-1 69,-1 0 0,0 0 1,1 0-1,-1-1 0,1 1 0,-1-1 1,0 1-1,0-1 0,1 0 1,1-1-1,7-3 394,-1-1 0,0 0 1,11-9-1,-20 14-523,9-6 142,-1 0 0,0-1 0,0-1 0,0 1 0,-1-1 0,-1 0 0,0-1 0,0 0 0,0 0 0,-2-1 0,1 1 0,-1-1 0,-1 0 0,5-19 0,-8 29-207,-1 0 0,1-1 1,-1 1-1,0 0 0,0-1 0,1 1 0,-1 0 0,0 0 0,0-1 0,0 1 1,-1 0-1,1-1 0,0 1 0,0 0 0,-1-1 0,1 1 0,-1 0 0,1 0 0,-1 0 1,0-1-1,1 1 0,-1 0 0,0 0 0,0 0 0,0 0 0,1 0 0,-1 0 1,0 0-1,0 1 0,-1-1 0,-1-1 0,1 1-9,1 1 1,-1 0-1,0 0 1,0 0-1,1 0 0,-1 0 1,0 0-1,0 0 1,1 1-1,-1-1 0,0 0 1,0 1-1,1-1 1,-1 1-1,1 0 0,-1 0 1,0 0-1,1 0 1,0 0-1,-1 0 0,1 0 1,-1 0-1,0 2 1,-5 4-16,0 1 1,1 1-1,0-1 1,0 1-1,1 0 1,0 1-1,1-1 1,-4 12-1,2-2-14,1-1 1,0 0-1,-2 33 0,6-41 15,0-1-1,1 1 1,1 0-1,-1 0 1,4 11-1,-4-18 14,0-1 0,1 0-1,-1 0 1,1 0 0,0 0 0,0 0 0,0 0-1,0 0 1,0 0 0,0 0 0,0 0-1,1 0 1,-1-1 0,0 1 0,1-1-1,0 1 1,-1-1 0,1 1 0,0-1 0,0 0-1,0 0 1,0 0 0,0 0 0,0 0-1,0 0 1,0-1 0,0 1 0,0-1-1,4 1 1,0-1 12,0-1 0,0 0 0,0 0 0,0 0-1,0-1 1,0 0 0,-1 0 0,1 0 0,-1-1 0,1 0-1,-1 0 1,0-1 0,8-6 0,5-5 94,0-2 1,17-20-1,0-3 317,-3-1 0,44-73 0,-76 114-416,0 0 0,0-1-1,0 1 1,0-1 0,0 1 0,0 0 0,0-1 0,1 1 0,-1 0-1,0-1 1,0 1 0,0 0 0,1 0 0,-1-1 0,0 1 0,0 0-1,0 0 1,1-1 0,-1 1 0,0 0 0,1 0 0,-1-1-1,0 1 1,1 0 0,-1 0 0,0 0 0,1 0 0,-1 0 0,0 0-1,1-1 1,-1 1 0,0 0 0,1 0 0,-1 0 0,0 0 0,1 0-1,-1 0 1,0 0 0,1 1 0,0-1 0,4 17 48,-3 34-104,-2-46 63,-1 43-50,0-12-335,2 0 1,6 46-1,-7-81 301,0 0 0,0 0 0,0 0 0,0 0-1,1 0 1,-1 0 0,0 0 0,1 0 0,-1 0 0,1 0 0,-1 0 0,1 0 0,-1-1-1,1 1 1,-1 0 0,2 1 0,-1-2 29,-1 0-1,1 0 1,-1 0-1,0 0 1,1 0 0,-1 0-1,0 0 1,1 0-1,-1 0 1,1 0 0,-1 0-1,0 0 1,1 0-1,-1 0 1,1 0-1,-1-1 1,0 1 0,1 0-1,-1 0 1,0 0-1,0-1 1,1 1 0,-1 0-1,0-1 1,1 1-1,-1 0 1,0 0 0,1-1-1,2-4-170,0 1 0,0-1 0,0 0 1,3-8-1,8-24-621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20532,'0'9'2225,"-2"-2"-1601,2 0-304,0 0 1208,0 3-1536,0-2-640,0-1 528,3 4-200,1 4-208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14467,'-5'21'1675,"-1"-1"0,-11 25-1,-6 19 690,6-2-1422,4 0-1,1 1 1,-3 90-1,15-136-776,0 0 0,1 0-1,1-1 1,7 32 0,-8-43-142,0-1 1,1 0-1,0 1 1,0-1 0,0 0-1,0 0 1,1 0 0,-1-1-1,1 1 1,4 3-1,-5-5-15,0-1 0,0 1 0,0-1-1,0 1 1,1-1 0,-1 0-1,1 0 1,-1 0 0,1 0 0,-1 0-1,1-1 1,-1 1 0,1-1-1,0 1 1,-1-1 0,1 0 0,0 0-1,4-1 1,-2 0 0,1-1 0,-1 0 0,0 0 1,1 0-1,-1 0 0,0-1 0,0 0 0,0 0 0,-1 0 0,1 0 1,-1-1-1,5-4 0,3-4 23,-1-1 0,18-25 0,-28 37-28,42-68 117,-40 63-109,1-1 0,-1 0 0,0 0 0,-1 0 0,0 0 0,0-1 0,0 1 0,0-12 1,-4 17-1,-4 7-5,-6 10 2,-15 40-21,25-50 14,0 1 1,0 0 0,0-1-1,1 1 1,0 0-1,0 0 1,1 0 0,-1 7-1,1-12 2,0-1 1,0 1-1,1-1 0,-1 1 1,0-1-1,0 1 0,0 0 1,0-1-1,1 1 0,-1-1 1,0 1-1,0-1 0,1 1 0,-1-1 1,0 1-1,1-1 0,-1 0 1,0 1-1,1-1 0,-1 1 1,1-1-1,-1 0 0,1 1 0,-1-1 1,1 0-1,-1 1 0,1-1 1,18-1 114,17-17 58,-9 1-12,30-27 0,-2 2-3,-53 41-164,-1 0-1,0 0 1,0 0 0,0 1-1,1-1 1,-1 0-1,0 1 1,1-1-1,-1 1 1,0-1-1,1 1 1,-1 0 0,1 0-1,-1 0 1,1-1-1,2 2 1,-3-1-1,0 0 1,-1 1-1,1-1 1,0 0-1,-1 1 1,1-1-1,0 1 1,-1-1 0,1 1-1,0-1 1,-1 1-1,1 0 1,-1-1-1,1 1 1,-1 0-1,0-1 1,1 1-1,-1 0 1,1 0-1,-1 0 1,0 1-1,2 5-17,-1 0-1,0 0 1,-1 0 0,0 0-1,0 10 1,-1-9 10,-1 19-17,1-20 40,0 1-1,1-1 1,0 0-1,0 0 1,0 0-1,1 0 1,0 0-1,4 14 1,-5-20-8,0 0 1,1-1-1,-1 1 0,0 0 1,1-1-1,-1 1 1,1-1-1,-1 1 1,1-1-1,-1 1 0,1-1 1,-1 1-1,1-1 1,-1 1-1,1-1 1,0 0-1,-1 1 0,1-1 1,0 0-1,-1 0 1,1 1-1,0-1 1,-1 0-1,1 0 1,0 0-1,0 0 0,-1 0 1,1 0-1,0 0 1,-1 0-1,1 0 1,0 0-1,0 0 0,-1-1 1,1 1-1,0 0 1,-1 0-1,1-1 1,0 1-1,-1 0 0,1-1 1,3-2 17,0 1 1,0-1-1,-1 0 1,1 0 0,3-5-1,10-11 37,-9 9-113,0 1 0,1 0 0,0 1 0,18-14 0,-26 22 41,-1-1-1,1 1 0,0-1 1,0 1-1,0-1 0,0 1 1,0-1-1,0 1 0,0 0 1,0 0-1,0-1 0,0 1 1,0 0-1,0 0 0,0 0 1,0 0-1,0 0 0,0 0 1,0 0-1,0 1 0,0-1 1,0 0-1,-1 1 0,1-1 1,0 0-1,0 1 0,0-1 1,0 1-1,0-1 0,0 1 1,-1 0-1,1-1 0,0 1 1,0 0-1,-1-1 0,1 1 1,-1 0-1,1 0 0,-1 0 1,1 0-1,-1 0 0,1 0 1,-1-1-1,0 1 0,1 0 1,-1 0-1,0 2 0,3 6-58,-1 0 0,-1 0-1,1 0 1,-1 10 0,-1-14 40,5 136-195,-4-75 407,15 104 0,-9-136-126,-2-8-42,3 29 0,-7-49-10,-1 1 0,0-1 0,0 0 0,0 1 0,-1-1-1,0 0 1,-1 0 0,1 0 0,-1 0 0,-3 7 0,5-12 4,0 0 0,-1 1 0,0-1 0,1 0 0,-1 0 1,0 0-1,1 0 0,-1 0 0,0 0 0,0 0 0,0 0 0,0 0 0,0 0 0,0 0 1,0 0-1,0-1 0,0 1 0,0 0 0,-1-1 0,1 1 0,0-1 0,0 1 1,-1-1-1,1 0 0,0 1 0,0-1 0,-1 0 0,1 0 0,0 0 0,-1 0 0,1 0 1,0 0-1,-1-1 0,1 1 0,0 0 0,-1-1 0,1 1 0,0-1 0,0 1 1,0-1-1,-1 1 0,1-1 0,0 0 0,0 0 0,-1-1 0,-4-2 29,1-1 0,0 0 0,0 0 0,1 0-1,-1-1 1,1 1 0,-4-9 0,2 3 7,0-1 0,1 0 0,0 0 0,1-1 1,0 1-1,1-1 0,-1-13 0,3 18-78,0 0 1,1 0-1,0 0 1,1 0-1,-1 0 0,2 0 1,-1 0-1,1 0 1,0 0-1,1 1 1,0-1-1,5-10 1,55-89-1628,-36 60 1290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1 513 16628,'1'0'184,"-1"0"1,1 0 0,-1 1 0,1-1 0,-1 0 0,1 1-1,-1-1 1,1 0 0,-1 1 0,1-1 0,-1 0 0,1 1-1,-1-1 1,0 1 0,1-1 0,-1 1 0,0-1-1,1 1 1,-1-1 0,0 1 0,0 0 0,1-1 0,-1 1-1,0-1 1,0 1 0,0 0 0,0-1 0,0 1 0,0-1-1,0 2 1,5 24 1733,-5-24-1650,5 42 1278,-4-31-1354,1 1-1,0-1 0,0 1 0,1-1 0,6 16 0,-8-28-173,0 0 0,-1 1 0,1-1-1,0 0 1,0 1 0,0-1-1,0 0 1,0 0 0,0 0-1,0 0 1,0 0 0,0 0-1,1 0 1,-1 0 0,0 0-1,1-1 1,-1 1 0,0-1 0,1 1-1,-1-1 1,1 1 0,-1-1-1,1 0 1,-1 1 0,1-1-1,-1 0 1,1 0 0,-1 0-1,1 0 1,-1-1 0,1 1-1,-1 0 1,1-1 0,-1 1 0,1-1-1,-1 1 1,1-1 0,-1 1-1,0-1 1,2-1 0,6-3 79,1-1 0,-1 0 0,-1-1 0,11-9 0,-18 15-79,60-59 472,-37 35-255,41-32-1,-64 56-234,0 0 1,0 0 0,1 0 0,-1 0 0,0 0 0,1 0-1,-1 1 1,1-1 0,-1 1 0,1-1 0,-1 1 0,1-1-1,0 1 1,-1 0 0,1 0 0,0 0 0,1 0 0,-2 0-3,1 0 1,-1 1-1,0-1 1,0 1 0,0 0-1,0-1 1,0 1 0,0 0-1,0-1 1,-1 1-1,1 0 1,0 0 0,0 0-1,0 0 1,-1 0-1,1-1 1,0 2 0,0 0-1,2 6-9,-1-1 0,1 1 0,-1 0 0,-1 0 0,2 12 0,-2-10 10,2 10-25,-2-10 18,0 0 0,1 0-1,5 17 1,-7-26 11,1 0 0,-1-1-1,0 1 1,0 0 0,1 0-1,-1-1 1,0 1 0,1 0-1,-1-1 1,1 1 0,-1-1-1,1 1 1,-1-1 0,1 1-1,0-1 1,-1 1 0,1-1-1,-1 1 1,1-1-1,0 1 1,-1-1 0,1 0-1,0 0 1,0 1 0,-1-1-1,3 0 1,-2 0 4,0 0 0,1-1-1,-1 1 1,0 0 0,1-1 0,-1 1-1,0-1 1,0 0 0,1 1 0,-1-1-1,0 0 1,0 0 0,2-1 0,2-3 24,1-1 1,-1 0-1,0 0 1,4-8-1,3-5 57,0-1 0,-2 0 0,14-36 0,-28 77-207,1 1 0,0 0-1,3 33 1,-1-52 116,2 0 0,-1 0 0,0 0 1,1 0-1,-1 0 0,1 0 0,0 0 0,0 0 0,0 0 0,0 0 0,1-1 1,-1 1-1,1 0 0,-1-1 0,5 5 0,-5-6 1,1 0 0,0 1 0,-1-1 0,1-1 1,0 1-1,-1 0 0,1 0 0,0-1 0,0 1 0,0-1 0,0 1 0,0-1 0,0 0 0,-1 0 0,1 0 0,0 0 0,0 0 0,0 0 0,0 0 1,0-1-1,0 1 0,0-1 0,0 1 0,-1-1 0,4-2 0,6-2-14,0-1 1,0-1-1,-1 0 1,0 0 0,0-1-1,0-1 1,12-14-1,53-72-342,-63 78 216,-8 10-156,-7 9 138,-7 11 2,-1 9 7,6-16 128,2 1 0,-1 0 0,1 0 0,0 0-1,-3 13 1,6-19 26,0-1 1,-1 0-1,1 0 0,0 0 0,0 0 0,0 1 1,0-1-1,0 0 0,0 0 0,0 0 0,0 0 0,0 1 1,0-1-1,0 0 0,0 0 0,0 0 0,0 0 0,1 1 1,-1-1-1,0 0 0,0 0 0,0 0 0,0 0 0,0 1 1,0-1-1,0 0 0,0 0 0,0 0 0,1 0 1,-1 0-1,0 0 0,0 0 0,0 1 0,0-1 0,0 0 1,1 0-1,-1 0 0,0 0 0,0 0 0,0 0 0,0 0 1,1 0-1,-1 0 0,0 0 0,0 0 0,0 0 0,0 0 1,1 0-1,-1 0 0,0 0 0,0 0 0,1 0 0,13-6 118,11-11 72,-4-1-267,-1-2 0,-1 0 0,-1-1 0,0 0 0,-2-2 0,22-38 0,-2-8 15,27-78 0,-46 108 230,-3-2 0,16-68 0,-59 267 97,4-37-169,24-115-92,-21 170 241,20-153-189,2 0 0,0 0 0,2 0 0,0 0 0,9 36 0,-10-55-52,0-2-2,-1 0 1,0 1-1,1-1 0,0 0 0,-1 1 0,1-1 0,0 0 0,0 0 0,1 0 0,-1 0 0,0 0 0,1 0 0,-1 0 0,1 0 0,-1 0 1,4 2-1,-5-4-6,0-1 0,1 1 0,-1 0 0,1 0 1,-1 0-1,0-1 0,1 1 0,-1 0 0,0 0 0,1-1 1,-1 1-1,0 0 0,1 0 0,-1-1 0,0 1 1,0 0-1,1-1 0,-1 1 0,0-1 0,0 1 0,0 0 1,1-1-1,-1 1 0,0-1 0,0 1 0,0 0 1,0-1-1,0 1 0,0-1 0,0 1 0,0-1 0,0 1 1,0 0-1,0-1 0,0 0 0,-1-20-148,-1 5-51,-1 1-1,0 0 1,-1 0 0,-1 1-1,-9-21 1,-40-68-1025,19 40 933,34 63 310,1-1-1,0 0 1,-1 1 0,1-1 0,0 0 0,-1 1 0,1-1 0,0 0 0,0 1 0,-1-1 0,1 0 0,0 0-1,0 1 1,0-1 0,0 0 0,0 0 0,0 1 0,0-1 0,1 0 0,-1 0 0,0 1 0,0-1 0,0 0-1,1 1 1,-1-1 0,0 0 0,1 1 0,-1-1 0,1 0 0,-1 1 0,0-1 0,1 1 0,-1-1 0,1 1-1,0-1 1,-1 1 0,1-1 0,-1 1 0,1-1 0,0 1 0,-1 0 0,1 0 0,0-1 0,0 1 0,1 0-1,4-2 126,1 1 0,0 0 0,-1 0 0,10 0 0,-3 1 0,38-4 264,-29 4-670,1-2 0,-1 0 0,0-2 0,36-9 0,-57 12 241,0 1-1,0-1 1,-1 1-1,1 0 1,0-1-1,0 0 1,-1 1-1,1-1 1,0 1 0,-1-1-1,1 0 1,0 1-1,-1-1 1,1 0-1,-1 0 1,0 1-1,1-1 1,-1 0-1,1 0 1,-1 0-1,0 0 1,0 1-1,0-1 1,1 0 0,-1 0-1,0 0 1,0 0-1,0 0 1,0 0-1,0 0 1,-1-1-1,-2-21-487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 19444,'-19'2'1737,"13"1"-1681,2-5-729,3-5 1570,1 0-401,5-2-456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18116,'-1'-21'3920,"3"30"-497,4 38-895,-4-22-2180,-2-14-276,0 1-1,1-1 0,0 0 1,1 1-1,0-1 0,1 0 0,1 0 1,5 14-1,-8-24-55,-1 0 1,1 0-1,0 0 1,-1-1-1,1 1 1,0 0-1,-1 0 1,1-1-1,0 1 1,0 0-1,0-1 0,0 1 1,0-1-1,-1 1 1,1-1-1,0 0 1,0 1-1,0-1 1,0 0-1,0 0 1,0 0-1,2 1 1,-1-2 13,1 1 1,-1 0-1,0-1 1,1 1-1,-1-1 1,0 0-1,0 0 1,0 0-1,4-2 1,4-3 78,-1-1 1,1 0-1,9-10 1,-14 12-52,42-40 300,-29 25-230,2 2 0,40-31 0,-58 48-127,0 0 0,0 0 0,0 0 0,0 0 0,0 0 1,0 0-1,0 0 0,0 1 0,1-1 0,-1 1 0,0 0 1,0-1-1,3 1 0,-4 1-3,0-1 1,0 0 0,-1 0-1,1 1 1,0-1-1,0 0 1,0 1 0,0-1-1,-1 1 1,1-1-1,0 1 1,0 0-1,-1-1 1,1 1 0,0 0-1,-1-1 1,1 1-1,-1 0 1,1 0-1,-1 0 1,1-1 0,-1 1-1,0 0 1,1 0-1,-1 0 1,0 0-1,0 0 1,0 0 0,1 0-1,-1 0 1,0 1-1,1 7-125,-1 0-1,0 1 1,0-1-1,-1 1 1,0-1 0,-1 0-1,0 0 1,0 0-1,-1 0 1,0 0-1,0 0 1,-1 0-1,-9 14 1,9-19-2967,6-8 2334,7-3-250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22973,'0'1'2328,"6"5"-1719,3 0-281,2-1 1456,5-2-1112,1 1-336,5-1-496,1 0-344,-2-4-616,-2-4 936,-2 3-208,-1-4-120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0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 17652,'-15'30'1392,"2"1"-1072,0 4-168,1-1 488,5-1-344,4-3-456,1-3-328,4-11 376,6-3-88,4-12-112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5 507 19300,'-4'14'2057,"4"-14"-2032,0 0 0,0 0 0,0 0 1,0 0-1,0 0 0,0 0 0,0 0 0,0 0 1,0 0-1,0 1 0,0-1 0,0 0 1,0 0-1,0 0 0,0 0 0,0 0 0,0 0 1,0 0-1,0 0 0,0 0 0,0 0 1,0 1-1,0-1 0,0 0 0,0 0 0,0 0 1,0 0-1,0 0 0,0 0 0,0 0 0,0 0 1,0 0-1,1 0 0,-1 0 0,0 0 1,0 0-1,0 0 0,0 0 0,0 0 0,0 0 1,0 0-1,0 1 0,0-1 0,0 0 1,1 0-1,-1 0 0,0 0 0,0 0 0,0 0 1,0 0-1,0 0 0,0 0 0,0-1 1,0 1-1,0 0 0,0 0 0,1 0 0,-1 0 1,21-18 2232,26-35-1239,-2-2 0,-3-3 0,-2 0 0,-3-3 0,40-89 0,-48 81-625,-52 167-304,10-33-128,-4 7-1115,-14 127 0,31-182 792,3-3-109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 21309,'-4'0'2200,"6"3"-1232,7 0-328,7 3 1225,7-2-337,4-4-560,6 0-232,11-4-223,5-2-161,1-1-352,0 1-152,-8-2-529,-5-1-271,-14 5-800,-20 4 1648,0-2-424,-22 5-200,-12 4-25</inkml:trace>
  <inkml:trace contextRef="#ctx0" brushRef="#br0" timeOffset="1">3 191 19260,'8'10'2513,"9"-1"-1489,10-8-288,5-1 1336,6-6-687,4-1-249,2-3-496,1 0-272,-5 0-1112,-4 0 792,-15 7-248,-4 0-88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21 13011,'-5'-19'2079,"5"19"-2001,-1 0 0,1 0 1,0 0-1,0 0 0,0-1 1,-1 1-1,1 0 0,0 0 0,0 0 1,-1 0-1,1 0 0,0 0 1,0-1-1,-1 1 0,1 0 0,0 0 1,0 0-1,-1 0 0,1 0 1,0 0-1,0 0 0,-1 0 0,1 0 1,0 0-1,0 0 0,-1 0 1,1 1-1,0-1 0,0 0 0,-1 0 1,1 0-1,0 0 0,0 0 1,-1 1-1,-1 1 291,-1 0-1,1 1 1,0-1 0,0 1-1,1-1 1,-1 1 0,0 0-1,1 0 1,-2 3 0,-10 25 747,2-1 0,-10 41 0,18-57-991,0 0 1,1 0-1,1 0 0,0 1 0,1-1 0,0 0 1,5 26-1,-4-34-105,1 0 0,0 0 1,0-1-1,1 1 0,0-1 1,0 0-1,0 0 0,0 0 0,1 0 1,0 0-1,5 4 0,6 5 61,34 24-1,-35-29-50,0 2-1,-1 0 1,14 14 0,-24-22-26,0 1 1,0-1-1,0 1 0,-1 0 1,1 0-1,-1 0 1,0 0-1,0 1 1,0-1-1,-1 1 0,1-1 1,-1 1-1,0-1 1,0 1-1,0 8 1,-2-9-3,0 1 0,0 0 0,0-1 0,0 0 0,-1 1 0,1-1 0,-1 0 0,0 1 1,-1-1-1,1 0 0,-1-1 0,1 1 0,-1 0 0,0-1 0,-1 1 0,-3 2 0,-1 1 13,0 0 0,-1-1-1,0 0 1,0 0 0,-16 7-1,20-11-1,-1 1 0,0-1 0,0-1-1,0 1 1,0-1 0,-1 0 0,1 0-1,0 0 1,0-1 0,-12-1-1,16 1-9,1 0 0,-1 0 0,1 0 0,-1-1 0,1 1-1,-1 0 1,1-1 0,-1 1 0,1-1 0,0 1 0,-1-1-1,1 0 1,0 0 0,-1 0 0,1 1 0,0-1 0,0 0-1,0 0 1,0-1 0,0 1 0,0 0 0,0 0 0,0 0-1,0-1 1,1 1 0,-1 0 0,0-1 0,1 1 0,-1-1-1,1 1 1,0-1 0,-1 1 0,1-1 0,0 1-1,0-1 1,0 1 0,0-1 0,0 1 0,0-1 0,1 1-1,-1-1 1,0 1 0,1-1 0,-1 1 0,1 0 0,-1-1-1,2-1 1,2-5 13,0-1-1,1 1 0,0 0 0,0 0 1,1 1-1,8-10 0,25-21 277,49-36 1,27-26 490,-109 94-738,15-14 208,-1-2 0,0 0 1,18-30-1,-33 44-167,-1 0 0,0 0 0,0 0 1,-1 0-1,0-1 0,3-12 0,-5 16-41,0 0 1,-1 0-1,0 0 1,0 0-1,0 0 1,0 0-1,-1 0 0,0 0 1,0 0-1,0 0 1,-1 1-1,-2-8 1,1 7-51,0 0 1,0 0 0,-1 1-1,1-1 1,-1 1 0,0 0-1,0 0 1,-1 0 0,1 0-1,-1 1 1,1 0 0,-1 0-1,0 0 1,-1 1 0,1-1-1,0 1 1,-1 0 0,1 1-1,-1-1 1,1 1 0,-1 0 0,0 1-1,1-1 1,-10 1 0,4 1-268,0-1 0,1 1 0,-1 1 0,0 0 0,1 0 0,-1 1 0,1 0 0,0 1 0,0 0 0,0 1 0,0 0 0,-9 7 0,6-1-505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191 101 18308,'20'-26'2534,"-18"46"-821,-5 34-679,-18 102-1,4-48-980,8-44 33,3-28 15,1 1 0,2 0 0,2 47 0,1-83-92,0 0 0,0 0-1,0 0 1,0 0 0,0 0-1,0-1 1,0 1 0,1 0-1,-1 0 1,0 0 0,0 0-1,1-1 1,-1 1-1,0 0 1,1 0 0,-1-1-1,1 1 1,-1 0 0,1 0-1,-1-1 1,1 1 0,-1-1-1,1 1 1,0-1 0,-1 1-1,1-1 1,0 1 0,0-1-1,-1 1 1,1-1 0,0 0-1,0 1 1,1-1-1,-1 0-12,1 0-1,-1-1 0,0 1 1,1-1-1,-1 1 0,0-1 0,0 1 1,1-1-1,-1 0 0,0 0 0,0 1 1,0-1-1,0 0 0,0 0 0,0 0 1,0 0-1,-1 0 0,1 0 1,0-1-1,1-1 0,2-6-214,0 0 0,-1 0 0,1-1 0,-2 0 1,1 0-1,-1 0 0,-1 0 0,0 0 0,0 0 0,-1 0 0,-1 0 0,1 0 0,-2 0 0,-4-19 0,-4-9-631,-1 0 0,-25-51-1,-53-88-5162,32 70 9145,57 107-3006,0 0 1,0 0 0,0 0-1,0 0 1,0-1 0,0 1 0,0 0-1,0 0 1,0 0 0,0-1 0,0 1-1,0 0 1,0 0 0,0 0 0,0 0-1,0-1 1,0 1 0,0 0 0,0 0-1,0 0 1,0-1 0,1 0 1267,-1 1-1267,0 0-1,1 0 1,-1-1 0,0 1-1,0 0 1,12-3 2320,21 3-1137,-20 0-533,81-6-48,121-22 0,-207 27-1064,-5 1 216,0-1-1,0 1 1,0-1 0,0 1-1,0-1 1,0 0-1,-1 0 1,1 0-1,0 0 1,-1-1 0,1 1-1,2-3 1,-3 2-431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18940,'0'27'2129,"11"-11"-1049,4-5-360,14-6 1176,5-4-327,6-2-425,6-2-224,2-4-472,-1-1-256,0-5-872,-1-1-472,-9-2 920,-5-4-184,-5-1-192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16884,'-6'94'3395,"1"-29"-589,6 109 1,0-171-2718,-1 0 0,1 1 0,0-1 0,0 0 0,0 0 0,0 0 0,2 4 1,-2-6-69,-1-1 0,0 0 1,0 1-1,0-1 1,1 0-1,-1 1 0,0-1 1,0 0-1,1 0 0,-1 1 1,0-1-1,0 0 1,1 0-1,-1 0 0,0 1 1,1-1-1,-1 0 1,0 0-1,1 0 0,-1 0 1,0 0-1,1 0 1,-1 0-1,0 0 0,1 0 1,0 0-1,-1 0 8,1 0 1,0-1-1,0 1 0,-1-1 0,1 1 0,-1-1 0,1 0 1,-1 1-1,1-1 0,-1 0 0,1 1 0,-1-1 0,1 0 1,-1 1-1,0-1 0,1 0 0,-1-1 0,8-25 228,-1-1-1,-1 0 0,-1 0 0,-2 0 0,-1-1 1,-1-32-1,-2 30-231,1 31-25,0 0 0,-1 0-1,1 0 1,0 0-1,0-1 1,0 1 0,0 0-1,0 0 1,0 0-1,0 0 1,0 0 0,0 0-1,0 0 1,0 0 0,0-1-1,0 1 1,0 0-1,0 0 1,0 0 0,-1 0-1,1 0 1,0 0-1,0 0 1,0 0 0,0 0-1,0 0 1,0 0-1,0 0 1,0 0 0,0 0-1,-1 0 1,1 0 0,0 0-1,0 0 1,0 0-1,0 0 1,0 0 0,0 0-1,0 0 1,-1 0-1,1 0 1,0 0 0,0 0-1,0 0 1,0 0 0,0 0-1,0 0 1,0 0-1,0 0 1,-1 0 0,1 0-1,0 0 1,0 0-1,0 1 1,0-1 0,0 0-1,0 0 1,0 0-1,0 0 1,0 0 0,0 0-1,0 0 1,0 0 0,0 0-1,0 1 1,0-1-1,0 0 1,0 0 0,0 0-1,-5 8 0,4-3-2,0 0-1,0-1 1,1 1-1,-1 0 1,1-1-1,0 1 1,1 0-1,-1 0 1,1-1-1,0 1 1,0 0-1,4 8 1,-5-11 1,1 0 1,0-1 0,0 1-1,0 0 1,1-1 0,-1 1 0,0-1-1,1 1 1,-1-1 0,1 0-1,-1 0 1,1 1 0,-1-1 0,1 0-1,0 0 1,0-1 0,-1 1 0,1 0-1,0-1 1,0 1 0,0-1-1,0 1 1,0-1 0,0 0 0,0 0-1,0 0 1,0 0 0,0 0-1,-1 0 1,1-1 0,0 1 0,0 0-1,3-2 1,4-2 7,1 1 0,-1-2 0,0 1 0,-1-1 0,1 0 0,-1-1-1,0 0 1,13-13 0,-3 0 17,-1 0 1,18-26-1,-31 41-19,0-1 0,-1 0 0,0 0 0,0 0 0,0 0 0,-1-1 1,0 1-1,0-1 0,2-7 0,-6 12-38,-4 7 12,-6 11-14,-4 15-30,-17 56 1,29-78 67,1 0 0,1 0 0,0 1 0,0-1 0,1 1 0,1 0 1,0-1-1,0 1 0,1 0 0,2 11 0,-3-20 1,1 0 0,-1 0 0,1 0 0,0-1 1,-1 1-1,1 0 0,0-1 0,0 1 0,0 0 0,0-1 0,0 0 1,1 1-1,-1-1 0,0 1 0,1-1 0,-1 0 0,1 0 0,-1 0 0,4 2 1,-2-2 2,0-1 1,0 1-1,0 0 1,0-1-1,0 0 1,0 1-1,0-1 1,-1 0-1,1-1 1,0 1 0,5-1-1,2-2 12,0 0 1,-1-1-1,1 0 0,-1 0 1,0-1-1,11-7 0,-7 2 6,0 0 0,0-2 0,-1 1 0,-1-1 0,0-1 0,-1 0 0,0-1 0,-1 0-1,0 0 1,-1-1 0,-1 0 0,9-27 0,-16 42-24,0 0 0,0 0 1,0 0-1,0 0 0,0 0 0,-1 0 0,1 0 0,0 0 1,0 0-1,0 1 0,0-1 0,0 0 0,-1 0 0,1 0 1,0 0-1,0 0 0,0 0 0,0 0 0,-1 0 0,1 0 1,0 0-1,0 0 0,0-1 0,0 1 0,0 0 0,-1 0 0,1 0 1,0 0-1,0 0 0,0 0 0,0 0 0,0 0 0,-1 0 1,1 0-1,0-1 0,0 1 0,0 0 0,0 0 0,0 0 1,0 0-1,0 0 0,0 0 0,0-1 0,-1 1 0,1 0 1,0 0-1,0 0 0,0 0 0,0-1 0,0 1 0,0 0 1,0 0-1,0 0 0,0 0 0,0 0 0,0-1 0,0 1 1,0 0-1,0 0 0,0 0 0,1 0 0,-1-1 0,0 1 1,0 0-1,-4 4-2,1 1 0,-1 0 1,1 0-1,0 0 0,1 0 0,-1 0 1,-2 10-1,-13 43-18,17-54 9,-2 7 13,0 1-1,1 0 1,0 0 0,-1 21 0,3-31-10,0-1 1,0 1 0,0 0 0,0 0-1,0 0 1,1-1 0,-1 1 0,1 0-1,-1 0 1,1-1 0,-1 1 0,1 0-1,0-1 1,0 1 0,0-1 0,0 1-1,0-1 1,0 1 0,0-1 0,1 0-1,-1 1 1,0-1 0,1 0 0,-1 0-1,1 0 1,-1 0 0,1 0 0,0-1-1,-1 1 1,1 0 0,0-1 0,0 1-1,-1-1 1,1 0 0,0 1 0,0-1-1,0 0 1,-1 0 0,1 0 0,3-1-1,-1 1-124,0-1-1,1 0 0,-1 0 0,0 0 0,0-1 1,1 1-1,-1-1 0,0 0 0,-1 0 1,1 0-1,0-1 0,-1 0 0,1 1 1,-1-1-1,0 0 0,0-1 0,0 1 0,4-6 1,0-2-104,0 1 0,-1-1 0,-1-1 0,0 1 0,5-17 0,6-25-531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17812,'-13'-8'2496,"4"5"-1311,1 0-537,2 4 3777,7 2-3945,4 1-752,-1-2 304,6 4-176,3 1-144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16331,'-27'141'8807,"-25"224"-6150,50-343-2552,-3 33 133,5-50-202,0-1 0,0 0-1,0 1 1,1-1 0,0 1 0,0-1-1,0 0 1,0 0 0,2 5-1,-2-8-25,-1 0 0,1-1 0,-1 1 0,1 0-1,0-1 1,-1 1 0,1-1 0,0 1 0,-1 0-1,1-1 1,0 0 0,0 1 0,-1-1 0,1 1-1,0-1 1,0 0 0,0 1 0,-1-1 0,1 0-1,0 0 1,0 0 0,0 0 0,0 0 0,0 0-1,0 0 1,-1 0 0,1 0 0,0 0 0,0 0 0,0-1-1,0 1 1,-1 0 0,1-1 0,0 1 0,1-1-1,26-17 156,-28 18-165,57-55 277,-44 41-211,1 0 0,1 1 0,30-21 0,-44 33-67,0 0-1,1 0 1,-1 0-1,0 0 1,1 1-1,-1-1 1,0 1-1,1-1 1,-1 1-1,1-1 1,-1 1-1,1 0 1,-1 0-1,1-1 1,-1 1-1,1 0 1,-1 0-1,1 1 1,-1-1-1,1 0 1,1 1-1,-2 0 0,0-1-1,-1 1 0,1 0 1,0 0-1,0 0 0,0 0 1,-1 0-1,1 0 1,0 0-1,-1 0 0,1 0 1,-1 0-1,0 0 0,1 1 1,-1-1-1,0 0 0,1 0 1,-1 0-1,0 0 0,0 2 1,0 7-17,-1 0 1,0 0 0,0 0 0,-5 18-1,-11 27 20,15-49-160,0 0 0,0-1 0,-1 1 0,0-1 0,-1 1 0,1-1 0,-6 6 0,9-17-3594,4-13 2285,5-5 461,2-3-336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 16932,'2'1'219,"0"0"0,0 1 0,1-1 0,-1 0 1,0 0-1,1 0 0,-1 0 0,0-1 0,1 1 1,-1-1-1,1 1 0,-1-1 0,1 0 0,-1 0 1,1 0-1,-1 0 0,1 0 0,-1-1 0,1 1 1,-1-1-1,1 0 0,-1 0 0,1 1 0,-1-2 1,0 1-1,0 0 0,0 0 0,1-1 0,2-2 1,4-3 278,0 0 1,0-1-1,0-1 1,-1 1-1,7-11 1,-8 9-74,0 1 0,10-20 0,-15 25-323,-1 1 0,1-1 0,-1 0 0,0 0 0,0 0 0,0 0 0,0 0 0,-1 0 0,0-1 0,0 1 0,0-6 0,0 9-84,0 0 0,0 0 0,0 0 0,-1 1 1,1-1-1,0 0 0,0 0 0,-1 0 0,1 1 0,0-1 0,-1 0 0,1 0 0,-1 1 0,1-1 0,-1 0 0,1 1 0,-1-1 0,1 1 1,-1-1-1,0 0 0,1 1 0,-1-1 0,0 1 0,1 0 0,-1-1 0,0 1 0,0 0 0,0-1 0,1 1 0,-1 0 0,0 0 0,0 0 1,0 0-1,1-1 0,-1 1 0,0 0 0,0 1 0,0-1 0,0 0 0,1 0 0,-1 0 0,-1 1 0,-2 0 3,1 0-1,0 0 1,-1 1-1,1 0 0,0-1 1,0 1-1,0 1 1,0-1-1,-3 3 1,-6 8-39,0 1 1,1 0-1,1 1 1,0 0 0,1 1-1,1 0 1,0 0-1,1 1 1,1 0-1,1 0 1,0 1-1,-3 21 1,8-36 8,-1 1 0,1-1 0,0 1 1,0-1-1,0 0 0,1 1 0,-1-1 0,1 0 0,0 1 0,0-1 0,1 4 1,-1-6 5,0 0 1,-1 0 0,1 0-1,0 0 1,0 0 0,0 0 0,0 0-1,-1 0 1,1-1 0,0 1-1,1 0 1,-1-1 0,0 1 0,0-1-1,0 1 1,0-1 0,0 1 0,0-1-1,1 0 1,-1 0 0,0 0-1,0 1 1,0-1 0,1 0 0,-1-1-1,0 1 1,0 0 0,1 0-1,-1 0 1,0-1 0,0 1 0,0-1-1,2 0 1,4-2-4,1 0 1,-1-1-1,0 0 0,-1 0 0,1-1 1,-1 1-1,0-2 0,0 1 0,0-1 1,6-8-1,8-10-112,19-35 0,-29 45 0,-5 5 14,11-12-427,-16 21 518,0 0 1,1 0 0,-1 0 0,0 0-1,0 0 1,1 0 0,-1 0-1,0 0 1,0 0 0,0 0 0,1 0-1,-1 0 1,0 0 0,0 0-1,0 0 1,1 0 0,-1 0 0,0 0-1,0 0 1,0 0 0,1 0 0,-1 0-1,0 1 1,0-1 0,0 0-1,0 0 1,0 0 0,1 0 0,-1 1-1,0-1 1,0 0 0,0 0-1,0 0 1,0 0 0,0 1 0,0-1-1,0 0 1,1 0 0,-1 0-1,0 1 1,0-1 0,0 0 0,0 0-1,0 0 1,0 1 0,0-1-1,0 0 1,0 0 0,-1 1 0,1-1-1,0 0 1,0 0 0,0 0-1,0 1 1,0-1 0,0 0 0,0 18-312,0-18 312,-1 19-234,0-10 180,0-1 1,1 1-1,0-1 0,1 1 0,-1-1 0,2 1 0,2 11 0,-4-19 68,1 0 0,-1 0 0,1-1-1,-1 1 1,1 0 0,-1 0 0,1 0-1,-1-1 1,1 1 0,0 0 0,-1 0-1,1-1 1,0 1 0,0-1 0,0 1-1,-1-1 1,1 1 0,0-1 0,0 1-1,0-1 1,0 0 0,0 1 0,0-1-1,0 0 1,0 0 0,0 0 0,0 0-1,0 0 1,0 0 0,0 0 0,0 0-1,-1 0 1,1 0 0,0-1 0,0 1-1,0 0 1,0 0 0,0-1 0,0 1-1,1-2 1,4-1 30,-1 0-1,0 0 0,0-1 1,0 0-1,6-6 0,18-21 270,-2-2-1,-1 0 0,-1-2 0,29-55 0,-27 39 104,-4 0 0,33-103 0,-55 151-396,3-8-14,-1-1 0,0 1-1,-1-1 1,0 0 0,0-17 0,-2 29 4,0 0 0,0 0 1,0 0-1,-1 0 0,1 0 0,0 0 1,0 0-1,0 1 0,0-1 1,0 0-1,0 0 0,0 0 0,0 0 1,0 0-1,-1 0 0,1 0 1,0 0-1,0 0 0,0 0 0,0 0 1,0 0-1,0 0 0,0 0 1,-1 0-1,1 0 0,0 0 0,0 0 1,0 0-1,0 0 0,0 0 1,0 0-1,-1 0 0,1 0 1,0 0-1,0 0 0,0 0 0,0 0 1,0-1-1,0 1 0,0 0 1,0 0-1,0 0 0,-1 0 0,1 0 1,0 0-1,0 0 0,0 0 1,0 0-1,0-1 0,0 1 0,0 0 1,0 0-1,0 0 0,0 0 1,0 0-1,0 0 0,0 0 0,0-1 1,0 1-1,0 0 0,0 0 1,0 0-1,0 0 0,0 0 0,0 0 1,0 0-1,0-1 0,0 1 1,0 0-1,-6 9-70,-6 17 46,2 0 0,0 1 1,2 0-1,1 1 1,2 0-1,0 0 1,-1 37-1,5-29 0,1 0 1,2-1 0,2 1-1,1-1 1,14 51-1,10-5-18,-29-79-88,-2-5 18,-8-12-66,-11-22-73,-76-133-873,27 50 505,70 119 624,0 1 0,0 0-1,0 0 1,0 0 0,0 0-1,0 0 1,0 0 0,0-1-1,0 1 1,0 0 0,0 0-1,0 0 1,0 0 0,0 0-1,0 0 1,0 0 0,0-1-1,0 1 1,0 0 0,0 0-1,0 0 1,0 0 0,0 0-1,0 0 1,0 0 0,0-1-1,0 1 1,0 0 0,0 0-1,0 0 1,1 0 0,-1 0-1,0 0 1,0 0 0,0 0-1,0 0 1,0 0 0,0 0-1,0 0 1,1 0 0,-1-1-1,0 1 1,0 0 0,0 0-1,0 0 1,0 0 0,0 0 0,0 0-1,1 0 1,-1 0 0,0 0-1,0 1 1,14-1 134,27 7 99,-22-3-139,65 5 110,-74-9-343,-1 0 0,1 0 1,-1-1-1,1 0 0,-1-1 0,15-4 0,-23 6 138,1-1 1,-1 1-1,0 0 0,1-1 0,-1 1 0,0-1 0,0 1 0,0-1 1,1 0-1,-1 0 0,0 1 0,0-1 0,0 0 0,0 0 0,0 0 1,0 0-1,-1 0 0,1 0 0,0 0 0,0 0 0,-1-1 0,1 1 1,-1 0-1,1 0 0,-1-1 0,1 1 0,-1 0 0,0-1 0,0 1 1,0 0-1,0-1 0,0 1 0,0 0 0,0-1 0,0 1 0,0 0 1,-1-3-1,-9-14-298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18412,'-9'8'1928,"4"-1"-1424,5 0-207,4-2 1007,4-5-784,0 1-80,-1 3-344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1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75 16844,'-2'3'290,"0"0"1,0 0 0,1 0 0,-1 0 0,1 0 0,0 0 0,0 1 0,0-1-1,1 1 1,-1-1 0,1 0 0,-1 1 0,1 3 0,1-5-205,0 0-1,0 0 1,0 0 0,0 0 0,0 0-1,0 0 1,0 0 0,1 0 0,-1 0-1,1 0 1,-1-1 0,1 1 0,0-1-1,0 1 1,0-1 0,0 0 0,0 0 0,0 0-1,0 0 1,3 1 0,15 7 28,-6-2-65,0-1 1,-1 2-1,24 15 1,-34-20-44,0-1 1,0 1-1,-1 0 1,1 0-1,-1 0 1,1 0 0,-1 0-1,0 0 1,0 1-1,0-1 1,0 1-1,-1 0 1,0-1-1,1 1 1,-1 0-1,0 0 1,-1 0 0,1-1-1,-1 9 1,-1-4 7,0 1 1,-1-1-1,0 0 1,-1 0-1,1 0 1,-1 0-1,-1-1 1,0 1-1,0-1 0,0 0 1,-1 0-1,0 0 1,-1-1-1,1 1 1,-1-1-1,0-1 1,-1 1-1,1-1 1,-1 0-1,0-1 1,-8 5-1,14-9-36,0 1-1,0-1 1,-1 1-1,1-1 1,0 1-1,0-1 1,-1 0-1,1 0 1,0 0 0,-1 0-1,1 0 1,0 0-1,-1 0 1,1 0-1,0 0 1,0-1-1,-1 1 1,1 0-1,0-1 1,0 1-1,0-1 1,-1 0-1,1 1 1,0-1-1,0 0 1,0 0-1,0 1 1,0-1-1,0 0 1,0 0-1,1 0 1,-1 0-1,0 0 1,0 0-1,1-1 1,-1 1 0,1 0-1,-1 0 1,1 0-1,-1-1 1,1 0-1,-8-25-234</inkml:trace>
  <inkml:trace contextRef="#ctx0" brushRef="#br0" timeOffset="1">53 52 16299,'10'0'1601,"5"-3"-1209,6-3-392,8-1 776,10-1-32,4-1-568,2-1-128,0 1-72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50 17188,'1'-3'396,"-1"0"1,1 0 0,-1 0 0,0 0 0,0 0-1,0 0 1,0 0 0,0 0 0,-1 0 0,1 0-1,-2-4 1,1 7-278,1-1 0,0 0 1,-1 1-1,1-1 0,-1 0 0,1 1 0,-1-1 0,1 1 0,-1-1 0,1 1 1,-1-1-1,0 1 0,1 0 0,-1-1 0,1 1 0,-1 0 0,0-1 0,0 1 0,0 0 1,-1-1 26,0 1-1,0 0 1,1 0 0,-1 0 0,0 1 0,0-1 0,1 0 0,-1 1 0,0-1 0,0 1 0,-1 0 0,-9 5-56,0 0 1,1 0-1,-1 1 0,1 1 0,1 0 1,0 0-1,0 1 0,1 0 1,0 1-1,0 0 0,1 1 1,0-1-1,-11 24 0,18-33-91,0 1 0,1 0 0,-1 0 0,0-1 0,1 1 0,0 0 0,-1 0 0,1 0 0,0 0 0,0 0 0,0-1 0,0 1 0,0 0 0,0 0 1,1 0-1,0 3 0,0-3-2,0-1 1,-1 0-1,1 0 1,0 1 0,0-1-1,0 0 1,1 0 0,-1 0-1,0 0 1,0 0 0,1 0-1,-1 0 1,0-1 0,1 1-1,-1 0 1,3 0 0,5 1-14,1 0 1,0 0 0,0-1 0,0-1 0,13 0-1,-2 0-1,-13 1 4,7-1-41,0 1-1,1 1 0,14 3 0,-27-4 40,0-1-1,0 1 0,0 0 0,-1 0 0,1 0 1,0 0-1,-1 1 0,1-1 0,-1 1 0,1-1 1,-1 1-1,0 0 0,1 0 0,-1 0 0,0 0 1,-1 0-1,1 1 0,0-1 0,0 0 0,-1 1 1,0 0-1,3 4 0,-4-5 16,0 1 0,0-1 0,0 1 0,0-1-1,0 0 1,-1 1 0,1-1 0,-1 0 0,0 1 0,1-1 0,-1 0 0,0 1 0,0-1 0,0 0-1,-1 0 1,1 0 0,0 0 0,-1 0 0,0-1 0,1 1 0,-1 0 0,0-1 0,0 1 0,0-1-1,0 1 1,0-1 0,-3 2 0,-7 4 82,-1 0-1,0-1 0,-16 5 1,17-7-308,0 0 0,0 0 0,0-2 0,-1 1 0,-19 0-1,32-3 200,-1 0-1,1 0 0,0 1 0,-1-1 0,1 0 0,0 0 0,0 0 0,-1 0 1,1 0-1,0 0 0,0 0 0,-1 0 0,1 0 0,0-1 0,-1 1 0,1 0 0,0 0 1,0 0-1,-1 0 0,1 0 0,0 0 0,0 0 0,-1-1 0,1 1 0,0 0 1,0 0-1,0 0 0,-1-1 0,1 1 0,0 0 0,0 0 0,0 0 0,0-1 0,-1 1 1,1 0-1,0 0 0,0-1 0,0 1 0,0 0 0,0 0 0,0-1 0,0 1 1,0 0-1,0-1 0,0 1 0,0 0 0,0 0 0,0-1 0,0 1 0,0 0 0,0-1 1,0 1-1,0 0 0,1-1 0,10-16-550,-11 17 552,19-24-729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16620,'-95'131'5088,"84"-114"-4723,1 0 0,1 1 0,1 0-1,1 0 1,-11 40 0,18-57-348,-1 0 0,1 1 0,0-1 0,-1 0 0,1 1 0,0-1 0,0 1 0,0-1 0,0 1 0,0-1 0,0 1 0,0-1-1,1 0 1,-1 1 0,0-1 0,1 0 0,-1 1 0,1-1 0,0 0 0,-1 1 0,1-1 0,0 0 0,1 2 0,-1-3 2,1 1 0,-1-1 0,1 0 0,-1 1-1,1-1 1,-1 0 0,1 0 0,-1 0 0,1 0 0,0 0 0,-1 0 0,1-1 0,-1 1 0,1 0 0,-1-1-1,1 1 1,-1-1 0,0 0 0,1 0 0,-1 1 0,3-3 0,13-8 190,24-18-1,16-11 145,-51 37-330,0-1 1,0 1 0,1 0-1,-1 1 1,1 0 0,-1 0-1,11-1 1,-15 2-27,0 1-1,0 0 1,0 0 0,0 0 0,-1 0 0,1 0-1,0 0 1,0 1 0,0-1 0,0 1 0,-1-1 0,1 1-1,0 0 1,-1-1 0,1 1 0,0 0 0,-1 0-1,1 0 1,-1 0 0,1 1 0,-1-1 0,3 3-1,-2-1-9,0 1-1,0-1 1,-1 1 0,1-1-1,-1 1 1,0 0-1,0-1 1,0 1-1,0 0 1,0 6-1,0 3-21,-1 0 0,-1 1-1,0-1 1,0 0 0,-6 21-1,-5 3 219,-1-1-1,-1 0 0,-22 36 0,-64 96 639,72-126-677,28-42-146,0 0 0,0 0 0,0-1 0,0 1 0,-1 0 0,1 0 0,0 0 0,0 0 0,0 0 0,0 0 0,0 0-1,0 0 1,0 0 0,0 0 0,0 0 0,0 0 0,0 0 0,0-1 0,0 1 0,0 0 0,0 0 0,-1 0 0,1 0 0,0 0 0,0 0 0,0 0 0,0 0 0,0 0 0,0 0 0,0 0 0,0 0-1,0 0 1,0 0 0,-1 0 0,1 0 0,0 0 0,0 0 0,0 0 0,0 0 0,0 0 0,0 0 0,0 0 0,0 0 0,0 0 0,0 0 0,-1 0 0,1 1 0,0-1 0,0 0 0,0 0 0,0 0-1,0 0 1,0 0 0,0 0 0,0 0 0,0 0 0,0 0 0,0 0 0,0 0 0,0 0 0,0 1 0,0-1 0,1-9-90,4-13-66,2 0 0,1 1 0,0-1 1,15-24-1,53-80-255,-27 56 294,2 3 0,76-75 0,-126 140 119,3-2 0,0-1 1,0 1-1,1 0 1,0 0-1,7-4 0,-11 7 0,-1 1 0,0 0-1,0 0 1,0 0 0,0 0 0,1 0-1,-1 0 1,0-1 0,0 1-1,0 0 1,1 0 0,-1 0-1,0 0 1,0 0 0,0 0 0,1 0-1,-1 0 1,0 0 0,0 0-1,0 0 1,1 0 0,-1 0-1,0 0 1,0 0 0,0 0 0,1 0-1,-1 1 1,0-1 0,0 0-1,0 0 1,1 0 0,-1 0-1,0 0 1,0 0 0,0 1-1,0-1 1,0 0 0,1 0 0,-1 0-1,0 0 1,0 1 0,0-1-1,0 0 1,0 0 0,0 0-1,0 0 1,0 1 0,0-1 0,0 0-1,1 0 1,-1 1 0,0-1-1,0 0 1,0 0 0,0 0-1,0 1 1,-1-1 0,1 0 0,0 0-1,0 0 1,0 1 0,0-1-1,0 0 1,0 0 0,0 0-1,0 1 1,0-1 0,0 0-1,-1 0 1,-4 15 4,5-15-4,-54 107 419,54-104-136,4-5-166,3-6 38,8-14 439,-1-1 1,-1-1 0,-1 0 0,-1 0 0,-1-1-1,12-49 1,-16 77-1110,-1 1 0,1-1 0,0 0 0,0 0 1,0-1-1,1 0 0,-1 0 0,13 2 0,5-4-185,3-4-154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6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18052,'-6'3'316,"0"-1"1,0 1-1,0 0 0,0 0 1,1 1-1,-1-1 0,1 1 1,0 1-1,0-1 0,0 1 1,1-1-1,0 1 0,0 1 1,-5 8-1,-1 1 162,1 2 1,1-1-1,-12 34 1,17-42-432,0-1 1,1 0 0,0 1-1,1-1 1,0 1-1,0-1 1,0 1 0,1 0-1,0-1 1,2 12 0,-2-18-42,0 0 0,1 0 0,-1-1 0,0 1 0,0 0 1,1 0-1,-1 0 0,1 0 0,-1 0 0,1-1 0,-1 1 0,1 0 0,-1 0 1,1-1-1,0 1 0,-1 0 0,1-1 0,0 1 0,0-1 0,-1 1 1,1-1-1,0 1 0,0-1 0,0 0 0,0 1 0,-1-1 0,3 1 0,-1-1 5,0 0-1,0-1 1,0 1-1,0 0 0,1-1 1,-1 1-1,0-1 1,0 1-1,0-1 0,0 0 1,3-2-1,3-2 28,0 0-1,-1-1 0,1 0 0,10-11 0,0-3-1,0-2 0,-2 0 0,-1-1 0,0 0 0,-2-1 0,-1-1-1,10-27 1,-18 36-182,-4 16 143,0 0-1,0 0 0,0 1 1,0-1-1,0 0 0,0 0 0,0 0 1,0 0-1,0 0 0,0 0 1,0 0-1,0 0 0,-1 0 0,1 0 1,0 0-1,0 0 0,0 0 1,0 0-1,0 0 0,0 0 0,0 0 1,0 0-1,0 0 0,0 0 0,0 0 1,0 0-1,0 0 0,0 0 1,0 0-1,-1 0 0,1 0 0,0 0 1,0 0-1,0 0 0,0 0 1,0 0-1,0 0 0,0 0 0,0 0 1,0 0-1,0 0 0,0 0 1,0 0-1,0 0 0,0 0 0,-1 0 1,1 0-1,0 0 0,0 0 1,0 0-1,0 0 0,0 0 0,0 0 1,0 0-1,0 0 0,0 0 1,0-1-1,0 1 0,0 0 0,0 0 1,0 0-1,0 0 0,0 0 1,-14 25-494,5-7-77,2 1 0,-5 22 1,10-34 350,0 1 0,1-1 0,0 0 0,1 0 0,-1 1 0,1-1 0,1 0 0,-1 1 0,3 9 0,-2-16 171,-1 1 1,0-1 0,1 1 0,0-1 0,-1 1 0,1-1 0,0 0 0,0 1-1,-1-1 1,1 0 0,2 2 0,14 3-664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150 218 16476,'-4'2'220,"-1"0"0,0 1 0,1 0 0,-1 0 0,1 0 0,0 1 1,0-1-1,1 1 0,-5 5 0,-28 41 678,34-47-727,-8 11 170,1 1 1,1 0-1,1 0 1,0 0-1,0 1 1,2 0 0,-7 30-1,12-44-300,0 0 0,-1 0 0,1 0 1,0 0-1,0 0 0,1 0 0,-1-1 0,0 1 0,1 0 0,-1 0 0,1 0 1,0 2-1,0-4-25,-1 1 1,1 0-1,-1-1 1,1 1-1,0-1 1,-1 1-1,1-1 1,0 1-1,-1-1 1,1 0-1,0 1 1,-1-1-1,1 0 1,0 1-1,0-1 1,-1 0-1,1 0 1,0 0-1,0 0 1,0 0-1,-1 0 1,1 0-1,0 0 1,0 0-1,-1 0 1,1 0-1,0 0 1,0-1-1,-1 1 1,1 0-1,0-1 1,0 1-1,-1 0 1,2-1-1,7-4 30,-1 0 0,0 0 0,0-1 0,0 1 0,13-15 0,36-42 152,-37 38-73,29-34 355,-3-3-1,-3-1 0,39-76 1,-66 102-145,-16 36-333,0 0 1,0 0-1,0 0 0,0 0 1,0 0-1,0 0 0,0 0 0,0 0 1,-1 0-1,1 0 0,0 0 1,0 0-1,0 0 0,0 0 0,0 0 1,0 0-1,0 0 0,0 0 1,0 0-1,0 0 0,0 0 0,0 0 1,0 0-1,-1 0 0,1 0 1,0 0-1,0-1 0,0 1 0,0 0 1,0 0-1,0 0 0,0 0 1,0 0-1,0 0 0,0 0 0,0 0 1,0 0-1,0 0 0,0 0 1,0 0-1,0 0 0,0-1 0,0 1 1,0 0-1,0 0 0,0 0 1,0 0-1,0 0 0,0 0 0,-13 18 6,-13 23 210,2 0-1,2 2 0,2 1 0,2 0 0,1 1 0,-17 84 1,31-117-229,1 0 0,0 1 1,1-1-1,0 0 0,1 0 1,1 1-1,0-1 0,3 15 1,-4-26-57,1 0 0,-1 1 1,1-1-1,-1 0 0,1 0 0,-1 0 1,1 0-1,-1 0 0,1 0 1,0 0-1,0 0 0,-1 0 0,1 0 1,0 0-1,1 0 0,-1 0 28,-1-1-1,1 0 0,-1 0 0,1 0 0,-1 0 1,1 0-1,-1 0 0,1 0 0,-1 1 1,1-2-1,-1 1 0,1 0 0,-1 0 1,1 0-1,-1 0 0,1 0 0,-1 0 1,1 0-1,-1-1 0,1 1 0,-1 0 0,1 0 1,-1-1-1,1 0 0,1-1-52,0 0-1,0 0 1,0 0-1,0-1 1,0 1-1,0-1 0,-1 0 1,1 1-1,-1-1 1,1-4-1,7-27-659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0:0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19724,'1'2'148,"0"-1"0,0 1 0,0-1 0,0 1-1,0-1 1,1 0 0,-1 0 0,0 1 0,1-1 0,-1 0 0,1 0-1,-1 0 1,1-1 0,0 1 0,-1 0 0,1 0 0,0-1-1,0 1 1,-1-1 0,1 0 0,0 0 0,0 1 0,-1-1 0,1 0-1,0 0 1,0-1 0,0 1 0,0 0 0,-1 0 0,1-1 0,0 1-1,2-2 1,7-2 442,0 0-1,0 0 1,16-10 0,-17 9-333,0-1 0,-1 0 0,0-1 0,0 0 1,-1 0-1,0-1 0,0 0 0,-1 0 0,0-1 0,0 0 1,10-19-1,-17 27-240,0 1 0,1-1 0,-1 0 0,0 0 0,1 1 0,-1-1 0,0 0 1,0 0-1,0 0 0,0 1 0,0-1 0,0 0 0,0 0 0,0 0 0,0 1 0,0-1 0,0 0 1,0 0-1,-1 0 0,1 0-9,-1 1 1,1-1-1,0 1 0,-1 0 1,1-1-1,-1 1 1,1 0-1,0 0 1,-1-1-1,1 1 1,-1 0-1,1 0 0,-1 0 1,1 0-1,-1-1 1,1 1-1,-1 0 1,1 0-1,-1 0 0,1 0 1,-1 0-1,0 0 1,-2 1 3,0-1 0,0 1 1,0 0-1,1 0 1,-1 0-1,0 0 1,0 0-1,1 0 0,-4 3 1,-11 9-17,1 2-1,0 0 1,1 0-1,0 2 1,1 0 0,1 0-1,1 1 1,1 1 0,0 0-1,-13 35 1,20-45 1,2 0-1,-1 0 1,-1 17 0,3-24 2,1 0 1,0 0 0,0 0-1,0 0 1,1 0 0,-1-1-1,0 1 1,1 0 0,-1 0-1,1 0 1,1 2 0,-2-3 0,1 0 0,0-1-1,-1 1 1,1 0 0,0-1 0,-1 1 0,1-1 0,0 1 0,-1-1 0,1 1 0,0-1 0,0 1 0,0-1 0,0 0 0,-1 1 0,1-1 0,0 0 0,0 0 0,0 0 0,0 0-1,0 0 1,0 0 0,0 0 0,0 0 0,1 0 0,5-1-1,0-1 0,0 0 0,0 0-1,-1-1 1,1 0 0,-1 0 0,12-7 0,45-34-19,-51 35 16,22-19-35,-23 19-19,1-1 1,0 1-1,0 1 1,1 0-1,15-7 1,-27 15 51,-1 0 0,1-1 1,-1 1-1,1 0 0,-1 0 1,1 0-1,-1-1 0,1 1 1,0 0-1,-1 0 0,1 0 1,-1 0-1,1 0 0,-1 0 1,1 0-1,-1 0 0,1 0 1,0 0-1,-1 1 0,1-1 1,-1 0-1,1 0 0,-1 0 1,1 1-1,-1-1 0,1 0 0,-1 1 1,1-1-1,-1 0 0,0 1 1,1-1-1,-1 0 0,0 1 1,1-1-1,-1 1 0,0-1 1,1 1-1,-1-1 0,0 1 1,0-1-1,1 1 0,-1-1 1,0 1-1,0-1 0,0 1 1,0 0-1,0 0 0,-1 30-163,0-26 140,0 3-3,-1 1 24,1 0 0,0 0 0,1 17 0,0-25 15,0-1-1,0 1 1,0 0 0,0 0-1,0 0 1,1 0 0,-1 0 0,0-1-1,0 1 1,0 0 0,1 0 0,-1 0-1,0-1 1,1 1 0,-1 0-1,1 0 1,-1-1 0,1 1 0,-1 0-1,1-1 1,0 1 0,-1-1-1,1 1 1,0 0 0,-1-1 0,1 0-1,0 1 1,0-1 0,-1 1 0,1-1-1,0 0 1,0 0 0,0 1-1,0-1 1,-1 0 0,1 0 0,0 0-1,0 0 1,0 0 0,0 0-1,0 0 1,-1 0 0,1 0 0,0-1-1,0 1 1,0 0 0,0 0 0,-1-1-1,1 1 1,0 0 0,0-1-1,7-4 52,0 1 0,-1-1 0,0-1 0,0 1 0,-1-1 0,11-12 0,-10 11-49,0 0-1,0 0 1,0 1-1,17-11 1,-24 17-14,0 0 1,0 0 0,1 0 0,-1-1 0,0 1-1,0 0 1,0 0 0,1 0 0,-1 0 0,0 0-1,0 0 1,1 0 0,-1-1 0,0 1 0,0 0 0,1 0-1,-1 0 1,0 0 0,0 0 0,1 0 0,-1 0-1,0 0 1,0 0 0,1 0 0,-1 0 0,0 1 0,0-1-1,1 0 1,-1 0 0,0 0 0,0 0 0,0 0-1,1 0 1,-1 0 0,0 1 0,0-1 0,0 0 0,1 0-1,-1 0 1,0 1 0,0-1 0,0 0 0,0 0-1,0 0 1,1 1 0,-1-1 0,0 0 0,0 0 0,0 1-1,0-1 1,0 0 0,0 0 0,0 1 0,0-1-1,-1 15-179,1-15 181,-2 10-219,-1 0 0,-1 0-1,1 0 1,-1-1 0,-1 1 0,0-1 0,-7 10-1,4-10-29,2-11-69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63 12835,'22'-28'3749,"-21"27"-3551,0 0 1,-1 0-1,1 0 0,-1 0 1,1 0-1,-1 0 0,1 0 0,-1 0 1,0 0-1,1 0 0,-1 0 0,0 0 1,0 0-1,0 0 0,0 0 1,0 0-1,0 0 0,0-1 0,0 1 1,-1 0-1,1 0 0,0 0 0,0 0 1,-1 0-1,1 0 0,-1 0 1,1 0-1,-2-1 0,0 1-45,0 1 0,0-1 1,0 1-1,0-1 0,0 1 0,0 0 0,0 0 0,0 0 0,0 0 1,0 0-1,0 1 0,0-1 0,0 1 0,0-1 0,0 1 0,0 0 1,-3 1-1,-22 9 73,-1 1 0,1 2-1,1 0 1,-30 23 0,38-24-224,1 1 0,0 1 1,1 0-1,0 2 0,2 0 0,-18 25 0,27-34 2,0 1 1,0-1-1,1 1 0,1 0 1,0 1-1,0-1 1,0 0-1,1 1 0,-1 13 1,3-20-14,0 1 0,-1-1-1,2 1 1,-1-1 0,0 1 0,1-1 0,-1 1 0,1-1 0,0 1 0,0-1 0,1 0 0,-1 1-1,1-1 1,-1 0 0,1 0 0,0 0 0,0 0 0,1 0 0,-1-1 0,0 1 0,1-1 0,0 1-1,-1-1 1,1 0 0,0 0 0,0 0 0,0-1 0,7 3 0,0 0-202,0-1 1,0-1-1,1 0 0,-1 0 0,1-1 1,0-1-1,-1 0 0,1 0 1,20-4-1,4-3-753,55-18 1,-44 12 267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9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40 20348,'-8'40'1345,"2"-11"-338,-3 46 1,8-67-846,1 0 1,1 0-1,-1 0 1,1 0-1,0-1 1,1 1-1,0 0 0,0 0 1,1-1-1,5 12 1,-7-16-148,1 0 0,-1-1 1,1 0-1,0 1 0,0-1 0,0 0 1,0 0-1,0 0 0,0 0 0,1 0 1,-1 0-1,0-1 0,1 1 1,-1-1-1,1 0 0,0 0 0,0 0 1,-1 0-1,1 0 0,0 0 0,0-1 1,0 1-1,0-1 0,0 0 1,0 0-1,-1 0 0,1 0 0,0-1 1,0 1-1,0-1 0,0 1 0,4-3 1,3-1 23,-1 0 0,0 0 0,0-1 0,0 0 0,0-1 1,-1 0-1,0 0 0,8-9 0,-2 1 53,-2 0 0,0-1 0,-1 0 1,17-30-1,26-71 248,-36 77-298,-19 41-96,0 1 0,-1-1 0,1 1 0,0-1 0,-1 1 0,0-1 0,1 0 0,-1 0 0,0 0 0,0 0 0,-3 3 0,-10-1-110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18988,'5'6'2233,"4"-1"-1441,1-5-344,4 0 1680,5 5-1312,4-2-207,5-3-273,3 2-88,3-3-368,-1-2-248,-3 0-609,-3-1-303,-7 0 984,-5 1-240,-14 3-216</inkml:trace>
  <inkml:trace contextRef="#ctx0" brushRef="#br0" timeOffset="1">41 96 17772,'7'8'2104,"6"1"-1280,7-4-287,4 4 1175,9-3-784,2-2-104,2-1-304,0 0-432,-1-3-920,-2 1 800,-2 1-200,-5-5-136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0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17364,'33'-39'1716,"60"-55"0,-74 77-1259,2 1 1,0 0-1,1 2 0,45-23 0,-62 35-410,0 0-1,0 0 0,0 1 0,0 0 0,0 0 1,0 0-1,9 0 0,-14 1-39,1 0 1,0 0-1,0 0 0,0 0 0,0 0 1,0 0-1,-1 0 0,1 1 0,0-1 1,0 0-1,0 1 0,-1-1 1,1 1-1,0-1 0,0 1 0,-1-1 1,1 1-1,0-1 0,0 2 0,0-1 0,-1 1-1,1-1 0,-1 0 1,0 0-1,0 0 0,1 1 0,-1-1 1,0 0-1,0 0 0,0 0 1,0 1-1,0-1 0,-1 0 1,1 0-1,0 1 0,-1-1 0,1 0 1,-1 2-1,-10 21 79,-1 1-1,-1-2 1,-1 0-1,-2 0 1,-19 22-1,2-2 40,29-37-112,-22 30 114,-27 49-1,47-74-98,0 1 0,1 0-1,1 0 1,0 0 0,0 0 0,1 1-1,1-1 1,0 1 0,-1 14 0,3-24-23,0 0-1,1 0 1,-1 1 0,0-1 0,1 0 0,0 0 0,-1 0-1,1-1 1,1 1 0,-1 0 0,0 0 0,1 0 0,-1-1 0,1 1-1,0-1 1,-1 1 0,1-1 0,4 4 0,-2-4 5,0 1 0,0 0 0,0-1 0,1 0 0,-1 0 0,1 0 0,-1 0 0,1-1 0,0 0 0,8 2 0,6-2-104,0 0 1,1-1-1,-1-1 0,34-6 0,58-13 421,-81 17-352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0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21381,'6'-2'1608,"-6"12"-1248,-1 9-184,-2 7 736,0 5-376,0 8-384,-1 2-48,2 4-40,1-5 0,0-4-136,1-5-152,0-8-392,0-4-152,1-18 1688,3-2-1040,-1-18-72,0-5-64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1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104 115 16596,'-9'8'473,"1"-1"0,0 1 0,1 0 0,-10 15 0,16-22-406,-1 1 0,1 0 0,0 0 0,0 0 0,0 0 0,0 0 1,0 0-1,1 0 0,-1 0 0,1 0 0,-1 0 0,1 0 0,0 0 0,0 0 0,-1 0 0,2 0 0,-1 1 0,0-1 1,0 0-1,1 0 0,-1 0 0,1 0 0,-1 0 0,1 0 0,0 0 0,0 0 0,0 0 0,0 0 0,0-1 0,3 4 1,9 6 133,0 0 0,0 0 0,22 11 0,-21-13-135,-1 0 0,1 0 0,21 22 0,-31-27-56,0 1 0,-1-1 0,0 0 0,0 1 0,0 0 0,-1 0 0,1 0 0,-1 0 1,-1 0-1,1 0 0,0 0 0,-1 1 0,0-1 0,-1 0 0,1 11 0,-1-10 0,-1-1 0,1 1 0,-1-1 1,0 0-1,-1 1 0,0-1 0,1 0 0,-2 0 0,1 0 0,0 0 0,-1 0 0,0 0 1,0-1-1,-1 0 0,1 1 0,-1-1 0,0 0 0,0-1 0,0 1 0,-1-1 1,-7 5-1,5-4 54,0 0 1,0 0 0,-1-1 0,1 0-1,-1-1 1,0 0 0,1 0 0,-1 0-1,0-1 1,0 0 0,0-1-1,0 0 1,0 0 0,-12-2 0,18 2-40,0 0 1,-1-1-1,1 1 1,0-1-1,0 1 1,0-1-1,-1 0 1,1 0 0,0 0-1,0 0 1,0 0-1,0-1 1,0 1-1,1-1 1,-1 1-1,0-1 1,1 0-1,-1 1 1,1-1 0,-1 0-1,1 0 1,0 0-1,0 0 1,0 0-1,0 0 1,0 0-1,1-1 1,-1 1-1,0 0 1,1 0-1,0-1 1,-1 1 0,1 0-1,0-1 1,0 1-1,1 0 1,-1 0-1,0-1 1,1 1-1,0-4 1,3-6 18,0 0 0,0 1 0,1 0 1,0-1-1,1 2 0,9-14 0,20-23 59,44-47 0,-2 5 300,-74 86-368,-1 0 0,1-1 0,-1 1 0,0-1 0,0 1 0,0-1-1,0 0 1,-1 0 0,1 0 0,0-5 0,-2 7-22,0-1-1,0 1 1,0 0 0,0 0 0,0 0 0,-1-1 0,1 1-1,-1 0 1,0 0 0,0 0 0,0 0 0,1 0 0,-2 0-1,1 0 1,0 0 0,0 1 0,-1-1 0,1 0-1,-1 1 1,1-1 0,-3-1 0,-65-54-1464,59 44 1179,10-1-95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0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89 15107,'0'-1'84,"0"1"-1,0-1 1,0 0-1,0 1 1,0-1-1,0 0 1,0 1-1,0-1 1,0 0-1,0 1 1,0-1-1,0 0 1,-1 1-1,1-1 1,0 0-1,-1 1 1,1-1-1,0 1 1,-1-1-1,1 0 1,-1 1-1,1-1 1,0 1-1,-1 0 1,0-1-1,1 1 1,-1-1-1,1 1 1,-1 0-1,1-1 1,-2 1-1,0-1 78,0 1-1,1 0 0,-1 1 1,0-1-1,1 0 1,-1 0-1,0 1 1,1-1-1,-1 1 0,1 0 1,-1-1-1,-2 3 1,-5 2 449,0 1 1,1 0 0,-11 9-1,12-8-318,0 0 0,0 1 0,1-1-1,-8 12 1,13-17-251,0 0 1,0 0-1,0 1 1,0-1-1,0 0 1,1 0-1,-1 0 1,1 1-1,-1-1 1,1 0-1,0 3 1,0-4-29,0 1 1,0-1-1,1 0 1,-1 0-1,0 0 1,1 1-1,-1-1 1,1 0-1,-1 0 1,1 0-1,0 0 1,-1 0-1,1 0 1,0 0 0,0 0-1,0 0 1,0 0-1,0-1 1,0 1-1,0 0 1,2 1-1,16 8 54,1-1 0,31 9 0,-30-11-45,40 19-1,-54-22-23,0 1 1,0-1-1,-1 1 0,1 0 1,-1 1-1,0-1 0,-1 1 0,1 0 1,4 8-1,-5-6-4,-1 0 0,0 0-1,-1 0 1,0 1 0,0 0 0,0-1-1,-2 1 1,1 0 0,-1 0 0,0 0 0,0 0-1,-1 1 1,-1-1 0,0 0 0,0 0 0,-4 13-1,4-15 39,-1 0 0,0 0 0,0 0 0,-1 0 0,0-1 0,0 0 0,0 1 0,-1-1-1,0 0 1,0-1 0,-1 1 0,0-1 0,0 0 0,0 0 0,0 0 0,-1-1 0,0 0 0,1 0-1,-2 0 1,1-1 0,-11 5 0,14-7-5,0 0-1,0 0 1,-1 0 0,1-1 0,-1 1-1,1-1 1,0 0 0,-1 0-1,1 0 1,-1 0 0,1-1 0,0 1-1,-1-1 1,1 0 0,0 0-1,-1 0 1,1 0 0,0-1-1,0 1 1,0-1 0,0 0 0,0 0-1,1 0 1,-1 0 0,1 0-1,-4-4 1,3 2-25,0-1 1,0 1-1,0-1 0,1 0 1,0 1-1,0-1 0,1 0 1,-1 0-1,1 0 0,0-1 1,0 1-1,0 0 0,1 0 1,0 0-1,0-1 0,1 1 1,0-5-1,2-4-32,0 0 0,1 1 0,1 0 0,0 0-1,1 0 1,13-21 0,53-69-137,-67 96 160,57-66-38,-42 53 85,-2-1 1,-1-1-1,22-35 1,-38 55-26,1 0 1,-1 0-1,0 0 1,0 0-1,0 0 1,0-1-1,-1 1 1,1 0-1,0 0 1,-1 0-1,0-1 1,1 1-1,-1 0 1,0-1-1,0 1 1,0 0-1,0-1 0,-1 1 1,1 0-1,-1-1 1,1 1-1,-1 0 1,0 0-1,0 0 1,0 0-1,0 0 1,-3-4-1,1 3 15,0 1-1,-1-1 1,1 1-1,-1 0 0,1 0 1,-1 0-1,0 0 1,0 0-1,0 1 1,0 0-1,0 0 1,-1 0-1,-7-1 0,2 1-2,-1 1 0,1 0-1,-1 0 1,0 1-1,1 0 1,-13 3 0,20-3-91,0 0 1,0 0 0,0 0 0,0 1-1,0-1 1,1 1 0,-1-1 0,0 1 0,1 0-1,-1 0 1,-2 2 0,4-2-60,0-1 1,0 1-1,0-1 1,1 1-1,-1-1 1,0 1-1,0-1 0,1 1 1,-1 0-1,1-1 1,0 1-1,-1 0 1,1 0-1,0-1 1,0 1-1,0 0 0,0 0 1,0-1-1,1 1 1,-1 0-1,1 2 1,0-2 46,-1 0 0,1-1 0,0 1 0,0 0 0,0-1 0,0 1 0,0-1 0,0 1 0,1-1 0,-1 1 0,0-1-1,1 0 1,-1 1 0,1-1 0,1 1 0,18 6-694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0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39 15451,'-3'-3'473,"0"0"-1,0 0 0,0 0 1,-1 0-1,1 0 0,-1 0 0,1 1 1,-1 0-1,0 0 0,0 0 1,0 0-1,0 1 0,-7-2 1,4 1-164,1 1 0,-1 1 1,0-1-1,1 1 1,-1 0-1,0 1 0,1 0 1,-10 2-1,7-1-181,0 1 0,0 0 0,0 0 0,0 1 0,1 0 0,-1 1 0,1 0-1,0 0 1,1 1 0,-1-1 0,1 2 0,-10 10 0,13-11-48,0 0-1,0 1 1,1-1 0,0 1-1,0-1 1,0 1 0,1 0-1,0 0 1,0 1 0,0 8-1,1-14-64,1 1 0,0-1 0,-1 0 0,1 1 0,0-1 0,1 0 0,-1 1 0,0-1 0,1 0 0,-1 0-1,1 1 1,0-1 0,-1 0 0,1 0 0,0 0 0,1 0 0,-1 1 0,0-2 0,0 1 0,1 0 0,-1 0 0,1 0 0,0-1 0,-1 1-1,1-1 1,0 1 0,0-1 0,0 0 0,0 0 0,0 0 0,0 0 0,1 0 0,-1 0 0,0 0 0,4 0 0,1 0-11,1-1 0,-1 0 1,1 0-1,0-1 1,-1 0-1,1 0 0,-1-1 1,0 0-1,1 0 1,-1 0-1,0-1 1,0-1-1,7-3 0,12-9-75,46-33-1,-6-6-71,-60 49 52,0 0-1,1 0 1,-2-1 0,1 1 0,-1-1 0,8-15 0,-22 44 105,2 0 0,0 0 0,1 0 0,1 1 0,1-1 0,1 1 0,2 0 0,0 30 0,2-48 6,-1 0 0,1 0 0,1 0 0,-1 0-1,1 0 1,-1 0 0,2 0 0,-1-1-1,0 1 1,1-1 0,0 1 0,5 6-1,2-2 17,-1 0-1,2 0 1,16 10-1,-1 0-35,-19-14 2,-1 0 0,1 1-1,-1 0 1,-1-1 0,1 2 0,-1-1-1,0 1 1,6 10 0,-10-14 19,0-1 1,0 1 0,0-1 0,0 1 0,-1-1 0,1 1-1,-1 0 1,1 0 0,-1-1 0,0 1 0,0 0-1,0-1 1,-1 1 0,1 0 0,-1 0 0,1-1 0,-1 1-1,0-1 1,0 1 0,0-1 0,0 1 0,0-1-1,-1 1 1,1-1 0,-1 0 0,0 0 0,1 0 0,-5 4-1,-1 0 111,-1 0-1,1-1 1,-1 1-1,0-2 0,0 1 1,-1-1-1,0 0 1,1-1-1,-1 0 0,0 0 1,-1-1-1,1 0 1,-11 0-1,1 0-72,1-1 0,-1-1 1,0-1-1,1-1 0,-31-6 1,13-5-2618,45 12 1947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0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11 18332,'-3'-1'236,"1"-1"0,0 1 0,0 0 0,-1 0 0,1 0 0,-1 0 0,1 1 0,-1-1 0,1 1 0,-1-1 0,0 1 0,1 0 0,-1 0 0,1 0 0,-1 0 0,0 0 0,1 1 0,-1-1 0,1 1 0,-3 0 0,1 1-80,0 0 1,0 1-1,1-1 0,-1 1 0,1-1 1,0 1-1,-1 0 0,1 0 0,1 0 0,-1 1 1,-3 4-1,-1 4-38,0 1-1,0 1 1,1 0 0,0-1-1,2 2 1,-4 15 0,1 0 56,1 1 1,-1 47-1,6-66-139,1-1 0,1 1-1,0-1 1,0 0 0,1 1 0,1-1-1,0 0 1,0 0 0,1 0 0,7 12-1,-9-20-28,1 1-1,0-1 0,0 1 1,0-1-1,0 0 0,0 0 0,1-1 1,0 1-1,-1-1 0,1 1 1,0-1-1,0 0 0,0 0 1,0-1-1,1 0 0,-1 1 0,8 0 1,-10-1 11,1-1 0,-1 0 0,1 1 0,-1-1 0,1 0 0,-1 0 1,1-1-1,-1 1 0,1 0 0,-1-1 0,1 0 0,-1 1 0,1-1 0,-1 0 0,0 0 1,0 0-1,1-1 0,-1 1 0,0 0 0,0-1 0,0 0 0,0 1 0,-1-1 1,1 0-1,0 0 0,-1 0 0,1 0 0,-1 0 0,0 0 0,0 0 0,1-1 0,-1-1 1,0 2 4,-1 1 0,0 0 0,1 0 0,-1 0 0,0 0 1,0 0-1,0 0 0,0 0 0,0 0 0,0-1 1,0 1-1,0 0 0,-1 0 0,1 0 0,0 0 0,-1 0 1,1 0-1,-1 0 0,1 0 0,-1 0 0,1 0 1,-2-2-1,0 2 17,0-1 0,0 0-1,0 0 1,0 1 0,-1-1 0,1 1 0,0 0 0,-1 0 0,-3-2-1,-1 1 12,0 0-1,0 1 0,0-1 0,0 1 0,0 1 0,-10-1 0,-17 9-25,33-8-64,0 0 0,1 0 0,-1 0 0,0 0-1,0 1 1,1-1 0,-1 0 0,0 1 0,0-1 0,1 0 0,-1 1 0,0-1 0,1 1 0,-1-1 0,0 1 0,1-1 0,-1 1 0,1-1 0,-1 1 0,1 0 0,-1-1 0,1 1 0,-1 0 0,1 0 0,0-1 0,-1 1 0,1 0 0,0 0 0,0 0 0,-1-1 0,1 1 0,0 0 0,0 0 0,0 0 0,0-1 0,0 3 0,1-2-66,0-1 1,-1 1 0,1 0-1,0-1 1,-1 1 0,1 0-1,0-1 1,0 1 0,0-1-1,-1 1 1,1-1 0,0 0-1,0 1 1,0-1 0,0 0-1,0 1 1,0-1 0,0 0-1,0 0 1,0 0 0,0 0-1,0 0 1,0 0 0,0 0-1,0 0 1,1-1 0,30-6-645,-27 6 462,23-8-579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0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22269,'-1'2'1569,"-6"11"-1080,0 1 0,1-1 0,1 1 0,0 0 0,-5 29 0,5-16-281,2 0 1,-1 37 0,4-61-203,0 0-1,0 0 1,0 1-1,1-1 1,-1 0 0,1 0-1,0 0 1,-1 0 0,1 0-1,1 0 1,-1 0 0,0 0-1,1 0 1,-1-1 0,3 4-1,-2-4-17,1 0 0,-1-1 0,0 1 0,1 0 0,-1-1 0,1 0 0,0 1 0,-1-1 0,1 0 0,0-1 0,0 1 0,0 0 0,0-1 1,-1 1-1,7-1 0,9 1-60,-3-1-16,-1 1 1,0 1-1,0 0 1,0 0-1,19 7 1,-30-7 74,1-1 1,0 1-1,-1 0 0,0 0 1,1 0-1,-1 0 0,0 1 1,0 0-1,0-1 0,-1 1 0,1 0 1,-1 0-1,1 0 0,-1 1 1,0-1-1,0 1 0,0-1 1,-1 1-1,0-1 0,1 1 1,-1 0-1,0 0 0,-1 0 1,2 5-1,-2-4 46,0 0 0,-1 0 0,1 0 0,-1 0 0,0-1 0,0 1 0,0 0 0,-1 0 0,0-1 0,0 1 0,0 0 0,0-1 0,-1 0 0,1 0 0,-1 0 0,0 0 0,-1 0 0,1 0 0,-1-1 0,1 1 0,-1-1 0,0 0 0,0-1 0,-8 5 0,8-4-44,0-1 0,1 0 0,-1-1 0,0 1 0,0-1 0,0 1 0,0-1 0,0 0 0,0-1 0,-1 1 0,1-1 0,0 0 1,0 0-1,-1 0 0,1 0 0,0-1 0,0 1 0,0-1 0,0-1 0,0 1 0,0 0 0,0-1 0,0 0 0,0 0 0,0 0 0,1 0 0,-1-1 0,1 1 0,-5-5 0,-2-6-76,1-1-1,0 0 1,0 0-1,2-1 0,0 0 1,0 0-1,-5-23 1,-5-23-294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0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17180,'17'0'2496,"2"3"-1408,1-3-439,4-3 1831,6-1-1192,3-1-231,-1-1-641,4 4-712,-8-1 336,-3 1-104,-7 2-120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0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29 15475,'-14'-26'3446,"14"26"-3386,0 0 1,0-1-1,0 1 0,-1 0 1,1 0-1,0 0 0,0 0 1,0-1-1,-1 1 0,1 0 1,0 0-1,0 0 0,0 0 1,-1 0-1,1 0 0,0 0 1,0 0-1,-1 0 0,1 0 1,0-1-1,0 1 0,-1 0 1,1 1-1,0-1 0,0 0 1,-1 0-1,1 0 0,0 0 1,0 0-1,-1 0 0,1 0 1,0 0-1,0 0 0,-1 0 1,1 1-1,-7 16 1052,-25 172-62,14-75-733,-12 59 152,-30 186 217,29 4-272,34-69-162,-2 35-67,-27-2-115,25-314-64,0-8 4,0 1 0,0 0 0,0 0 0,-3 8 0,2-16-51,1 1-1,0 0 0,0-1 1,0 1-1,0-1 0,0 1 1,0-1-1,1 0 0,-1 1 1,0-1-1,1 0 0,-1-2 1,-20-99-2795,10 73 2178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15995,'-17'5'1493,"17"-5"-1472,0 0 0,0 0-1,0 0 1,0 0 0,0 0 0,0 0-1,-1 0 1,1 0 0,0 0-1,0 0 1,0 0 0,0 0 0,0 0-1,0 0 1,0 0 0,0 0 0,0 1-1,-1-1 1,1 0 0,0 0-1,0 0 1,0 0 0,0 0 0,0 0-1,0 0 1,0 0 0,0 0-1,0 1 1,0-1 0,0 0 0,0 0-1,0 0 1,0 0 0,0 0 0,0 0-1,0 0 1,0 0 0,0 1-1,0-1 1,0 0 0,0 0 0,0 0-1,0 0 1,0 0 0,0 0-1,0 0 1,0 1 0,0-1 0,0 0-1,0 0 1,0 0 0,1 0 0,-1 0-1,25 8 1180,-16-6-1096,61 13 487,0-3 0,99 4 0,145-14 68,28-15-487,322 1-85,-498 18-63,401 10 43,487 20 34,-130-19-50,-540-15-36,706-21 132,-251 0 264,-4 11 133,-355 13 35,-74 1-207,-400-6-413,23 1 206,-28-1-186,0 0 1,0 0-1,-1 0 0,1 0 1,0 0-1,0 0 1,-1 0-1,1 0 0,0 1 1,-1-1-1,1 0 0,0 0 1,-1 1-1,1-1 0,0 0 1,-1 1-1,1-1 1,-1 1-1,1-1 0,0 1 1,-1-1-1,1 1 0,-1 0 1,0-1-1,1 1 0,-1-1 1,1 1-1,-1 0 0,0-1 1,1 2-1,-7-7-1198,-1-6 1366,0-6-454,4-4-34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14419,'8'2'618,"-1"0"0,1-1 0,0 1 0,1-1-1,-1-1 1,9 0 0,31 3 930,-32 1-1365,1 1 0,-1 1 1,0 0-1,0 1 0,-1 0 0,0 1 0,0 1 0,-1 1 0,0 0 0,-1 0 0,0 2 0,0 0 0,-1 0 0,15 20 0,-25-28-134,0 0 0,0 0 0,0 0 0,0 0 0,-1 0 0,1 0 0,-1 0 0,0 0 0,0 1 0,-1-1 0,1 0 0,-1 1 0,-1 6 0,1-4 36,-2 0 0,1 0 1,-1 0-1,0 0 0,-1 0 1,1 0-1,-6 9 0,-2 0 105,-1 1 0,-1-2 0,0 0 0,-1 0 0,-15 13-1,12-13 79,-26 18 0,37-29-309,-1 0 0,0-1 1,0 0-1,0 0 0,-1 0 1,1-1-1,-1 1 0,-10 1 1,16-4-9,0 0 1,0 0 0,1 0-1,-1 0 1,0 0 0,0 0-1,0 0 1,0 0 0,0 0-1,0 0 1,0 0-1,1-1 1,-1 1 0,0 0-1,0-1 1,0 1 0,0-1-1,1 1 1,-1-1 0,0 1-1,0-1 1,1 1-1,-1-1 1,1 0 0,-1 1-1,0-1 1,1 0 0,-1 0-1,0 0 1,-2-6-339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2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14915,'0'0'146,"0"1"1,0 0-1,0 0 0,0 0 0,0 0 0,0-1 0,1 1 1,-1 0-1,0 0 0,0 0 0,1-1 0,-1 1 1,0 0-1,1-1 0,-1 1 0,1 0 0,-1-1 1,1 1-1,-1 0 0,1-1 0,0 1 0,-1-1 0,1 1 1,0-1-1,-1 1 0,1-1 0,0 1 0,0-1 1,-1 0-1,1 0 0,0 1 0,0-1 0,0 0 1,-1 0-1,1 0 0,0 0 0,0 0 0,0 0 0,0 0 1,-1 0-1,1 0 0,0 0 0,0 0 0,0-1 1,-1 1-1,2 0 0,6-3 187,1 1 0,-1-1-1,13-6 1,-14 6-4,32-17 310,-1-1 0,-1-1 0,64-53 0,89-94 92,-190 168-730,35-35 61,-25 25-51,1 0 1,-1 1 0,2 0-1,23-15 1,-34 24-12,0 0-1,-1 1 1,1-1 0,-1 1 0,1-1 0,0 1 0,0-1 0,-1 1-1,1 0 1,0-1 0,0 1 0,-1 0 0,1 0 0,0-1 0,0 1-1,0 0 1,0 0 0,-1 0 0,1 0 0,0 0 0,0 0-1,0 0 1,0 1 0,-1-1 0,1 0 0,0 0 0,0 1 0,0-1-1,-1 0 1,1 1 0,0-1 0,0 1 0,-1-1 0,1 1 0,-1-1-1,1 1 1,0-1 0,-1 1 0,1 0 0,-1-1 0,1 1 0,-1 0-1,1-1 1,-1 1 0,0 0 0,1 0 0,-1 0 0,0 0-1,2 5 2,-2-1-1,1 1 0,0 0 1,-1-1-1,0 1 0,-1 6 0,-4 27 73,-13 51 0,10-57-58,1 0 0,-2 45 0,9-77-72,0 0 1,0 0-1,0 1 0,0-1 1,0 0-1,0 0 0,1 1 1,-1-1-1,0 0 0,1 0 1,-1 0-1,2 3 0,3-4-250,1-8 111,-2-6-102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65 14115,'30'-23'2267,"-17"12"-386,25-16 0,-37 27-1786,-1 0 1,0-1-1,1 1 0,-1 0 0,1-1 0,-1 1 1,0 0-1,1 0 0,-1-1 0,1 1 0,-1 0 1,1 0-1,-1 0 0,0 0 0,1 0 0,-1 0 1,1 0-1,-1 0 0,1 0 0,-1 0 0,1 0 1,-1 0-1,1 0 0,-1 0 0,1 0 0,-1 0 1,0 0-1,1 0 0,-1 1 0,1-1 0,0 0 1,-1 1 1,0 0 0,0 0 1,1 0-1,-1 0 0,0 0 1,0 0-1,0 0 1,0 0-1,0 0 0,0-1 1,-1 1-1,1 0 1,0 0-1,-1 2 0,-16 36 765,15-36-696,-20 41 351,-35 74 150,49-99-589,1 1 0,0 0 0,2 0 1,-4 24-1,9-41-67,-1 0 0,1 0-1,0 0 1,0 0 0,0 0 0,0 0 0,0 1 0,1-1 0,0 0-1,-1 0 1,1 0 0,0 0 0,0 0 0,1-1 0,-1 1 0,0 0 0,1 0-1,0-1 1,0 1 0,3 3 0,-2-4-3,0 0 0,0 0 0,1 0 0,-1 0 0,1 0 0,-1-1 1,1 0-1,0 1 0,-1-1 0,1-1 0,0 1 0,0 0 0,0-1 0,0 0 0,5 0 0,7-1-51,0-1 0,0 0 0,-1-1 1,1-1-1,17-6 0,-23 6-342,0 0 1,-1 0-1,0-1 1,1 0-1,-2 0 1,1-1-1,-1 0 1,15-14-1,-22 19 334,0 0-1,0 0 1,0 0 0,0 0-1,-1 0 1,1 0 0,0 0 0,0 0-1,-1 0 1,1 0 0,-1 0-1,1 0 1,-1 0 0,1-1-1,-1 1 1,0 0 0,0 0-1,1-1 1,-1 1 0,0 0-1,0 0 1,0-1 0,0 1-1,-1 0 1,1 0 0,0 0-1,0-1 1,-1 0 0,-10-10-933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2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1543 13907,'-3'-5'203,"1"-1"0,0 1 0,0 0 0,0 0 1,1-1-1,0 1 0,0-1 0,0 1 0,0-1 0,1 1 0,0-1 0,1 0 1,0-6-1,1-3 110,1 0 1,1 0 0,9-24-1,2 3 157,2 1 0,42-64 0,58-59 117,-41 68-425,3 4-1,5 3 1,2 4 0,5 4 0,2 4 0,163-94 0,-178 122-165,159-60 0,95-2-81,-254 86 70,-52 14-175,0-1 0,0-1 0,-1-1 1,42-21-1,-64 27 143,0 0-1,0 0 1,0-1-1,0 0 1,0 0-1,0 1 1,-1-1 0,0-1-1,1 1 1,-1 0-1,0-1 1,-1 1 0,1-1-1,1-4 1,6-17-237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16996,'4'6'2184,"5"-2"-1288,7-3-320,5 1 1609,14-1-1121,3-1-232,7-3-304,1 1-368,1-4-840,-4-3 688,-3-5-160,-6-5-128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18620,'-3'11'1960,"9"-5"-1111,4-3-329,6-6 1424,4-3-832,7-2-528,4-1-215,5-4-698,3 2-439,-5-2 648,-2 0-160,-8-2-128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36 18436,'-7'22'954,"1"1"0,0-1 0,-3 37 0,8-38-797,0 0 1,0 0-1,2 0 1,1 0-1,1 0 1,0 0-1,8 24 1,-10-43-112,0 1 0,-1-1 0,1 0 1,0 1-1,0-1 0,1 0 0,-1 0 1,0 0-1,1 0 0,-1 0 0,1 0 0,0 0 1,-1-1-1,1 1 0,0 0 0,0-1 1,0 0-1,3 2 0,-3-2 12,0-1-1,0 0 1,0 1-1,0-1 1,0 0-1,0 0 1,0 0-1,0 0 1,0 0 0,0-1-1,0 1 1,0-1-1,0 1 1,0-1-1,-1 0 1,1 0-1,0 1 1,0-1-1,-1 0 1,1-1 0,2-1-1,12-10 278,-1 0 0,-1-1 0,-1-1 0,0 0-1,16-23 1,48-91 506,-59 97-704,42-77-62,-59 106-2674,-5 5 838,-8 2 149,6-4 455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71 155 17148,'1'11'1342,"-1"-8"-912,0 1 0,0-1 0,0 0 1,1 0-1,0 0 0,-1 0 0,3 4 0,-3-7-361,1 1-1,-1-1 0,1 1 1,-1 0-1,1-1 0,-1 0 0,1 1 1,0-1-1,-1 1 0,1-1 0,0 0 1,-1 1-1,1-1 0,0 0 0,-1 0 1,1 0-1,0 1 0,0-1 0,-1 0 1,1 0-1,0 0 0,-1 0 0,1 0 1,0 0-1,0-1 0,-1 1 0,1 0 1,0 0-1,-1 0 0,1-1 0,0 1 1,-1 0-1,1-1 0,0 1 0,-1 0 1,1-1-1,0 0 0,5-3 43,0 0-1,0-1 1,-1 1 0,0-1-1,0 0 1,-1-1 0,1 1-1,-1-1 1,0 0-1,0 0 1,-1 0 0,0 0-1,0 0 1,0-1 0,-1 0-1,0 1 1,0-1-1,0-7 1,-2 13-101,1-1 0,-1 1 0,0 0 1,0 0-1,0-1 0,0 1 0,0 0 0,0 0 0,-1-1 0,1 1 1,0 0-1,-1 0 0,1 0 0,-1-1 0,1 1 0,-1 0 1,1 0-1,-1 0 0,0 0 0,0 0 0,0 0 0,1 0 0,-1 0 1,0 1-1,0-1 0,0 0 0,0 0 0,0 1 0,0-1 0,-1 1 1,1-1-1,0 1 0,0-1 0,0 1 0,0 0 0,-1-1 0,1 1 1,0 0-1,-2 0 0,-1 0 2,1 0 0,-1 0 0,0 1 0,1-1 0,-1 1 0,0 0 0,1 0 0,-1 0 0,1 1 0,-1-1 0,-5 4-1,1 1-5,-1 1-1,1 0 0,1 0 1,-1 0-1,1 1 0,0 0 0,-7 12 1,10-14-9,0 1 1,1 0-1,-1 0 1,1 0-1,1 0 1,-1 0-1,1 0 1,1 1-1,-1-1 1,0 15-1,2-21 1,0 0 0,0 1 0,0-1 0,0 0 0,0 0 0,1 1 0,-1-1 0,0 0 0,1 0 0,-1 1 0,1-1-1,-1 0 1,1 0 0,0 0 0,-1 0 0,1 0 0,0 0 0,0 0 0,0 0 0,0 0 0,2 1 0,-1-1-2,0 1 1,0-1-1,1 0 1,-1-1-1,0 1 1,1 0-1,-1-1 0,1 0 1,-1 1-1,6-1 1,6-1-12,0 0 0,0-1 0,19-6 0,-15 4 0,-16 4 15,32-7-12,44-2-1,-69 8 16,0 1 0,0 0 0,1 1 0,-1 0 0,0 0 0,0 1 0,0 0 0,0 0 0,0 1 0,8 5 0,-5-4 411,-12-14 260,-2 3-655,-7-36 450,-3 1 0,-20-52 0,28 85-478,-1-2-275,5 11 268,0 0-1,-1 0 0,1 0 1,1 0-1,-1-1 0,0 1 1,0 0-1,0 0 0,0 0 0,0 0 1,0 0-1,0 0 0,0-1 1,0 1-1,0 0 0,0 0 1,0 0-1,0 0 0,0 0 0,0 0 1,0 0-1,0 0 0,1-1 1,-1 1-1,0 0 0,0 0 1,0 0-1,0 0 0,0 0 0,0 0 1,0 0-1,1 0 0,-1 0 1,0 0-1,0 0 0,0 0 1,0 0-1,0 0 0,0 0 1,1 0-1,-1 0 0,0 0 0,0 0 1,0 0-1,0 0 0,0 0 1,0 0-1,1 0 0,-1 0 1,0 0-1,0 0 0,0 0 0,0 0 1,0 0-1,0 0 0,0 1 1,1-1-1,-1 0 0,0 0 1,0 0-1,0 0 0,0 0 0,0 0 1,4 2-207,0-1 0,0 0 1,1-1-1,-1 1 0,0-1 0,0 0 1,1 0-1,-1 0 0,0-1 1,0 1-1,0-1 0,1 0 0,-1 0 1,0-1-1,0 1 0,0-1 1,-1 0-1,5-2 0,22-15-749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16676,'-6'9'675,"0"1"1,0 0 0,1 1 0,1 0-1,-1 0 1,-4 20 0,2 3 463,-3 34 0,3 35-97,7-90-977,0-1 0,2 1 0,-1 0 0,1-1 0,1 1 0,4 12 0,-6-24-55,0 1 0,-1 0 0,1 0 0,0-1 0,0 1 0,0-1 0,0 1 0,0 0-1,0-1 1,0 0 0,1 1 0,-1-1 0,0 0 0,3 2 0,-3-3-6,-1 1 1,1-1-1,0 0 1,0 0-1,-1 0 1,1 0-1,0 0 1,0 0-1,-1 0 1,1 0 0,0 0-1,0 0 1,-1 0-1,1 0 1,0 0-1,0 0 1,-1-1-1,1 1 1,0 0-1,-1-1 1,1 1-1,0 0 1,0-2-1,2 0 3,0-1 0,-1 1 0,0-1 0,0 0 0,0 0 0,0 0 0,0 0 0,0 0 0,-1 0-1,0 0 1,0-1 0,2-6 0,-1 0 10,0 0 0,-1 0 0,-1-1 0,0 1 0,0 0 0,-1 0 0,0-1 0,0 1 0,-1 0 0,-1 0 0,-6-16 0,9 25-14,0 0 0,-1 0 0,1 0 0,-1 0 0,1 0 0,-1 0 0,1 0-1,-1 0 1,0 0 0,1 1 0,-1-1 0,0 0 0,0 1 0,1-1 0,-1 0 0,0 1 0,0-1-1,0 1 1,0-1 0,0 1 0,0-1 0,0 1 0,0 0 0,0-1 0,0 1 0,-1 0 0,1 0-2,1 1 1,-1-1 0,0 1-1,0-1 1,0 1 0,1 0 0,-1-1-1,0 1 1,1 0 0,-1 0-1,1-1 1,-1 1 0,1 0-1,-1 0 1,1 0 0,-1 0-1,1 0 1,0-1 0,0 1 0,-1 0-1,1 0 1,0 0 0,0 0-1,0 0 1,0 0 0,0 0-1,0 0 1,0 0 0,1 1 0,-2 0-2,1-1 0,0 1 1,0 0-1,0 0 1,0 0-1,0-1 1,1 1-1,-1 0 1,0 0-1,1-1 1,0 1-1,-1 0 1,1-1-1,0 1 1,0 0-1,0-1 0,0 1 1,0-1-1,0 0 1,0 1-1,0-1 1,0 0-1,1 0 1,-1 1-1,1-1 1,-1 0-1,1 0 1,-1-1-1,1 1 1,-1 0-1,1 0 0,0-1 1,0 1-1,-1-1 1,1 0-1,0 1 1,0-1-1,-1 0 1,1 0-1,0 0 1,0 0-1,2-1 1,3 0 5,1 0 0,-1-1 1,0 0-1,1 0 0,-1-1 1,0 0-1,0 0 1,11-8-1,2-3 17,-1 0 0,21-20 0,-34 28-10,1 0 0,-1-1 0,0 0 0,-1 0 0,0-1 0,0 1-1,-1-1 1,8-16 0,-12 13 0,-8 17-2,-9 16-1,8-6-9,1 1 1,0 0 0,-5 21 0,11-31 0,0 0 0,0 0 1,1 0-1,0 0 0,0 1 1,1-1-1,0 0 0,0 0 0,1 0 1,0 0-1,2 10 0,-3-16 2,1 0 0,-1 0 0,1 0 0,-1 0 0,1 0-1,-1 0 1,1 0 0,0 0 0,-1 0 0,1 0 0,0 0 0,0 0 0,-1-1-1,1 1 1,0 0 0,0 0 0,0-1 0,0 1 0,0-1 0,0 1 0,0-1-1,1 1 1,-1-1 0,2 1 0,-1-1 4,1 0 0,0 0 0,0 0 0,-1 0 0,1-1-1,0 1 1,-1-1 0,1 0 0,0 0 0,3-1 0,6-4 25,-1-1 0,1 0 0,13-11 0,-24 18-31,28-25 87,40-41 1,-15 11-12,-54 55-77,1 0-1,-1 0 0,0 0 1,0 0-1,0 0 1,0 0-1,0-1 1,0 1-1,0 0 1,0 0-1,0 0 0,0 0 1,1 0-1,-1 0 1,0 0-1,0 0 1,0 0-1,0-1 1,0 1-1,0 0 1,1 0-1,-1 0 0,0 0 1,0 0-1,0 0 1,0 0-1,0 0 1,0 0-1,1 0 1,-1 0-1,0 0 0,0 0 1,0 0-1,0 0 1,0 0-1,1 0 1,-1 0-1,0 0 1,0 1-1,0-1 1,0 0-1,0 0 0,0 0 1,1 0-1,-1 0 1,0 0-1,0 0 1,0 0-1,0 0 1,0 1-1,0-1 1,0 0-1,0 0 0,0 0 1,0 0-1,1 0 1,-1 13 13,-5 16 26,-5 9 92,5-22 12,1-1 0,0 1 0,1 0-1,-1 31 1,4-46-126,0 0 0,0 0 0,0 0 0,0 0 0,0 0 0,0 0 0,0 0 0,1 0-1,-1 0 1,0 0 0,1 0 0,-1 0 0,0 0 0,1 0 0,-1 0 0,1 0 0,-1-1 0,1 1 0,0 0 0,-1 0 0,1 0 0,0-1 0,0 1 0,-1-1 0,1 1 0,0 0 0,1 0-1,0-1 14,-1 0-1,1 0 0,-1 0 0,1 0 1,0 0-1,-1 0 0,1 0 0,0-1 0,-1 1 1,1-1-1,-1 1 0,1-1 0,-1 1 0,1-1 1,-1 0-1,3-1 0,3-2-58,0-1-1,-1 0 1,1 0-1,-1 0 1,10-12-1,-13 14-148,-1-1 0,0 1 0,1 0-1,-1-1 1,0 1 0,-1-1 0,1 0-1,-1 0 1,1 1 0,-1-1-1,0 0 1,0 0 0,0-7 0,-1-2-432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19964,'-4'-8'5097,"5"9"-4104,1 1-1089,2 1-737,-3-3 689,5 4-136,1 2-128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19660,'-4'6'649,"0"1"1,1-1-1,-1 1 0,1 0 0,1 0 0,-3 8 1,3-8-483,0 0 1,1 0 0,-1 0 0,2 0-1,-1 0 1,1 0 0,0 0 0,0 0-1,1 0 1,0 0 0,3 8 0,-3-13-157,0 0 0,0 0 0,0 0 0,0 0 0,1 0 0,-1-1 0,1 1 0,-1 0 1,1-1-1,0 1 0,-1-1 0,1 0 0,0 1 0,0-1 0,0 0 0,0 0 0,0 0 1,0-1-1,0 1 0,1 0 0,-1-1 0,0 1 0,0-1 0,1 0 0,-1 0 0,4 0 1,7-1-9,0 0 0,0 0 1,19-5-1,-25 4-10,42-9-40,-25 4-8,1 2-1,38-4 1,-60 8 47,0 1 0,0 0 1,-1 0-1,1 0 0,0 1 0,0-1 1,0 1-1,0 0 0,0-1 0,-1 1 1,1 0-1,0 1 0,-1-1 0,1 0 1,-1 1-1,1 0 0,-1-1 0,0 1 1,1 0-1,-1 0 0,0 0 0,0 0 1,-1 1-1,1-1 0,2 4 0,0 4-10,0 0 1,0 0-1,-1 0 0,-1 1 0,3 17 0,-4-16 17,2-1 1,-1 1 0,6 11-1,-8-22 2,0 0 0,1 0 0,-1 0 0,0 0 0,1 0 0,-1 0 0,1 0 0,0 0 0,-1 0 0,1-1 0,0 1 0,0 0 1,-1 0-1,1-1 0,0 1 0,0 0 0,0-1 0,0 1 0,0-1 0,0 1 0,0-1 0,0 0 0,0 1 0,0-1 0,0 0 0,0 0 0,0 0 0,0 0 0,0 0 0,0 0 0,0 0 0,0 0 0,0 0 0,0 0 0,2-1 0,3-1 6,-1-1 0,1 1 0,-1-1 0,0 0 0,7-6 0,6-3 2,-14 10-25,0 0-1,0 0 1,1 0-1,-1 1 1,0 0 0,1-1-1,-1 1 1,1 1-1,5-1 1,-8 1 7,-1 0-1,1 0 1,-1 1 0,1-1 0,0 1-1,-1-1 1,1 1 0,-1-1 0,1 1 0,-1 0-1,0 0 1,1 0 0,-1 0 0,0 0-1,0 0 1,1 0 0,-1 0 0,0 0-1,0 0 1,0 1 0,0-1 0,0 1-1,-1-1 1,1 0 0,0 1 0,-1-1 0,1 1-1,-1 0 1,1 1 0,0 2-23,0 0 0,0-1 0,0 1 1,0 0-1,-1 0 0,0-1 0,0 1 0,0 0 1,-1 0-1,0 0 0,1-1 0,-2 1 0,1 0 0,0-1 1,-1 1-1,0-1 0,0 0 0,-4 5 0,4-6-28,0 0-1,0-1 1,0 1-1,-1-1 1,0 1-1,1-1 0,-1 0 1,0 0-1,0 0 1,0-1-1,0 1 1,0-1-1,0 0 0,-1 1 1,1-1-1,0-1 1,-1 1-1,1 0 1,-1-1-1,1 0 1,0 0-1,-1 0 0,1 0 1,-1 0-1,-5-2 1,5 1 80,1 0 0,0 0 1,0 0-1,0 0 1,0 0-1,0-1 0,0 1 1,0-1-1,1 0 0,-1 0 1,0 0-1,1 0 1,0-1-1,-3-2 0,4 4 20,0 0-1,0-1 1,1 1-1,-1 0 1,1 0-1,-1-1 1,1 1-1,-1 0 1,1-1-1,0 1 1,0-1-1,0 1 1,-1 0-1,1-1 1,1 1-1,-1-1 1,0 1-1,0 0 0,0-1 1,1 1-1,-1 0 1,1-1-1,-1 1 1,1 0-1,-1 0 1,1-1-1,0 1 1,0 0-1,0 0 1,-1 0-1,1 0 1,0 0-1,0 0 1,1 0-1,1-1 1,10-8 224,1 0 1,0 2 0,22-11 0,4-3 15,-25 14-416,-1 0 0,1-1 0,-2-1 0,1 0 0,-1-1 0,-1-1-1,0 0 1,20-25 0,-11 1-152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1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1452 12459,'2'-1'250,"0"0"0,0 1 1,-1-1-1,1 0 1,0 0-1,-1 0 1,1 0-1,-1 0 0,1 0 1,-1-1-1,3-1 1,6-6 955,-4 5-948,0 1 0,0 0 0,0 1 0,1 0 0,-1 0 0,0 0 0,1 0 0,-1 1 0,1 0 0,0 1 0,-1-1 0,1 1 0,0 1 1,11 1-1,5 3-17,1 1 1,41 16-1,-40-12-177,41 9 0,-13-12 19,-1-1 0,99-4 0,-89-4 207,103 13 0,-122-6-73,0-1 0,0-2 0,1-2 0,70-9 1,-81 3-108,0 0 1,0-3-1,-1 0 1,0-2-1,0-2 1,45-24-1,-34 14-90,0 2 1,2 2-1,0 2 0,1 2 0,63-12 1,447-125 565,-520 138-509,0-1 0,-1-2 0,-1-2-1,-1 0 1,-1-3 0,0 0 0,-2-2 0,0-1-1,-2-2 1,-1-1 0,-1 0 0,-2-2-1,40-64 1,-51 74-74,0 0-1,2 1 1,0 1-1,2 0 0,28-25 1,153-113 7,-130 104-20,-28 19 61,57-64 1,-73 69-26,2 2 0,1 0 0,2 2 0,0 1 0,33-20 0,-32 26-20,1 2 1,1 1 0,0 2 0,1 1-1,0 1 1,47-6 0,-64 13-8,0 1 0,0 1 1,-1 1-1,1 0 0,0 1 1,0 1-1,0 0 1,-1 1-1,0 0 0,1 2 1,-1 0-1,0 0 0,-1 2 1,0 0-1,0 0 0,14 11 1,-12-4 14,0 1 1,-2 0 0,0 1 0,-1 1 0,0 0 0,10 20-1,37 48 51,-33-57-20,1-2 0,1 0 0,55 35 0,6 6 63,129 101 225,-192-146-287,0 2 0,-2 1-1,-1 0 1,-1 2 0,39 59 0,-46-63-3,1-1 0,1 0 0,2-1 0,0-1 0,0-1-1,2 0 1,1-2 0,0-1 0,44 24 0,21 7 151,84 62 0,-126-79-175,3-1 0,0-3-1,77 29 1,-23-18 17,1-4 0,1-5 0,198 27 0,-132-39 2,251-9 0,-310-10-42,-1 4 1,117 18-1,224 12 19,-437-30-672,0 0-1,0 1 1,19 4-1,-34-6 641,-1 0 1,1 0-1,0 0 0,0 0 0,0 0 0,0 0 0,0 0 1,0 0-1,0 0 0,0 0 0,0 0 0,0 0 1,0-1-1,0 1 0,0 0 0,0 0 0,0 0 1,0 0-1,0 0 0,0 0 0,0 0 0,0 0 0,0 0 1,0 0-1,0 0 0,0 0 0,0 0 0,0 0 1,0 0-1,0-1 0,1 1 0,-1 0 0,0 0 0,0 0 1,0 0-1,0 0 0,0 0 0,0 0 0,0 0 1,0 0-1,0 0 0,0 0 0,0 0 0,-3-4-263,-6-14-395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17140,'2'23'2423,"-1"441"2843,-3-307-4490,-27 582 242,28-699-997,1-40-19,0 0-1,0 0 0,0 0 0,0 0 0,0 0 0,0 0 0,0 0 1,0 0-1,0 0 0,0 0 0,0 0 0,0 0 0,0 0 0,1 0 1,-1 0-1,0 0 0,0 0 0,0 0 0,0 0 0,0 0 0,0 0 1,0 0-1,0 0 0,0 0 0,0 0 0,0 0 0,0 0 0,0 0 1,0 0-1,0 0 0,0 0 0,4-21 37,3-27-553,1-76 0,-10 95 319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28 16948,'-1'-2'162,"0"1"0,1-1-1,-1 1 1,0-1 0,0 1 0,0-1 0,0 1 0,0 0 0,0-1 0,0 1 0,0 0 0,0 0 0,-1 0 0,1 0 0,-1 0 0,1 0 0,0 0 0,-1 1 0,1-1 0,-3 0 0,1 0 45,0 1 1,0-1 0,0 1 0,0 0 0,0 0 0,0 0 0,0 0 0,0 1 0,0-1-1,-4 2 1,-4 1 130,1 1 0,0 0 0,0 1 0,0 0 0,-10 7 0,6-1-284,0 0 0,0 0 0,1 1 0,0 1 0,1 0 0,1 0 0,0 2 0,1-1 0,0 1 0,1 1 0,1-1 0,1 1 0,0 1 0,-5 18 0,11-31-51,0 1 0,0-1 0,1 1 0,-1-1-1,1 0 1,0 1 0,1-1 0,-1 1-1,1-1 1,0 0 0,0 1 0,2 4-1,-2-6-1,0-1-1,0 0 0,1 0 0,-1 1 1,1-1-1,-1 0 0,1 0 0,0-1 1,0 1-1,0 0 0,0-1 0,0 1 0,0-1 1,1 1-1,-1-1 0,0 0 0,1 0 1,-1 0-1,1 0 0,-1-1 0,1 1 1,3 0-1,7 0-263,1-1 1,-1 0 0,1-1-1,-1-1 1,1 0 0,-1 0-1,0-1 1,0-1 0,0-1-1,-1 1 1,1-2 0,-1 0-1,0 0 1,-1-1 0,0-1 0,20-16-1,-4-2-588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3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19 17764,'-1'-1'54,"1"0"0,0 0-1,0 0 1,0 1 0,0-1 0,-1 0 0,1 0 0,0 1-1,-1-1 1,1 0 0,0 0 0,-1 1 0,1-1 0,-1 0 0,1 1-1,-1-1 1,1 1 0,-1-1 0,0 1 0,1-1 0,-1 1 0,0-1-1,1 1 1,-1 0 0,0-1 0,0 1 0,1 0 0,-3-1 0,0 1 10,0-1 0,0 1 1,-1 0-1,1 0 1,0 0-1,-1 1 1,-5 0-1,-3 3 182,-1-1-1,-24 12 1,20-7-139,-1 1 1,1 0-1,1 2 1,0 0-1,1 0 1,0 2-1,0 0 1,1 0-1,-17 22 1,29-31-103,0-1 0,0 1 0,0-1 0,0 1 0,0 0 0,1-1 0,-1 1 0,1 0 0,0 0 0,0 5 1,1-7-5,0 0 1,0 0 0,0-1-1,0 1 1,1 0 0,-1-1 0,0 1-1,1 0 1,0-1 0,-1 1-1,1 0 1,0-1 0,0 1 0,0-1-1,0 0 1,0 1 0,0-1-1,0 0 1,0 1 0,0-1 0,1 0-1,-1 0 1,1 0 0,-1 0 0,1 0-1,-1-1 1,3 2 0,6 2 5,0-1 1,0 0-1,1-1 1,-1 0 0,0-1-1,1 0 1,0 0-1,-1-1 1,1-1 0,-1 0-1,17-3 1,2-2 37,0-2-1,53-20 1,-52 15 14,1-2 0,-2 0 0,34-25 0,-61 41-33,-4 7-25,-10 21-35,2-6 17,-2 9 22,2 1 1,2 0-1,-6 44 1,-3 105 40,7-61-31,10-112 37,-1-1 1,-1 0-1,1 0 1,-2 0-1,1 0 1,-1 0-1,0 0 1,-1-1-1,-4 9 1,5-12-5,0 0 0,0 0 0,-1 0 0,0-1 0,1 1 0,-1-1 0,0 0 0,-1 0 0,1 0 0,0-1 0,-1 0 0,0 1 0,1-1 0,-1-1 0,-10 3 0,2-2 154,1 0-1,-1 0 1,0-2-1,0 0 1,0 0-1,0-1 1,0-1-1,0 0 0,-18-5 1,25 5-164,0 0 1,1-1-1,-1 1 0,1-1 1,-1 0-1,1-1 0,0 1 1,0-1-1,-7-7 0,9 8-92,1-1-1,-1 1 1,1 0-1,0 0 1,0-1-1,0 1 1,1-1-1,0 0 1,-1 0-1,1 1 1,0-1-1,1 0 0,-1 0 1,1 0-1,-1 0 1,2-5-1,-1 2-175,1 0-1,1 0 0,-1 1 0,1-1 0,0 1 0,1-1 0,0 1 1,0 0-1,0 0 0,1 0 0,5-8 0,5-2-208,0 0-1,22-20 0,14-7-572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15611,'-3'16'1726,"0"1"-1,-1 32 0,10 76 498,-5-104-1914,1 1-1,2-1 1,0 0 0,9 29-1,-12-48-268,0 0-1,-1-1 1,1 1 0,0-1-1,0 1 1,0-1-1,0 1 1,0-1-1,0 0 1,0 0 0,0 1-1,0-1 1,1 0-1,-1 0 1,1 0-1,1 1 1,-2-2-3,0 1 0,1-1 0,-1 0 0,0 0 0,0 0 0,0 0 0,1 0 0,-1 0 0,0 0 0,0 0 0,0 0 0,0-1 0,1 1 0,-1-1 0,0 1 0,0 0 0,0-1 0,0 0 0,0 1 0,0-1 0,0 0 0,0 1 0,0-1 0,1-2 0,10-10 209,-1-1-1,-1 0 1,0-1-1,-1 0 1,0 0 0,-2-1-1,7-18 1,1 1 63,-1 4-207,-1-1 1,-1 0-1,-2-1 0,7-33 1,-17 63-223,0 1 0,0-1-1,0 0 1,0 1 0,0-1 0,0 1 0,0-1-1,0 1 1,0-1 0,0 1 0,-1-1 0,1 0 0,0 1-1,0-1 1,-1 1 0,1-1 0,0 1 0,-1 0 0,1-1-1,0 1 1,-1-1 0,1 1 0,-1-1 0,1 1-1,0 0 1,-1-1 0,1 1 0,-1 0 0,1 0 0,-1-1-1,1 1 1,-1 0 0,0 0 0,1 0 0,-1-1 0,-6-1-782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3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53 18244,'-3'2'1904,"7"-1"-1096,5-1-335,4-3 1031,0-1-376,7-3-416,3 0-216,0 0-320,0-1-168,-6 1-496,-1 2-304,-6 2-440,-9 3 968,3-5-256,-8 7-208</inkml:trace>
  <inkml:trace contextRef="#ctx0" brushRef="#br0" timeOffset="1">1 194 15563,'7'10'2081,"9"-6"-953,2-4-408,4-6 1593,4-2-809,2-2-520,2-5-264,1 0-920,-6-2 1345,-6 1-1049,-2 3-40,-5 0-16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18980,'15'-18'812,"0"0"0,2 1-1,0 0 1,0 2 0,2 0 0,0 1-1,0 1 1,1 0 0,26-10 0,-39 20-694,-1 1 0,1-1 0,-1 2 0,1-1 1,7 0-1,-13 2-105,0-1 0,1 1 1,-1 0-1,0 0 0,1 0 0,-1 0 1,0 0-1,0 0 0,1 0 1,-1 1-1,0-1 0,1 0 0,-1 1 1,0-1-1,0 1 0,0-1 0,0 1 1,1 0-1,-1 0 0,0-1 1,0 1-1,0 0 0,0 0 0,0 0 1,-1 0-1,1 0 0,0 0 0,0 0 1,-1 0-1,1 0 0,-1 0 1,1 1-1,0 0 0,0 3-6,-1 0 1,0 0-1,0 0 0,0 0 0,0 0 1,-1 0-1,0 0 0,0 0 1,0 0-1,0 0 0,-1 0 0,0 0 1,-3 4-1,-5 12-5,-21 28-1,22-35 1,-11 16 14,10-17-5,0 1-1,1 1 1,1-1-1,0 1 1,1 1-1,1-1 0,-5 19 1,10-32-11,1 0-1,-1 0 1,1 0 0,0 1 0,0-1 0,0 0 0,0 0-1,0 0 1,1 0 0,-1 0 0,0 0 0,1 0-1,0 0 1,-1 0 0,1 0 0,0 0 0,1 2 0,-1-3-63,0 0 1,0 0 0,1 0 0,-1 0 0,0 0 0,0 0-1,1 0 1,-1 0 0,0-1 0,1 1 0,-1-1 0,1 1-1,-1-1 1,1 1 0,-1-1 0,1 0 0,2 0-1,2 0-165,1 0-1,-1-1 0,0 0 0,0 0 0,0-1 0,-1 1 0,1-1 0,0-1 0,10-5 0,8-7-307,2-1-160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20412,'-3'14'1801,"-1"0"-1233,-1 5-256,2 3 872,1 0-320,2 3-424,1-1-239,3-5-498,1-2-359,2-7-200,0-4 680,4-9-200,1-3-152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99 17444,'0'0'118,"-1"-1"1,0 1-1,1 0 1,-1-1-1,0 1 0,0 0 1,1 0-1,-1 0 1,0 0-1,1 0 1,-1-1-1,0 1 0,0 1 1,1-1-1,-1 0 1,0 0-1,0 0 1,1 0-1,-1 0 1,0 1-1,0-1 0,1 0 1,-1 1-1,0-1 1,1 0-1,-1 1 1,1-1-1,-1 1 1,0-1-1,1 1 0,-1-1 1,1 1-1,-1 0 1,-17 20 992,9-9-816,2 1-1,0-1 1,-11 26 0,16-33-282,0 0 0,0 1 0,1 0 0,0-1 1,-1 1-1,2 0 0,-1-1 0,1 1 0,0 0 0,0 0 0,1 0 1,1 8-1,-1-11 6,0 0-1,1 0 1,-1 0 0,1-1 0,0 1 0,0 0-1,0-1 1,0 1 0,0-1 0,0 0-1,1 0 1,-1 0 0,1 0 0,4 3 0,6 2 87,-1-1 0,17 5 1,5 4 75,-28-12-156,-1 1 0,1-1 1,-1 1-1,0 0 0,0 0 0,0 1 1,-1 0-1,8 9 0,-11-12-23,0-1 0,0 1 0,0 0-1,0-1 1,0 1 0,-1-1 0,1 1 0,-1 0-1,1 0 1,-1-1 0,0 1 0,1 0 0,-1 0-1,0 0 1,0-1 0,0 1 0,0 0 0,-1 0-1,1 0 1,0-1 0,-1 1 0,1 0 0,-1-1-1,0 1 1,0 0 0,1-1 0,-1 1 0,0-1-1,0 1 1,0-1 0,-1 1 0,1-1 0,0 0-1,-1 0 1,1 1 0,-3 0 0,1 1 16,0-1 1,0 0 0,-1 1 0,1-1 0,-1-1-1,0 1 1,1 0 0,-1-1 0,0 0 0,0 0-1,0 0 1,0 0 0,0-1 0,0 1-1,0-1 1,0 0 0,0 0 0,0-1 0,0 1-1,0-1 1,0 0 0,0 0 0,0 0-1,0-1 1,0 1 0,1-1 0,-1 0 0,1 0-1,-1 0 1,1-1 0,0 1 0,-1-1 0,1 0-1,1 1 1,-1-1 0,0-1 0,1 1-1,0 0 1,-1-1 0,1 1 0,1-1 0,-1 1-1,0-1 1,1 0 0,0 0 0,0 0-1,0 0 1,0 0 0,1 0 0,-1 0 0,1 0-1,0 0 1,1-7 0,1 2-18,0 0 0,0 0 0,0 0 0,2 1 1,-1-1-1,1 1 0,0 0 0,0 0 0,1 0 0,0 1 0,1-1 1,0 1-1,0 0 0,11-9 0,10-7-11,1 1 0,46-26 0,-2 1 56,-72 46-47,9-5 53,0-1 0,-1 0 0,0 0 0,9-12 0,-16 18-38,0 0 0,0 0 1,0 0-1,-1 0 1,1 0-1,0 0 0,-1 0 1,1 0-1,0 0 1,-1 0-1,1-1 0,-1 1 1,0 0-1,1 0 0,-1-1 1,0 1-1,0 0 1,0-1-1,0 1 0,0 0 1,0 0-1,0-1 1,0 1-1,-1 0 0,1-1 1,0 1-1,-1 0 1,1 0-1,-1 0 0,1-1 1,-1 1-1,0 0 1,1 0-1,-1 0 0,0 0 1,0 0-1,0 0 0,0 0 1,0 0-1,0 1 1,0-1-1,0 0 0,0 0 1,0 1-1,0-1 1,-1 1-1,1-1 0,-2 0 1,-6-2 56,1 0 0,-2 1-1,1 0 1,0 0 0,0 1 0,-1 0 0,-14 1 0,8 0-61,0 2 0,0 0 0,-26 7 0,39-8-134,-1 0 0,0 0 0,1 1 1,0-1-1,-1 1 0,1 0 0,0 0 0,0 0 1,0 1-1,0-1 0,-4 5 0,7-7 56,-1 1 0,1 0-1,-1-1 1,1 1-1,-1 0 1,1-1-1,0 1 1,0 0-1,-1 0 1,1-1-1,0 1 1,0 0-1,0 0 1,0-1 0,0 1-1,0 0 1,0 0-1,0-1 1,0 1-1,0 0 1,0 0-1,0-1 1,1 2-1,0-1 6,0 1 1,0-1-1,0 1 0,0-1 0,0 0 0,1 0 0,-1 0 0,0 0 0,1 0 0,-1 0 0,1 0 0,-1 0 0,1 0 0,-1-1 0,3 1 0,18 6-742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5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16 15803,'-5'-1'298,"0"0"-1,1 1 0,-1-1 0,0 1 1,0 1-1,1-1 0,-1 0 1,0 1-1,1 0 0,-1 0 0,1 1 1,-1-1-1,1 1 0,-1 0 1,1 0-1,0 0 0,-4 4 0,-3 1 139,0 0 0,1 1 0,0 0 0,1 1 0,-9 10 0,15-16-350,1 0-1,-1 0 1,1 1-1,0-1 0,0 1 1,1 0-1,-1 0 0,-1 6 1,3-10-72,-1 1 1,1-1-1,0 1 1,0-1-1,0 1 1,0-1-1,0 1 1,0 0 0,0-1-1,0 1 1,0-1-1,0 1 1,1-1-1,-1 1 1,0-1-1,0 0 1,0 1-1,1-1 1,-1 1-1,0-1 1,0 1-1,1-1 1,-1 1 0,0-1-1,1 0 1,0 1-1,0 0-2,0-1 0,0 0-1,1 0 1,-1 0 0,0 0 0,0 0-1,0 0 1,1 0 0,-1 0 0,0 0-1,0 0 1,0-1 0,1 1-1,-1 0 1,0-1 0,2 0 0,9-5 22,0 0 0,0-1-1,-1 0 1,1-1 0,11-10 0,48-51 10,-56 54-46,-15 15 0,1 0-1,-1-1 1,0 1 0,0 0-1,0 0 1,0-1 0,1 1-1,-1 0 1,0 0-1,0 0 1,1-1 0,-1 1-1,0 0 1,0 0 0,1 0-1,-1-1 1,0 1 0,0 0-1,1 0 1,-1 0-1,0 0 1,1 0 0,-1 0-1,0 0 1,1 0 0,-1 0-1,0 0 1,1 0 0,-1 0-1,0 0 1,0 0-1,1 0 1,-1 0 0,0 0-1,1 0 1,-1 1 0,3 13-47,-11 33 26,5-30 29,-1 11 185,2 1 1,1 0-1,2 29 1,0-44-34,1 0 0,1-1 0,0 1 0,1-1-1,0 1 1,1-1 0,0 0 0,10 16 0,-14-26-149,1-1 1,-1 1-1,0 0 0,-1 0 1,1 0-1,0 0 0,-1-1 1,0 1-1,1 0 0,-1 0 1,0 0-1,-1 0 1,1 0-1,0 0 0,-1 0 1,0 0-1,1 0 0,-1 0 1,0-1-1,-1 1 0,1 0 1,0-1-1,-1 1 0,0-1 1,1 1-1,-1-1 1,0 0-1,-3 3 0,0 0 20,1-1-1,-1 1 1,0-1-1,0-1 1,0 1-1,-1-1 1,1 0-1,-1 0 0,0 0 1,0-1-1,0 0 1,-9 2-1,13-3-39,1-1 0,0 0-1,-1 0 1,1 0-1,0 1 1,-1-1 0,1-1-1,0 1 1,-1 0-1,1 0 1,0 0 0,-1-1-1,1 1 1,0-1-1,0 1 1,-1-1 0,1 1-1,0-1 1,0 0-1,0 1 1,0-1 0,0 0-1,0 0 1,-2-1-1,2 0-91,0 0 0,0 0-1,1 0 1,-1 0 0,0-1-1,1 1 1,-1 0 0,1 0-1,0 0 1,0-1 0,-1 1-1,2 0 1,-1-3 0,2-8-381,0 0 1,1 1 0,9-24 0,7-9-180,7-4-248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19892,'-2'4'334,"0"-1"-1,-1 0 0,1 0 0,-1 0 1,0 0-1,-6 4 0,-10 12 35,-4 9 487,1 2 0,-27 48 0,39-59-645,1 0-1,1 0 1,0 1-1,2 0 1,-9 39-1,14-52-168,1 0 0,-1 0 0,1 0 0,0 0 0,1 0 0,-1 0 0,2 0-1,-1 0 1,1-1 0,0 1 0,2 6 0,-2-10-33,-1-1 1,0 1-1,1-1 0,-1 1 0,1-1 0,0 0 1,0 0-1,0 0 0,0 0 0,0 0 1,1 0-1,-1 0 0,0-1 0,1 1 0,-1-1 1,1 0-1,0 0 0,-1 0 0,1 0 1,0 0-1,0 0 0,-1-1 0,1 1 0,0-1 1,0 0-1,0 0 0,0 0 0,3-1 0,0 0 14,1-1-1,-1 0 0,1 0 1,-1 0-1,0-1 0,1 0 1,-2-1-1,1 1 0,0-1 1,-1 0-1,1 0 0,-1-1 0,0 0 1,-1 0-1,1 0 0,5-9 1,-7 10 1,0-1 1,0 1 0,-1-1-1,0 0 1,0 1 0,0-1 0,-1 0-1,1 0 1,-1 0 0,0-6-1,-1 8-4,0 0 0,0-1 0,0 1 0,0 0 1,-1 0-1,0 0 0,1 0 0,-1 0 0,0 0 0,0 0 0,-1 0 0,1 0 0,-1 0 0,1 1 0,-1-1 0,0 0 0,-3-2 0,2 2-7,-1 0 0,0 0 0,0 0-1,0 1 1,0 0 0,0 0 0,-1 0 0,1 0 0,-1 0-1,1 1 1,-1 0 0,0 0 0,1 0 0,-1 0 0,0 1 0,0 0-1,-6 0 1,2 1-110,1 0 0,-1 0 0,1 0 0,0 1 0,0 1 0,0-1 0,0 1 0,0 0 0,-8 6 0,6-1-1251,16-5-124,21-10-195,39-30 113,-22 13 629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2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81 151 18684,'-29'41'3388,"23"-34"-3020,0 0 0,1 1 1,0-1-1,0 1 0,0 0 0,1 1 0,1-1 0,-1 1 0,1 0 0,-2 11 1,5-19-374,0 0 1,0 0 0,0 0 0,0 0 0,0-1 0,1 1 0,-1 0 0,0 0 0,1 0-1,-1 0 1,0 0 0,1-1 0,-1 1 0,1 0 0,-1 0 0,1-1 0,0 1 0,-1 0 0,1-1-1,0 1 1,-1 0 0,1-1 0,0 1 0,0-1 0,-1 1 0,1-1 0,0 0 0,0 1-1,0-1 1,0 0 0,0 0 0,0 1 0,-1-1 0,1 0 0,0 0 0,0 0 0,0 0-1,0 0 1,2-1 0,6 1-178,0 0 1,1-1-1,9-3 0,-11 3 55,-1 0 5,0 0 0,-1 1-1,1-1 1,0 1 0,0 1 0,-1 0 0,1 0 0,0 0 0,-1 0 0,1 1 0,-1 0 0,0 1 0,7 3-1,-10-4 110,0 0 0,0 0-1,0 0 1,0 0-1,0 1 1,0 0-1,-1-1 1,1 1-1,-1 0 1,0 0-1,0 1 1,0-1-1,0 0 1,0 1 0,-1-1-1,0 1 1,0-1-1,0 1 1,0 0-1,0-1 1,-1 1-1,1 0 1,-1 0-1,0 6 1,-1 0 183,-1-1 0,1 0 1,-2 0-1,1 0 0,-1-1 0,0 1 1,-8 13-1,9-16-44,-1-1 1,0 0-1,-1-1 1,1 1-1,-1 0 1,0-1-1,0 0 1,0 0-1,-1 0 1,1 0-1,-1-1 0,-10 6 1,13-8-135,1-1 0,-1 1 0,0-1 0,1 1 0,-1-1 0,0 0 0,0 0 0,1 0 0,-1 0 0,0 0 0,0 0 0,1 0 0,-1-1 0,0 1 0,1-1 0,-1 1 0,0-1 0,1 1 0,-1-1-1,1 0 1,-1 0 0,1 0 0,-1 0 0,1 0 0,0 0 0,-1 0 0,1-1 0,0 1 0,0 0 0,0-1 0,0 1 0,0-1 0,0 1 0,-1-2 0,-3-7 5,0-1 0,1 1 0,0-1 0,-3-11 0,5 13 79,-11-37-262,4-4-90</inkml:trace>
  <inkml:trace contextRef="#ctx0" brushRef="#br0" timeOffset="1">128 114 18756,'32'-8'1928,"5"0"-1223,4-1-305,4 1 1016,-2-1-416,-3-1-992,-4 0-1736,-3-2 1552,-6-3-240,-8-10-240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2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1146 8 14379,'-25'-4'138,"0"2"0,0 1 0,0 1 0,1 1 0,-1 1 0,0 1 0,0 1 0,1 1 0,0 2 0,0 0 0,1 2 0,-39 19 0,5 3-81,1 3 0,2 3 0,-80 70 0,87-67 31,2 3-1,2 2 1,2 2 0,2 1 0,2 2 0,3 2 0,1 1-1,3 1 1,3 2 0,2 0 0,2 2 0,-16 66-1,31-90-20,1 0-1,3 0 0,0 0 0,2 0 0,2 1 0,6 59 0,-2-72-52,0 0 1,1 0-1,1-1 0,1 1 1,1-2-1,1 1 0,1-1 1,0 0-1,2-1 1,0 0-1,21 24 0,-15-24-15,0-1 0,1-1-1,0-1 1,2 0 0,0-2-1,0 0 1,2-2 0,34 15-1,-27-15 4,0-3 0,0 0-1,1-2 1,0-1-1,0-1 1,45 0-1,-35-6 38,-1-1-1,1-1 0,0-3 0,-1-1 0,0-2 0,-1-2 0,0-2 0,-1-1 0,0-2 0,-1-1 0,38-25 0,-37 17 123,0-2-1,-2-2 0,-1-2 1,-1-1-1,-1-1 0,-3-2 1,0-1-1,-3-1 0,-1-1 1,-1-2-1,21-47 0,-30 51 9,-2-1-1,-1 0 0,-1 0 0,-3-2 0,-1 1 0,-1-1 0,-3 0 0,-1 0 0,-2-1 0,-1 1 0,-3 0 0,-1 0 0,-12-56 0,8 69-204,0 1 0,-1 0 0,-2 1 1,0 0-1,-2 1 0,0 0 0,-2 1 0,0 0 0,-2 1 0,0 1 0,-1 1 0,-1 1 0,-1 0 0,-29-20 0,20 18-4,-2 1 0,0 2 0,-1 1 0,-1 1 0,0 2 0,-1 1 0,0 2 0,-1 1 0,0 2 0,-41-4 0,-18 6-150,12 7 30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06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0 113 16155,'26'-12'630,"0"1"-1,0 1 0,45-10 0,-46 13-446,24-7 48,79-12 0,-110 24-201,1 1 0,-1 0 0,0 1 0,1 1 0,-1 1 0,0 0 0,36 10 1,47 22-52,211 58-79,-171-67 134,170 10-1,147-16 165,-338-16-152,437 3 36,1-33-28,183-75 23,-55 6-3,-666 94-72,133-10 0,-129 11-3,0 2 0,-1 0 0,1 2 0,31 7 0,-51-9-57,0 0 1,0 0-1,0 0 1,0 1-1,0 0 1,0 0 0,0 0-1,-1 0 1,1 1-1,-1-1 1,1 1-1,-1 0 1,0 0 0,4 5-1,-3-1-94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3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 48 17260,'-5'-4'190,"0"-1"1,0 1 0,0 0 0,0 1-1,-1-1 1,1 1 0,-1 0 0,0 0-1,0 1 1,0 0 0,-1 0 0,1 0-1,0 1 1,-8-1 0,3 0-100,1 1 1,-1 1-1,1-1 0,-1 2 1,0 0-1,1 0 0,-1 1 1,-10 3-1,18-4-91,0 0 1,1 0-1,-1 0 1,0 1-1,0-1 0,1 1 1,-1 0-1,1 0 0,-1 0 1,-3 4-1,6-5-3,-1-1 0,1 1 1,-1 0-1,1-1 0,0 1 1,-1 0-1,1 0 0,0 0 0,-1-1 1,1 1-1,0 0 0,0 0 1,0 0-1,0 0 0,0 0 0,0-1 1,0 1-1,0 0 0,0 0 0,0 0 1,1 0-1,-1-1 0,0 1 1,0 0-1,1 0 0,-1 0 0,1-1 1,-1 1-1,0 0 0,1-1 1,0 1-1,-1 0 0,1-1 0,-1 1 1,1-1-1,0 1 0,-1 0 0,1-1 1,0 0-1,0 1 0,-1-1 1,1 1-1,1-1 0,4 3-6,-1-1 0,1 1 1,0-1-1,-1-1 0,1 1 0,0-1 0,0 0 0,0 0 1,1-1-1,-1 0 0,0 0 0,12-1 0,5-3 49,44-13-1,-58 15-26,57-20 143,-66 22-154,0 0 0,0 0-1,1 0 1,-1 0 0,0 0-1,0-1 1,0 1 0,1 0 0,-1 0-1,0 0 1,0 0 0,0 0-1,0 1 1,1-1 0,-1 0-1,0 0 1,0 0 0,0 0-1,1 0 1,-1 0 0,0 0-1,0 0 1,0 0 0,0 0-1,0 0 1,1 1 0,-1-1-1,0 0 1,0 0 0,0 0-1,0 0 1,0 0 0,0 1-1,0-1 1,0 0 0,1 0-1,-1 0 1,0 0 0,0 1-1,0-1 1,0 0 0,0 0-1,0 1 1,-3 11 44,-11 16 10,11-22-37,-7 15 24,0 0 1,1 1-1,1 1 0,1 0 0,1 0 0,1 0 1,1 0-1,1 1 0,1 0 0,2 0 0,0-1 0,4 31 1,-3-48-35,1 33 54,-2-37-54,0 0-1,-1 0 1,1 0-1,-1 0 1,0 0-1,1 0 1,-1 0-1,0 0 1,0-1-1,0 1 1,0 0-1,-1 0 1,1-1-1,0 1 1,-1-1 0,-2 3-1,-6 3 73,-1 0 0,0-1 0,0 0 1,0 0-1,-1-1 0,0-1 0,-17 5 0,9-5 50,0 0-1,-1-1 1,-36 1-1,57-4-125,-4 0-57,1 0 0,-1 0 0,1-1 0,-1 1 0,1-1 1,-6-1-1,8 2-3,0-1 1,1 1-1,-1-1 0,0 1 1,0-1-1,0 1 0,1-1 1,-1 1-1,0-1 1,1 0-1,-1 1 0,0-1 1,1 0-1,-1 0 1,1 0-1,-1 1 0,1-1 1,0 0-1,-1 0 0,1 0 1,0 0-1,0 0 1,-1 0-1,1 0 0,0 0 1,0 1-1,0-1 1,0 0-1,0 0 0,0 0 1,0 0-1,1-1 0,1-5-43,0 1-1,0 0 1,0-1-1,1 1 1,0 0-1,0 1 1,1-1-1,0 1 0,8-10 1,34-31-577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5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 14227,'-3'14'568,"0"0"-1,1 1 0,0-1 1,1 26-1,-1-6 7,-11 513 2839,11-331-2359,0-157-800,0 14 36,2 0 0,18 124 0,-16-181 256,-2-14 552,1-7-1387,-1 0-721,2-17 164,2 5 275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6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0 185 15099,'16'3'2009,"0"1"-905,-1-2-392,8-4 1513,3-3-593,6-7-440,1 1-216,0-9-336,-1 1-159,0-5-193,-2 1-96,-6 4-304,-5 1-160,-7 3-529,-5 4-295,-7 4 856,-6 1-200,-5 4-168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6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21 17748,'4'-5'1072,"11"-9"2008,-9 13-1654,-4 10-300,-4 0-995,0 0 0,-1-1 0,0 1 0,0-1-1,-1 1 1,0-1 0,-9 14 0,3-5-66,-99 143 48,68-103-110,39-54 0,-1 0-6,1 1 0,-1-1 0,1 0 0,0 1 0,0-1 0,0 1 1,1 0-1,-1 0 0,1 0 0,0 0 0,-1 5 0,2-8 3,0-1 0,0 0 0,0 1 0,0-1 0,0 1 0,1-1 0,-1 1-1,0-1 1,0 0 0,0 1 0,1-1 0,-1 1 0,0-1 0,1 0 0,-1 1 0,0-1 0,1 0 0,-1 1-1,0-1 1,1 0 0,-1 0 0,0 1 0,1-1 0,-1 0 0,1 0 0,-1 0 0,1 0 0,-1 0 0,0 1 0,1-1-1,-1 0 1,1 0 0,0 0 0,16-1 36,-15 1-32,32-5 168,63-18-1,-28 5 5,143-24-1813,-207 42 1506,0-1 1,0 1-1,0-1 1,0 2-1,9 0 1,0 2-385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7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25 15835,'18'-23'4047,"-18"23"-3988,0-1 0,0 1 0,0 0 0,0 0 0,1 0 0,-1 0 0,0 0 0,0 0 0,0 0 0,0 0-1,0 0 1,0 0 0,1 0 0,-1 0 0,0 0 0,0 0 0,0 0 0,0 0 0,0 0 0,0 0 0,1 0 0,-1 0 0,0 0 0,0 0 0,0 0 0,0 0 0,0 0 0,0 0 0,1 0 0,-1 0 0,0 0 0,0 0 0,0 1 0,0-1 0,0 0 0,0 0 0,0 0 0,0 0 0,1 0 0,-1 0 0,0 0 0,0 0 0,0 1 0,0-1 0,0 0 0,0 0 0,0 0 0,0 0 0,0 1 0,1 16 1272,-9 62-255,3-42-888,2 0 1,1 0-1,6 63 0,-2-81-148,2-1 1,0 1-1,8 22 0,-8-35-821,-3-11-35,-2-10-674,-4 1 783,-1 0 1,0 1-1,-10-14 1,-4-5-265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7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 17628,'0'-8'2168,"6"1"-1304,5 3-295,5 0 1239,7-2-576,4-1-256,12-3-423,3-2-97,3-1-288,0-1-208,-4 0-552,0 1-313,-9 0 729,-4 1-168,-8 5-136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8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0 239 17452,'3'-1'274,"0"1"0,1-1 1,-1 0-1,0 0 0,0 0 0,0-1 1,0 1-1,0-1 0,-1 0 0,1 1 1,0-1-1,-1 0 0,1-1 1,-1 1-1,0 0 0,0-1 0,4-5 1,4-5 1036,16-31 0,-25 42-1227,5-10 368,0 0 0,5-18 0,-10 27-384,0 0 0,0 0 0,0 0 0,0-1 0,-1 1 0,1 0 0,-1 0 0,0-1-1,0 1 1,0 0 0,-1 0 0,1-1 0,-1 1 0,1 0 0,-3-5 0,3 7-55,-1 0 1,1 1-1,0-1 0,-1 0 1,1 1-1,-1-1 1,1 1-1,-1-1 0,1 1 1,-1-1-1,0 1 0,1-1 1,-1 1-1,1 0 1,-1-1-1,0 1 0,1 0 1,-1-1-1,0 1 0,0 0 1,1 0-1,-1 0 1,0 0-1,1 0 0,-1-1 1,-1 2-1,0-1 0,1 0-1,-1 1 1,0 0 0,1-1-1,-1 1 1,1 0 0,0 0-1,-1 0 1,1 0 0,-1 0-1,-1 2 1,-1 1-7,-1 2 0,1-1 0,0 0 0,-7 13 0,4-5-47,1 0-1,0 1 1,1-1 0,1 1 0,0 1 0,1-1 0,0 0 0,1 1 0,1 0 0,1 24 0,0-39 35,0 1 0,0 0 0,0 0 0,0 0 0,0-1 0,0 1 0,0 0 0,0 0 0,1-1 0,-1 1 0,0 0 0,1 0 0,-1-1 0,0 1 0,1 0 0,-1-1 0,1 1 0,-1-1 0,1 1 0,-1 0 0,1-1 0,-1 1 0,1-1 0,0 1 0,0 0 0,0-1 0,0 0-1,0 0 1,0 0 0,0-1 0,0 1 0,0 0 0,0 0-1,0-1 1,0 1 0,-1 0 0,1-1 0,0 1-1,0-1 1,0 1 0,-1-1 0,1 1 0,1-2 0,4-4-21,0-1 1,0 1-1,5-9 1,-11 14 25,34-53-44,-26 39 44,1 0 0,1 1 0,0 0 0,19-21-1,-28 35 2,-1-1 0,0 1-1,1-1 1,-1 1 0,1 0-1,-1-1 1,0 1-1,1 0 1,-1-1 0,1 1-1,-1 0 1,1 0 0,0-1-1,-1 1 1,1 0-1,-1 0 1,1 0 0,-1 0-1,1 0 1,-1 0 0,1 0-1,0 0 1,-1 0-1,1 0 1,-1 0 0,1 0-1,-1 0 1,2 1 0,-1-1 0,0 1 0,0 0 1,0 0-1,-1 0 0,1 0 0,0 0 1,0 0-1,-1 0 0,1 0 1,-1 0-1,1 0 0,-1 0 1,1 2-1,8 43 25,-8-40-21,-1-3 5,0-1-1,1 0 0,-1 1 1,1-1-1,-1 0 1,1 0-1,0 0 1,2 4-1,4-4 81,6-11-6,-2-3 6,1-2 48,28-23-1,-37 34-127,0 1-1,1-1 1,-1 1-1,1 0 1,-1 0-1,1 1 1,0-1-1,-1 1 1,1-1-1,0 1 1,0 0-1,0 1 1,0-1-1,8 0 1,-11 2-10,1-1 0,0 0 1,-1 1-1,1-1 0,-1 0 1,1 1-1,-1 0 0,0-1 1,1 1-1,-1 0 0,0 0 1,1 0-1,-1 0 0,0 0 1,0 0-1,0 0 0,0 0 1,0 0-1,2 3 0,11 29-20,-7-13 17,-6-20 5,-1 0 1,0 1-1,0-1 1,1 0-1,-1 1 1,0-1-1,1 0 1,-1 0-1,0 1 1,1-1-1,-1 0 1,0 0-1,1 0 1,-1 1-1,1-1 1,-1 0-1,0 0 1,1 0-1,-1 0 1,1 0-1,-1 0 1,0 0-1,1 0 1,-1 0-1,1 0 1,-1 0-1,1 0 1,-1 0-1,0 0 1,1 0-1,-1 0 1,1-1-1,-1 1 1,0 0-1,1 0 1,-1 0-1,0-1 1,1 1-1,-1 0 1,0-1-1,1 1 1,-1 0-1,0 0 1,0-1-1,1 1 1,-1-1-1,17-18 56,-14 16-44,12-16 36,-2 2 4,1 0-1,1 1 0,30-26 1,-43 41-54,-1-1-1,1 1 1,-1 0 0,1 0 0,0 0-1,-1 1 1,1-1 0,0 0 0,0 1 0,0-1-1,-1 1 1,1-1 0,0 1 0,0 0-1,0 0 1,2 0 0,-3 0-23,0 1 1,0-1-1,0 0 1,0 1-1,0-1 0,-1 1 1,1 0-1,0-1 1,0 1-1,-1 0 0,1-1 1,0 1-1,-1 0 1,1 0-1,0 0 0,-1 0 1,1 0-1,-1-1 1,0 1-1,1 0 1,-1 0-1,0 0 0,1 0 1,-1 0-1,0 0 1,0 0-1,0 0 0,0 0 1,0 0-1,0 2 1,0 5-403,1-4 241,-1-1 0,1 0 0,-1 1 0,0-1 0,-1 0 1,1 1-1,-1-1 0,1 0 0,-1 0 0,-2 6 0,2-8-311,0-2-108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8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86 17404,'-12'136'5871,"11"-105"-5163,2-1 0,7 45 0,26 113-101,-34-188-591,0 1 0,0 0 0,0-1 0,0 1 0,0-1 0,0 1 0,0 0 0,0-1 0,0 1 0,0-1 0,1 1 1,-1-1-1,0 1 0,0-1 0,1 1 0,-1-1 0,0 1 0,1-1 0,-1 1 0,0-1 0,1 1 0,-1-1 1,1 1-1,4-12 220,1-25-38,32-357 235,-36 379-430,6-44-1,-7 55-8,0-1 0,0 1 0,0 0-1,0-1 1,0 1 0,1 0 0,-1 0-1,1 0 1,0 0 0,0 0 0,0 0-1,4-3 1,-5 5 3,0 1-1,0 0 1,0-1 0,0 1-1,0 0 1,0 0 0,0 0-1,0 0 1,0 0 0,0 0-1,0 0 1,0 0-1,0 1 1,0-1 0,0 0-1,0 0 1,0 1 0,0-1-1,0 1 1,0-1 0,0 1-1,-1-1 1,1 1 0,0-1-1,0 1 1,0 0-1,-1 0 1,1-1 0,-1 1-1,2 1 1,19 24-74,-16-19 85,-1 0 0,0 1 0,0-1 0,-1 1 0,0 0 1,0 0-1,-1 0 0,0 0 0,-1 0 0,1 0 0,-2 1 0,1 8 0,-1-11 38,0 0-1,-1 0 0,0 0 1,0 0-1,0 0 0,-1 0 1,0 0-1,0 0 0,0-1 1,-1 1-1,0-1 0,0 1 1,0-1-1,-1 0 0,1 0 1,-1-1-1,-6 6 0,8-8-70,1-1-1,-1 0 1,1 0-1,-1 0 0,1 0 1,-1 0-1,0 0 1,0 0-1,1 0 1,-1-1-1,0 1 0,0-1 1,0 1-1,0-1 1,1 0-1,-1 1 0,0-1 1,0 0-1,0-1 1,0 1-1,0 0 1,0 0-1,0-1 0,0 1 1,1-1-1,-1 0 1,0 1-1,0-1 1,-2-2-1,1 1-101,1 1 0,0-1 0,0 0 1,0-1-1,0 1 0,0 0 0,0-1 0,1 1 0,-1-1 0,1 1 0,-1-1 1,1 0-1,0 1 0,0-1 0,0 0 0,1 0 0,-1 0 0,1 0 0,-1-3 1,3-9-616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9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 18756,'0'5'1928,"4"-3"-1055,-1 1-297,11-3 1056,-1-4-248,12-3-343,0-2-257,8-5-272,2 0-56,-1-4-288,-1 0-192,-6-1-432,-1 6-432,-12 3-657,-2 4 1233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39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2 135 17540,'-1'19'1864,"6"-8"-1008,5-6-296,11-5 993,1-5-329,10-9-400,4-2-264,1-5-864,0-2-384,-4-4 616,-4-2-192,-5-5-160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0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21461,'19'-13'1542,"2"0"1,36-16 0,-48 25-1404,1 0 0,0 0-1,0 2 1,1-1 0,-1 1 0,1 0-1,-1 1 1,15 0 0,-23 1-132,-1 0 0,1 0 0,-1 0 0,0 1 0,1-1 0,-1 0 0,1 1 0,-1-1 1,0 0-1,1 1 0,-1 0 0,0-1 0,1 1 0,-1 0 0,0 0 0,0-1 0,0 1 0,0 0 0,0 0 0,0 0 1,0 0-1,1 2 0,-1-1-4,-1 0 1,1 0 0,-1 0 0,1-1-1,-1 1 1,0 0 0,1 0-1,-1 0 1,0 0 0,-1 0 0,1 0-1,0 0 1,0 0 0,-2 2-1,-1 8 0,-2 0-1,0 0 0,0-1 0,-8 12 0,8-14 13,-35 50 28,29-45-34,1 1-1,0 1 1,-10 22-1,19-38-10,1 1 0,0 0 0,0-1-1,-1 1 1,1-1 0,0 1 0,0 0 0,0-1 0,-1 1-1,1 0 1,0-1 0,0 1 0,0-1 0,0 1-1,0 0 1,0-1 0,0 1 0,1 0 0,-1-1-1,0 1 1,0 0 0,0-1 0,1 1 0,0 0-1,-1-1 0,1 0 0,-1 1 0,1-1-1,-1 0 1,1 0 0,0 1 0,-1-1 0,1 0 0,-1 0 0,1 0 0,0 0 0,-1 0 0,1 0 0,-1 0 0,1 0 0,0 0 0,-1 0 0,2-1 0,36-13-112,-29 10 86,3 0-29,0 0-1,0 1 1,0 1 0,0 0 0,1 0 0,-1 1 0,1 1-1,-1 0 1,13 2 0,-20-2 27,0 1 0,0 1 1,0-1-1,0 0 0,-1 1 0,1 0 0,-1 0 0,1 1 1,-1-1-1,0 1 0,4 3 0,-5-3 14,0 0 1,-1-1-1,0 1 1,1 0-1,-1 0 1,-1 1-1,1-1 0,0 0 1,-1 1-1,1-1 1,-1 1-1,0-1 1,0 1-1,-1-1 0,1 1 1,0 6-1,-1-2 87,-1 1-1,1-1 0,-2 1 1,1-1-1,-1 0 0,0 1 1,0-1-1,-1 0 0,-1 0 1,1-1-1,-1 1 0,0-1 1,-1 1-1,0-1 0,-7 8 1,4-6 70,0 0 1,-1-1 0,-1 0-1,1 0 1,-1-1 0,0 0-1,-1-1 1,0 0 0,0 0-1,-12 3 1,18-7-181,0 0 0,0-1 1,0 0-1,0 0 0,0 0 0,0-1 1,0 1-1,0-1 0,-9-1 0,12 0-19,0 1 0,0-1 0,0 0 0,0 1 0,0-1 1,0 0-1,1 0 0,-1 0 0,0-1 0,0 1 0,1 0 0,-1-1 0,1 1 0,-1-1 0,1 1 0,-1-1 0,1 0 0,0 1 0,0-1 0,0 0 0,0 0 0,0 0 0,0 0 0,1 0 0,-1 0 0,0-2 0,-5-28-410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4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0 16003,'0'9'1721,"-13"9"-993,-7 5-312,-8 7 1512,-1 2-1111,0 9-409,5 2-48,4 5-208,1-4-104,6 1-248,3-5-192,2-12-360,2-6-89,4-22 593,2-13-168,9-20-176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9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1188 273 10554,'-4'-1'63,"-367"-88"5425,345 83-5275,-1 1-1,0 1 1,-1 1 0,1 2 0,0 1-1,0 1 1,-1 1 0,1 1 0,0 1-1,1 2 1,-1 1 0,-47 19 0,42-12-87,-1 2 1,2 1 0,0 2 0,1 1 0,1 2-1,1 0 1,1 2 0,-29 33 0,43-43-58,0 2 0,2-1 1,0 2-1,1-1 1,0 1-1,2 1 0,0 0 1,1 0-1,1 1 1,0-1-1,1 1 0,2 1 1,0-1-1,1 0 0,0 1 1,3 33-1,3-20 13,2 0 0,2 0-1,0 0 1,2-1 0,2-1 0,20 41-1,-2-15-22,3-1 0,52 69-1,-61-94-54,1-1 0,1-1-1,1-2 1,2 0-1,0-2 1,48 31-1,-61-46 16,0 0-1,1-2 1,1 0-1,-1 0 1,1-2-1,1 0 0,-1-1 1,1-1-1,0-1 1,0-1-1,0 0 1,0-1-1,0-1 1,0-1-1,21-4 0,-11-2 50,0-1-1,0-1 1,-1-2-1,-1-1 0,0-1 1,0-1-1,-1-1 1,-1-1-1,30-27 0,1-5 141,-1-4-1,76-92 1,-62 58 12,60-98 0,-95 130-162,-4-1 0,-1-2 1,26-77-1,-46 108-61,-2 0 0,0 0 0,-2-1 0,0 0-1,-2 0 1,-1-34 0,-2 48-1,-1 1 0,0 0 0,-1-1 1,-1 1-1,0 0 0,0 0 0,-1 1 0,-1-1 0,0 1 0,0 0 0,-1 0 1,-1 0-1,0 1 0,0 0 0,-1 0 0,-10-9 0,1 4 17,-1 1-1,0 0 1,-2 1-1,1 1 1,-1 1-1,-1 1 0,-23-8 1,2 4 62,0 1 0,-78-12 1,76 18-11,-1 3 0,0 2 0,1 1 0,-1 3 1,0 1-1,1 3 0,-1 1 0,1 3 0,-58 19 1,73-18-184,1 1 1,0 1 0,0 1 0,2 2 0,0 0 0,1 2 0,0 1 0,1 1 0,2 1 0,0 1 0,1 1 0,1 0-1,2 2 1,-23 38 0,26-34-26,1 0 0,1 1 0,2 0-1,-14 63 1,2 22-330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32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5523 482 14787,'-128'-82'996,"-275"-162"-577,352 218-505,-1 3 1,-1 2-1,-1 2 0,-106-22 0,86 29-182,-1 4-1,0 2 1,-98 6-1,-319 55-1123,1 38 471,315-57 818,21-5 174,-568 121 916,14 56-180,523-138-755,-187 98 0,299-128-85,1 2 0,3 4 0,1 3 0,2 3 0,-70 72 0,104-88-173,2 1 1,1 2-1,2 1 1,2 1-1,2 1 1,2 2-1,1 0 0,-22 72 1,-1 21-1002,6 2 0,6 2 0,-22 238 0,51-331 1600,3-1 1,1 0-1,2 0 0,3 0 0,20 85 0,-17-102-45,1 0-1,2-1 1,1 0-1,1 0 0,1-1 1,1-1-1,2-1 1,1-1-1,35 38 0,-12-24-148,1-1-1,3-3 1,0-1-1,2-3 0,2-2 1,65 29-1,11-6-46,197 56 0,674 134-161,-702-185-240,2-13 0,570 11 0,239-115-209,-9-67 428,-1061 122 36,1158-172 212,-573 19-107,-484 110-90,-2-6 0,179-100 0,-246 114-4,-2-2 0,-2-3-1,-2-3 1,85-85-1,-109 93 41,-2-1 0,-2-2-1,-2-1 1,-2-2 0,-1-1-1,-3-1 1,27-69-1,-37 75 34,-2-1-1,-1 0 0,-3-1 0,-1 0 0,-3 0 0,-1-1 0,-2 0 1,-3 0-1,-1 0 0,-2 0 0,-2 0 0,-19-74 0,9 68-11,-2 1 1,-3 1-1,-1 1 0,-3 1 0,-1 1 0,-55-73 0,34 61-87,-3 2-1,-2 2 1,-3 2 0,-74-55-1,24 31-317,-3 5-1,-4 5 0,-204-91 0,157 94-338,-3 6 0,-231-48-1,100 53 221,-12 17-102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0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11 194 15419,'-2'-6'380,"0"0"-1,0 0 1,1 0-1,-1 0 1,2 0-1,-1-1 1,1 1-1,-1 0 1,2-1 0,-1 1-1,1 0 1,0 0-1,0-1 1,1 1-1,0 0 1,0 0-1,0 0 1,1 1-1,-1-1 1,2 0-1,-1 1 1,0 0-1,9-10 1,-9 12-328,1-1 0,-1 1-1,0 0 1,1 0 0,0 0 0,0 0 0,0 0 0,0 1-1,0 0 1,1 0 0,-1 0 0,0 0 0,1 1 0,0 0 0,-1 0-1,1 0 1,0 0 0,-1 1 0,1 0 0,0 0 0,0 0-1,0 0 1,-1 1 0,1 0 0,0 0 0,-1 0 0,1 0 0,-1 1-1,1 0 1,-1 0 0,7 4 0,-7-3-42,0-1 0,0 1 0,0 0 1,0 0-1,-1 1 0,1-1 0,-1 1 0,0-1 0,0 1 1,0 0-1,-1 0 0,1 0 0,-1 1 0,0-1 1,0 1-1,-1-1 0,1 1 0,-1 0 0,0-1 0,0 1 1,-1 0-1,1 6 0,-2-4-3,1 0 0,-1 0 0,-1 0 0,1 0 0,-1 0 0,-1-1 0,1 1 0,-1-1 1,0 1-1,-1-1 0,1 0 0,-1 0 0,0 0 0,-9 8 0,-11 11 2,14-16 2,0 1 1,1-1 0,1 2-1,-15 20 1,22-28-15,0-1 1,-1 1 0,1 0-1,0-1 1,0 1 0,1 0-1,-1 0 1,0 0 0,1 0-1,0-1 1,0 1 0,0 0-1,0 0 1,0 0 0,0 0-1,1 0 1,0 0 0,-1 0-1,1-1 1,0 1 0,0 0-1,1-1 1,-1 1 0,0 0-1,1-1 1,0 0 0,2 4-1,-1-2-137,1-1 0,-1 1 0,1-1 0,-1 0 0,1 0 0,0 0 0,0 0 0,1-1 0,-1 1 0,0-1 0,1 0 0,-1-1 0,1 1 0,0-1 0,0 0 0,-1 0 0,1 0 0,0-1 0,0 0 0,0 0 0,0 0 0,9-2 0,14-6-459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1.1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15483,'3'10'1593,"4"9"-873,-2 2-264,0 6 1096,3 4-496,-1 4-487,0 4-57,-1-3-216,1 0-120,-3-10-496,-1-4-296,-2-11-1049,1-10 1393,1-8-232,1-10-224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2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74 159 18572,'0'-2'373,"0"-1"-1,0 1 1,0 0 0,0 0 0,-1 0-1,0 0 1,1 0 0,-1 0 0,0 0-1,0 0 1,0 0 0,0 0 0,0 0-1,0 0 1,-3-2 0,3 3-322,1 1 1,-1-1-1,0 1 0,1-1 1,-1 1-1,0 0 0,0-1 1,0 1-1,1 0 0,-1 0 1,0 0-1,0-1 0,0 1 1,0 0-1,1 0 0,-1 0 1,0 0-1,0 0 0,0 1 1,0-1-1,0 0 1,1 0-1,-1 0 0,0 1 1,0-1-1,1 1 0,-1-1 1,0 0-1,0 1 0,1-1 1,-1 1-1,0-1 0,1 1 1,-1 0-1,1-1 0,-1 1 1,1 0-1,-1-1 0,1 1 1,-1 0-1,0 1 0,-1 1-55,0 0-1,0 0 0,0 0 1,0 1-1,0-1 0,1 1 1,-1-1-1,1 1 0,0-1 1,0 1-1,0 0 0,1-1 0,-1 1 1,1 0-1,0 0 0,0 0 1,0-1-1,1 1 0,-1 0 1,1 0-1,0-1 0,0 1 1,0-1-1,1 1 0,-1-1 1,1 1-1,0-1 0,0 0 1,0 1-1,0-1 0,0 0 1,1-1-1,-1 1 0,1 0 0,0-1 1,0 1-1,0-1 0,0 0 1,0 0-1,6 2 0,55 19-78,-42-16 75,28 13 0,-44-17 8,-1 0 0,0 0 1,1 0-1,-1 1 1,-1-1-1,1 1 0,-1 0 1,1 1-1,6 8 0,-9-10-1,-1-1-1,0 0 1,1 0-1,-1 0 1,0 1-1,-1-1 1,1 0-1,0 1 1,-1-1-1,1 1 0,-1-1 1,0 1-1,0-1 1,0 1-1,0-1 1,0 1-1,0-1 1,-2 5-1,1-2 0,-1-1-1,0 0 1,0 0-1,0 0 1,-1 0-1,1 0 0,-1-1 1,0 1-1,-6 5 1,1-2 7,0 0-1,0-1 1,0 0 0,-1-1-1,0 0 1,0 0 0,0-1 0,-18 6-1,22-9 3,0 0 1,0 0-1,0 0 0,0-1 0,0 1 0,0-1 0,1 0 1,-1-1-1,0 1 0,0-1 0,0 0 0,0-1 0,0 1 0,1-1 1,-1 0-1,1 0 0,-1 0 0,1 0 0,-6-5 0,7 5-7,0-1 0,1 0 0,-1 0-1,1 0 1,-1-1 0,1 1-1,0-1 1,0 1 0,0-1 0,1 1-1,-1-1 1,1 0 0,0 0-1,0 0 1,0 0 0,1 0 0,-1 0-1,1 0 1,0 0 0,0 0-1,0 0 1,1 0 0,-1 0 0,3-5-1,-2 4-3,1-1-1,0 1 0,0-1 0,0 1 0,1 0 0,0 0 1,0 0-1,0 0 0,0 0 0,1 1 0,6-7 0,5-2-3,0 1 1,19-12-1,-23 17 7,-1 0 0,0 0 1,0-1-1,-1-1 0,0 1 1,0-1-1,9-12 1,-16 17 9,0 0 0,-1 0 1,1 0-1,-1 0 1,1 0-1,-1 0 1,0 0-1,-1 0 0,1 0 1,-1 0-1,0-1 1,0 1-1,0 0 0,0 0 1,-1 0-1,0-1 1,0 1-1,0 0 1,0 0-1,0 0 0,-1 0 1,0 1-1,-4-8 1,-1 0 43,0 0 1,-1 1 0,-1 0-1,0 0 1,0 0-1,-14-9 1,21 16-78,0 1 1,-1 0-1,0 1 0,1-1 0,-1 0 1,0 1-1,0-1 0,0 1 0,0 0 0,0 0 1,0 0-1,-1 1 0,1-1 0,0 1 1,0-1-1,-1 1 0,1 0 0,0 0 1,0 1-1,-1-1 0,1 1 0,0-1 1,-5 3-1,5-1-175,-1-1 0,2 1 1,-1 0-1,0 0 0,0 0 1,1 1-1,-1-1 0,1 1 1,0-1-1,-1 1 0,1 0 1,0 0-1,1 0 0,-1 0 1,1 0-1,-1 0 0,1 0 1,0 1-1,0-1 0,0 1 1,1-1-1,-1 4 0,1 8-627,5-4-151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3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1 17100,'-5'0'215,"0"-1"1,0 2-1,0-1 1,0 0-1,0 1 1,0 0-1,0 0 1,0 1-1,0-1 1,0 1-1,1 0 1,-1 0-1,-5 4 1,3-1-9,0 0 0,1 0 0,0 1-1,0-1 1,0 1 0,1 1 0,-9 12 0,8-9-93,0 0 0,1 0 1,0 0-1,1 1 0,0 0 1,0 0-1,1 0 0,1 1 1,0-1-1,0 1 0,1 21 1,1-30-96,0-1 0,0 0 1,0 0-1,1 0 0,-1 0 1,1 0-1,-1 0 0,1 0 1,0 0-1,0 0 0,-1 0 1,2 0-1,-1 0 1,0 0-1,0-1 0,0 1 1,1-1-1,-1 1 0,1-1 1,2 3-1,-3-4-3,1 1 0,0 0 0,0-1 0,0 0 0,-1 1 0,1-1 0,0 0 0,0 0 0,0 0 0,0 0 0,0 0 0,0 0 0,-1 0-1,1-1 1,0 1 0,0-1 0,0 1 0,-1-1 0,1 0 0,0 0 0,-1 0 0,1 0 0,1-1 0,8-5 55,-1-1 1,0 0-1,-1-1 0,1 0 0,-2 0 1,1-1-1,-1 0 0,7-12 1,-7 8 35,0-1 0,0 1 1,-1-1-1,-1 0 0,8-30 1,-11 27 16,-7 26-78,-6 26-31,-6 85-25,15-102 13,1 0 0,0 0 0,1 0 0,1 0 0,4 18 0,-3-27-1,0-1 1,0 0-1,1 0 1,0 0-1,0-1 0,1 1 1,0-1-1,0 0 0,0-1 1,1 1-1,12 9 1,-13-11 3,1 1 1,0-1 0,-1 2 0,0-1 0,-1 0 0,1 1-1,-1 0 1,0 0 0,0 0 0,-1 1 0,1-1 0,2 11-1,-6-16 12,1 0-1,-1 0 0,0 0 0,0 0 1,0 1-1,0-1 0,0 0 0,0 0 1,0 0-1,0 0 0,0 0 0,-1 0 0,1 1 1,0-1-1,-1 0 0,1 0 0,-1 0 1,1 0-1,-1 0 0,0 0 0,1-1 1,-2 3-1,0-2 27,0 0 1,0 1-1,1-1 0,-1 0 1,0 0-1,0 0 1,0 0-1,-1 0 0,1-1 1,-4 2-1,-4-1 164,0 0 0,-1 0 0,-18-2 0,-20-6 305,45 7-580,1-1-1,-1 0 1,1 0 0,-1-1-1,1 1 1,-1-1-1,1 1 1,0-1 0,0 0-1,-5-5 1,7 7 7,1-1 1,0 1 0,0-1-1,0 1 1,0-1 0,0 1-1,0-1 1,0 1 0,0-1-1,0 1 1,0-1 0,0 1-1,0-1 1,0 1 0,0-1-1,1 1 1,-1-1 0,0 1-1,0-1 1,0 1 0,1 0-1,-1-1 1,0 1 0,1-1-1,-1 1 1,0 0 0,1-1-1,-1 1 1,0 0 0,1-1-1,-1 1 1,1-1 0,17-13 126,-15 12-250,15-10-294,0-5-65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4.0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7 16444,'0'0'50,"0"0"0,0-1 1,0 1-1,0 0 0,0 0 0,0-1 1,-1 1-1,1 0 0,0 0 1,0-1-1,0 1 0,0 0 1,0 0-1,0-1 0,0 1 1,-1 0-1,1 0 0,0 0 1,0-1-1,0 1 0,0 0 1,-1 0-1,1 0 0,0 0 1,0-1-1,-1 1 0,1 0 1,0 0-1,0 0 0,0 0 1,-1 0-1,1 0 0,0 0 1,0 0-1,-1 0 0,1 0 1,0 0-1,0 0 0,-1 0 1,1 0-1,0 0 0,0 0 1,-1 0-1,1 0 0,0 0 1,0 0-1,-1 0 0,1 0 1,0 0-1,0 1 0,-1-1 1,1 0-1,0 0 0,0 0 1,0 0-1,-1 1 0,-12 12 606,5-1-83,-1 1-1,1 0 0,1 0 1,1 1-1,-6 15 0,-19 74 830,25-79-1072,-3 37 0,9-52-269,-1 1-1,1-1 0,0 0 1,1 0-1,0 0 0,1 0 1,3 10-1,-5-17-51,1 0 0,-1 0 0,1 0 1,0 0-1,0 0 0,0 0 0,0 0 0,0-1 1,0 1-1,1 0 0,-1-1 0,1 1 0,-1-1 0,1 1 1,-1-1-1,1 0 0,0 0 0,-1 1 0,1-1 1,0-1-1,4 3 0,-3-3-3,-1 0 0,1 0-1,0 0 1,0 0 0,-1 0 0,1 0 0,0-1 0,-1 0 0,1 1-1,0-1 1,-1 0 0,1 0 0,-1 0 0,4-3 0,3-1 3,-1-1 0,0 0-1,0-1 1,0 0 0,-1 0 0,0-1 0,9-13 0,-14 19-3,-1 0-1,0 0 1,1-1-1,-1 1 1,0 0-1,0-1 0,0 1 1,-1-1-1,1 1 1,-1 0-1,1-1 1,-1 0-1,0 1 1,0-1-1,0 1 1,-1-4-1,1 5-3,0 0 0,0 0 0,-1 1 0,1-1 0,0 0 0,-1 0 0,1 1 0,-1-1 0,1 1 0,-1-1 0,1 0 0,-1 1 0,0-1 0,1 1 0,-1-1 0,0 1 0,1-1 0,-1 1 0,-1-1 0,0 0 0,0 1 0,0 0 0,0-1 1,1 1-1,-1 0 0,0 0 0,0 0 0,0 0 0,0 1 0,0-1 0,1 0 0,-3 1 0,-5 3 0,0 1-1,0-1 1,1 1-1,-10 7 1,-1 1-804,14-11-154,4-4-505,9-20 857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4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32 17508,'-1'12'655,"-1"-1"0,0 0 1,0 0-1,-1 0 0,0-1 1,-8 17-1,5-12 161,-8 30 1,13-43-770,0 4 78,0 0 1,0 0 0,0 1-1,1-1 1,0 8-1,0-13-115,0 0 0,0 0 0,1 1 0,-1-1 0,0 0 0,1 0 0,-1 0 0,1 1 0,-1-1 0,1 0 0,0 0 0,-1 0 0,1 0 0,0 0 0,0 0 0,0 0 0,0-1 0,0 1 0,0 0 0,0 0 0,0-1 0,0 1 0,0 0 0,0-1 0,0 1 0,0-1 0,1 0 0,-1 1 0,0-1 0,0 0 0,2 1 0,14 1 4,-6-1-11,-1 0 0,1 1 0,17 6 0,-24-6-8,0 0 0,0 0 0,0 0 0,0 1 0,0-1 0,-1 1 0,1 0 0,-1 0 0,0 0 0,0 1 0,0-1 0,3 5 0,-1 0 2,0 0-1,-1 1 1,0 0-1,0 0 1,-1 0-1,0 0 0,-1 1 1,0-1-1,0 1 1,0 11-1,-2-16 52,1 1 0,-1-1 0,-1 0 0,1 1-1,-1-1 1,0 0 0,0 1 0,0-1 0,-1 0 0,1 0-1,-1 0 1,-1 0 0,1 0 0,-1 0 0,1-1 0,-2 1-1,1-1 1,0 0 0,-7 6 0,8-8-70,0-1 1,0 1-1,0-1 0,-1 0 1,1 0-1,-1 0 0,1 0 1,-1 0-1,1 0 1,-1-1-1,1 1 0,-1-1 1,0 1-1,1-1 0,-1 0 1,0 0-1,1-1 1,-1 1-1,1 0 0,-1-1 1,0 1-1,1-1 0,-1 0 1,1 0-1,-1 0 1,1 0-1,0-1 0,0 1 1,-1-1-1,1 1 0,-2-3 1,-3-2-190,0 0 0,0-1 1,1 0-1,0 0 0,1 0 0,-1-1 1,-7-15-1,-6-20-421</inkml:trace>
  <inkml:trace contextRef="#ctx0" brushRef="#br0" timeOffset="1">45 44 21773,'20'-4'1928,"3"-4"-1360,1 0-264,2 1 856,3 1-399,-5 0-705,-5 3-720,-2 2 600,1 1-137,-5 1-143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5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 22613,'1'8'1872,"12"-13"-1336,4-2-200,9-3 729,3-1-297,4-4-336,0 1-224,1-2-392,-2 3-192,-9 6-608,-5 3-257,-8 2 569,-5 2 200,-10 3-224,-3 0-160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5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0 140 19804,'8'5'1889,"3"-5"-1201,5-5-288,7-5 776,2-5-272,6 0-400,-1-1-392,-5 0 921,0-4-913,-11-3-48,-1-1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4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18 17820,'-7'-1'216,"-1"0"-1,1 1 1,-1 0 0,1 0 0,-1 1 0,1-1 0,-1 2-1,1-1 1,0 1 0,-1 0 0,1 1 0,0-1 0,0 2-1,1-1 1,-1 1 0,-8 6 0,11-8-151,0 1 0,1 0 1,0 0-1,-1 0 0,1 0 1,1 1-1,-1-1 0,0 1 0,1 0 1,-1 0-1,1 0 0,0 0 1,1 0-1,-1 0 0,1 0 1,0 1-1,0-1 0,0 1 0,0-1 1,1 0-1,0 1 0,0-1 1,0 1-1,0-1 0,1 1 0,0-1 1,-1 1-1,4 7 0,-1-6-40,0-1 0,0 1 0,1 0 0,0-1 0,0 0 0,0 0 0,0 0 0,1 0 0,0-1 0,0 0 0,0 0 0,0 0 0,1 0 0,-1-1 0,1 0 0,0 0 0,7 2 0,4 1-1,0-1-1,1 0 0,-1-1 0,1-1 1,19 1-1,-25-3-4,0-1 1,0 0 0,0-1-1,0 0 1,0-1 0,-1 0-1,1-1 1,0-1-1,13-5 1,-22 7-13,1 1 0,-1-1 1,0 1-1,0-1 0,0 0 0,-1 0 0,1-1 0,0 1 0,-1 0 1,1-1-1,-1 0 0,0 1 0,0-1 0,0 0 0,0 0 0,0 0 1,-1 0-1,1-1 0,-1 1 0,0 0 0,0-1 0,0 1 0,-1-1 1,1 1-1,-1-1 0,0 1 0,0-1 0,0 1 0,0-1 0,0 1 1,-1-1-1,0 1 0,0 0 0,0-1 0,-2-4 0,-1-2 1,-1 0 0,0 1-1,0 0 1,-1 0 0,0 0 0,0 0-1,-1 1 1,-1 0 0,1 1 0,-1 0-1,-12-9 1,14 12-22,-1-1 1,1 1-1,-1 0 0,0 0 1,0 1-1,-1 0 0,1 0 0,-1 1 1,1 0-1,-1 0 0,0 1 1,0 0-1,1 0 0,-1 1 1,0 0-1,-9 1 0,12 0-116,1 1-1,-1-1 1,1 1-1,0 0 0,-1 0 1,1 0-1,0 1 1,0 0-1,0-1 1,1 1-1,-1 1 0,1-1 1,-1 0-1,1 1 1,0 0-1,1-1 1,-1 1-1,1 1 0,-1-1 1,1 0-1,0 0 1,-2 9-1,2-5-264,-1 0-1,2 0 0,-1 0 0,1 0 1,0 1-1,1-1 0,0 0 1,0 0-1,1 0 0,0 1 1,0-1-1,5 13 0,4 5-1051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6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240 9 20212,'0'-1'57,"0"1"-1,0 0 1,0-1-1,0 1 1,0 0-1,0 0 1,0-1-1,0 1 1,0 0-1,0-1 1,0 1-1,0 0 1,0 0-1,-1-1 1,1 1 0,0 0-1,0-1 1,0 1-1,0 0 1,-1 0-1,1 0 1,0-1-1,0 1 1,-1 0-1,1 0 1,0 0-1,0-1 1,-1 1-1,1 0 1,0 0-1,0 0 1,-1 0-1,1 0 1,0 0-1,-1 0 1,1 0-1,0 0 1,-1 0-1,-15 4 901,-17 16 134,15-6-879,1 2 0,1 0 0,0 1 0,1 1 0,1 0 1,-23 39-1,29-43-130,1 0 1,0 1-1,1 0 1,1 0-1,0 0 1,1 0-1,1 1 1,1 0-1,0-1 1,1 1 0,0 18-1,2-30-61,-1 1-1,1 0 1,-1-1-1,2 1 1,-1-1 0,0 1-1,1-1 1,0 1 0,0-1-1,0 0 1,0 0-1,1 0 1,-1 0 0,1-1-1,6 7 1,-6-8-38,0 0 1,0 1-1,1-1 0,-1 0 1,1-1-1,-1 1 0,1-1 1,0 1-1,0-1 1,-1 0-1,1 0 0,0-1 1,0 1-1,0-1 0,0 0 1,0 0-1,0 0 1,0-1-1,5 0 0,2-2-238,-1 0-1,0 0 1,0-1-1,0 0 1,0-1-1,-1 0 1,0 0-1,0-1 0,0 0 1,13-13-1,-11 9-79,-1-1 0,0 0 0,0-1-1,-2 0 1,1 0 0,-1-1 0,7-17-1,2-15-591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56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18772,'0'59'2833,"2"94"-92,0-126-2463,1 0 0,2 0 0,11 41-1,-15-64-191,1 0 0,-1 0 0,1-1 0,0 1 0,0 0-1,0 0 1,5 6 0,-6-10-58,0 1 0,-1 0 0,1-1 0,0 1 0,0-1 0,0 1 1,0-1-1,-1 1 0,1-1 0,0 1 0,0-1 0,0 0 0,0 0 0,0 1 0,0-1 0,0 0 0,0 0 0,0 0 1,0 0-1,0 0 0,0 0 0,0-1 0,0 1 0,0 0 0,0 0 0,0-1 0,0 1 0,0 0 0,0-1 0,-1 1 1,1-1-1,0 0 0,0 1 0,0-1 0,-1 1 0,1-1 0,0 0 0,1-1 0,6-7 163,0 0 0,0 0-1,-1-1 1,10-18 0,22-48 460,-33 62-545,93-214 968,-97 221-1058,-1 5-33,0 0 0,0 0-1,0-1 1,-1 1 0,1-1 0,-1 1-1,0-1 1,1 1 0,-2-4 0,1 6-13,0 0-1,0 0 1,0-1 0,0 1 0,0 0 0,0 0 0,0 0 0,0 0 0,0 0 0,-1 0-1,1 0 1,0-1 0,0 1 0,0 0 0,0 0 0,0 0 0,-1 0 0,1 0-1,0 0 1,0 0 0,0 0 0,0 0 0,-1 0 0,1 0 0,0 0 0,0 0 0,0 0-1,0 0 1,-1 0 0,1 0 0,0 0 0,0 0 0,0 0 0,0 0 0,0 0-1,-1 0 1,1 0 0,0 0 0,0 0 0,0 1 0,0-1 0,0 0 0,-1 0 0,1 0-1,0 0 1,0 0 0,0 0 0,0 1 0,0-1 0,0 0 0,0 0 0,0 0-1,0 0 1,-1 0 0,1 1 0,0-1 0,-9 9-439,-3 7 57,-2 1-132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0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6 146 21589,'-5'16'1688,"17"-5"-1232,11-12-192,16-10 576,6-2-256,15-7-215,4-2-241,-1-4-505,0 5-351,-10 1-552,-5 1-1473,-18 8 2153,-9 3-448,-28 7-312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0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0 186 18476,'7'18'1776,"9"-12"-1088,6-6-303,11-10 839,8-3-296,12-7-368,2-4-504,-1-8-664,-1-1 608,-4-4-192,-5-3-64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1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21741,'43'-14'1915,"75"-14"1,-116 28-1918,0-1 1,0 1-1,0 0 0,0-1 0,0 1 0,0 0 0,0 0 1,0 0-1,0 1 0,0-1 0,0 0 0,0 1 1,0-1-1,0 1 0,0 0 0,0 0 0,0 0 1,0 0-1,-1 0 0,1 0 0,0 0 0,-1 0 0,1 1 1,-1-1-1,1 1 0,-1-1 0,0 1 0,1-1 1,-1 1-1,0 0 0,0 0 0,0 0 0,-1-1 1,1 1-1,0 0 0,-1 0 0,1 0 0,0 3 0,1 10 20,0 1-1,-1 0 0,0 0 1,-3 22-1,-12 66 182,8-64-84,4-26-84,-3 30 147,-2-1 0,-2-1 1,-22 62-1,19-81-448,12-22 264,0 0 0,-1-1 0,1 1 1,0 0-1,-1 0 0,1-1 0,-1 1 0,0 0 0,1-1 0,-1 1 0,1-1 0,-1 1 0,0-1 0,1 1 0,-1-1 0,0 1 1,0-1-1,1 0 0,-1 1 0,0-1 0,0 0 0,0 0 0,0 1 0,1-1 0,-1 0 0,-1 0 0,-2-8-148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2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19852,'5'13'1625,"-3"8"-1209,-1 6-184,2 11 680,0 2-360,3 7-256,-1 0-88,5 1-88,-2-5-48,2-5-144,0-3-160,-2-10-400,-1-6-248,-1-10 1928,-9-18-1344,-8-7 16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2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0 147 17996,'0'-6'1776,"8"6"-1016,3-1-288,9-2 1033,7-2-297,13 0-456,6-1-136,6-4-304,2 0-304,-2-7-936,-5 0-248,-5-5 912,-9-1-240,-17 2-208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3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40 17052,'-30'27'4531,"38"-57"80,-8 27-4412,0 0 1,0 0 0,0 0-1,0 0 1,-1 0-1,1 0 1,-2-5 0,2 7-181,0 1-1,0 0 1,-1-1 0,1 1 0,0-1 0,0 1 0,0 0-1,-1-1 1,1 1 0,0 0 0,-1 0 0,1-1 0,0 1-1,0 0 1,-1-1 0,1 1 0,-1 0 0,1 0 0,0 0-1,-1-1 1,1 1 0,0 0 0,-1 0 0,0 0 0,0 0-21,0 0 1,1 0-1,-1 1 1,0-1-1,0 0 1,0 1-1,0-1 1,0 0-1,1 1 1,-1-1 0,0 1-1,0-1 1,1 1-1,-1 0 1,0-1-1,0 2 1,-3 3-6,0 0 1,1 0-1,0 0 1,-1 0-1,2 1 1,-1-1 0,1 1-1,0 0 1,0 0-1,0 0 1,-1 11-1,3-15 4,-1 1 0,1-1 0,-1 1 1,1-1-1,0 0 0,0 1 0,0-1 0,1 1 0,-1-1 0,1 0 0,-1 1 0,1-1 0,0 0 0,-1 1 0,1-1 0,1 0 0,-1 0 0,0 0 0,0 0 0,1 0 0,-1 0 0,1 0 1,0 0-1,-1 0 0,1-1 0,0 1 0,0-1 0,0 0 0,0 1 0,0-1 0,1 0 0,1 1 0,-2-2 0,-1 1 1,1-1-1,-1 0 1,0 0-1,1 0 1,-1 0-1,0 0 1,1 0-1,-1 0 0,1 0 1,-1 0-1,0-1 1,1 1-1,-1-1 1,0 1-1,0-1 1,1 1-1,-1-1 1,0 0-1,1 0 0,1-2 0,0 1-1,-1-1 1,1 1-1,-1-1 1,0 0-1,0 0 1,3-5-1,0-1 4,-2 1 1,1-1-1,-1 0 0,0 0 1,1-12-1,-4 21 0,1-4 12,0 0-1,-1 0 1,1 0 0,-1 0-1,0 0 1,0 0-1,0 0 1,-1 0 0,1-1-1,-3-5 1,3 10-12,0 0 1,0 0-1,0 0 0,0 0 0,0-1 1,0 1-1,0 0 0,-1 0 1,1 0-1,0 0 0,0 0 0,0 0 1,0 0-1,0 0 0,0 0 1,0-1-1,-1 1 0,1 0 0,0 0 1,0 0-1,0 0 0,0 0 1,0 0-1,-1 0 0,1 0 1,0 0-1,0 0 0,0 0 0,0 0 1,0 0-1,0 0 0,-1 0 1,1 0-1,0 0 0,0 0 0,0 0 1,0 0-1,0 1 0,-1-1 1,1 0-1,0 0 0,0 0 0,0 0 1,0 0-1,0 0 0,-6 8 19,0 11 5,2-2-17,1 0 0,1 1 0,0 0 0,2 30 0,0-47-26,0 0 1,0 0-1,0 0 0,0 0 1,0 0-1,0 0 1,0 0-1,1-1 0,-1 1 1,0 0-1,0 0 1,1 0-1,-1 0 0,1-1 1,-1 1-1,1 0 1,-1 0-1,1-1 1,-1 1-1,1 0 0,0-1 1,-1 1-1,1-1 1,1 2-1,-1-2-82,0 0 0,0 0 0,0 0 0,0 0 0,0 0 0,0-1 0,0 1 0,0 0 0,0 0 0,0-1 0,0 1 0,0-1 1,0 1-1,-1 0 0,1-1 0,0 0 0,0 1 0,0-2 0,5-2-493,-1-1 0,0 0 0,0-1 1,7-10-1,1-4-260,-2-3-161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4.0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17748,'1'2'384,"0"0"0,-1 0 0,1 0 0,-1 1 1,1-1-1,-1 0 0,0 0 0,0 1 0,-1 3 0,1 1 170,1 36 359,-1-18-601,4 29 1,-4-54-298,0 1-1,0 0 1,0-1 0,0 1-1,0 0 1,0 0 0,0-1 0,0 1-1,0 0 1,1-1 0,-1 1-1,0 0 1,0-1 0,1 1-1,-1 0 1,1-1 0,-1 1-1,0-1 1,1 1 0,-1 0-1,1-1 1,0 1 0,-1-1-1,1 0 1,-1 1 0,1-1 0,0 1-1,-1-1 1,1 0 0,0 0-1,-1 1 1,1-1 0,0 0-1,-1 0 1,1 0 0,0 0-1,-1 0 1,1 0 0,0 0-1,0 0 1,-1 0 0,1 0 0,0 0-1,0 0 1,-1 0 0,1-1-1,0 1 1,-1 0 0,1 0-1,0-1 1,-1 1 0,1-1-1,6-3 77,-1 0 0,0 0 0,0-1-1,6-6 1,-5 6-19,30-32 262,-30 28-288,1 0 0,1 1 0,-1 0 0,17-10 0,-25 18-45,0-1 0,1 1 0,-1 0 0,1 0 0,-1-1 0,0 1 0,1 0 0,-1 0 0,1 0 0,-1 0 0,1 0 0,-1 0 0,1 0 0,-1 0 0,1 0 0,-1 0 0,1 0 0,-1 0 0,0 0 0,1 0 0,-1 0 0,1 0 0,-1 0 0,1 1 0,-1-1 0,1 0 0,-1 0 0,0 1 0,1-1 0,-1 0 0,0 1 0,1-1 0,-1 0 0,0 1 0,1-1 0,-1 0 0,0 1 0,0-1 0,1 1 0,-1-1 0,0 0 0,0 1 0,0-1 0,0 1 0,1-1 0,-1 1 0,0-1 0,0 1 0,0-1 0,0 0 0,0 1 0,0-1 0,0 1 0,-1 0 0,1 34-23,0-28 25,-4 32 16,2-23-7,0 1-1,2 24 1,0-41-11,0 0-1,0 0 1,0 0 0,0 1 0,0-1-1,0 0 1,0 0 0,0 0 0,0 0-1,0 1 1,0-1 0,0 0-1,0 0 1,0 0 0,0 0 0,0 1-1,0-1 1,1 0 0,-1 0 0,0 0-1,0 0 1,0 1 0,0-1 0,0 0-1,0 0 1,1 0 0,-1 0 0,0 0-1,0 0 1,0 0 0,1 0 0,-1 0-1,0 1 1,0-1 0,0 0 0,0 0-1,1 0 1,-1 0 0,0 0 0,0 0-1,0 0 1,1 0 0,-1 0 0,0 0-1,0 0 1,0-1 0,0 1 0,1 0-1,-1 0 1,0 0 0,0 0 0,0 0-1,0 0 1,1 0 0,-1 0-1,0 0 1,0-1 0,0 1 0,0 0-1,0 0 1,1 0 0,-1 0 0,0 0-1,0-1 1,0 1 0,0 0 0,0 0-1,0 0 1,0-1 0,11-13 23,19-33-15,-20 28-14,2 1 0,0 1 0,21-24 0,-32 40 2,-1 0 0,1 1-1,-1-1 1,1 0 0,0 1 0,-1-1-1,1 1 1,0-1 0,0 1 0,0-1-1,-1 1 1,1-1 0,0 1 0,0 0-1,0-1 1,0 1 0,0 0 0,0 0-1,1 0 1,-2 0 2,1 0-1,-1 0 1,1 1-1,-1-1 0,1 0 1,-1 1-1,1-1 1,-1 0-1,1 1 1,-1-1-1,0 1 1,1-1-1,-1 1 1,0-1-1,0 1 1,1-1-1,-1 1 1,0-1-1,0 1 1,0-1-1,1 1 1,-1 0-1,1 37-45,-1-36 42,-11 117 69,-2 17 377,13-116-432,0 1 1,2-1-1,0 1 1,9 33-1,-10-48-59,5 16-75,-4-17-13,0-10-101,15-144 165,23-134 208,-35 261-112,9-35-1,-13 52-17,1 1 0,-1-1 1,1 1-1,1 0 1,-1-1-1,0 1 1,1 1-1,0-1 0,4-4 1,-7 7-5,1 0 1,-1 1-1,1-1 1,-1 1-1,1 0 1,-1-1-1,1 1 0,-1-1 1,1 1-1,0 0 1,-1-1-1,1 1 1,0 0-1,-1 0 1,1-1-1,0 1 1,-1 0-1,1 0 0,0 0 1,-1 0-1,1 0 1,0 0-1,-1 0 1,1 0-1,0 0 1,-1 0-1,1 0 1,0 1-1,-1-1 0,2 0 1,-1 1-2,0 0 1,0 0-1,0 1 1,0-1-1,0 0 1,0 0-1,0 1 1,-1-1-1,1 0 1,0 1-1,-1-1 1,1 0-1,0 2 1,0 4-1,1 0 0,-1 0-1,0 0 1,0 13 0,-2-10 45,0 0 0,-1 0 0,-1 0 0,-6 16 0,7-21-9,0 0-1,0 0 1,0 0-1,-1-1 1,0 1-1,0-1 1,0 1 0,-1-1-1,1 0 1,-8 6-1,10-10-48,1 1-1,-1-1 0,0 1 1,0-1-1,0 1 1,1-1-1,-1 0 0,0 1 1,0-1-1,0 0 0,0 1 1,0-1-1,1 0 1,-1 0-1,0 0 0,0 0 1,0 0-1,0 0 0,0 0 1,0 0-1,0-1 1,0 1-1,0 0 0,1 0 1,-1-1-1,0 1 0,0 0 1,0-1-1,0 1 1,1-1-1,-1 1 0,0-1 1,1 0-1,-2 0 0,1-1-24,0 1-1,-1-1 1,1 0-1,0 0 1,0 0-1,1 0 1,-1 0-1,0 0 1,1 0 0,-1 0-1,1 0 1,0 0-1,-1 0 1,1-3-1,1-10-247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4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 18780,'1'3'1864,"2"0"-1087,3 0-257,6-3 976,3 3-224,8 0-416,2-3-175,0-3-265,5 1-112,-1-2-352,-2-3-360,-7 1-793,-7 2-1031,-11 2 1792,-5 0-352,-19 3-321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45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107 221 17812,'-40'41'1635,"22"-23"-511,-26 32-1,44-49-1076,-1-1 0,1 0 1,-1 1-1,1-1 0,0 1 0,-1 0 0,1-1 1,0 1-1,-1-1 0,1 1 0,0 0 0,0-1 0,-1 1 1,1-1-1,0 1 0,0 0 0,0-1 0,0 1 1,0 0-1,0-1 0,0 2 0,1-1-16,-1-1 0,0 0 0,1 1-1,-1-1 1,1 0 0,-1 0 0,0 0 0,1 1-1,-1-1 1,1 0 0,-1 0 0,1 0 0,-1 0-1,1 0 1,-1 0 0,1 0 0,-1 0-1,1 0 1,-1 0 0,1 0 0,-1 0 0,1 0-1,4-1 56,-1 0-1,1 0 1,-1 0-1,1-1 1,5-2-1,3-4 14,0-1 0,0 0 0,-1 0 0,-1-1-1,1-1 1,-2 0 0,1 0 0,15-25 0,-19 27-60,-1-1 1,0-1-1,0 1 1,-1-1-1,-1 0 1,0 0-1,0 0 1,-1-1-1,-1 1 1,0-1-1,0 0 1,-1-12-1,-1 20-65,0 1 0,0 0 1,0 0-1,-1-1 0,1 1 0,-1 0 0,0 0 1,0-1-1,-1 1 0,1 0 0,0 0 0,-1 0 1,0 1-1,-3-5 0,3 5-119,0 0 1,0 1-1,0-1 1,0 1-1,-1 0 1,1-1-1,-1 1 0,1 0 1,-1 0-1,1 1 1,-1-1-1,1 0 1,-1 1-1,0 0 0,1-1 1,-1 1-1,0 0 1,-3 1-1,-67 9-1277,33-2 522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5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0 120 18156,'25'2'2128,"5"-4"-1368,6-8-343,7-1 1175,3-6-744,1-2-400,-4-1 856,-6 1-1031,-5 7-57,-8 0-48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6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83 16460,'-1'0'74,"1"0"0,0 0 0,-1 0 0,1 0 1,0 0-1,-1 0 0,1 0 0,0 0 0,-1 0 1,1 0-1,0 0 0,-1 0 0,1 0 0,0-1 1,-1 1-1,1 0 0,0 0 0,0 0 0,-1-1 1,1 1-1,0 0 0,0 0 0,-1 0 1,1-1-1,0 1 0,0 0 0,0-1 0,-1 1 1,1 0-1,0-1 0,0 1 0,0 0 0,0 0 1,0-1-1,0 1 0,-1-1 0,1 1 0,0 0 1,0-1-1,0 1 0,0 0 0,0-1 0,0 1 1,1 0-1,-1-1 0,0 1 0,0 0 1,0-1-1,0 1 0,0 0 0,0-1 0,1 1 1,-1 0-1,0 0 0,0-1 0,0 1 0,1 0 1,-1 0-1,0-1 0,0 1 0,1 0 0,-1-1 1,17-17 1982,-7 11-1746,1 1 1,0 0 0,0 0 0,1 2 0,-1-1-1,1 1 1,0 1 0,0 0 0,1 1-1,-1 0 1,0 1 0,1 0 0,18 2 0,-27-1-280,0 1 1,0-1-1,0 1 1,-1 0-1,1 0 1,0 0-1,-1 1 1,1-1-1,-1 1 1,1 0-1,-1 0 1,0 0-1,0 1 1,4 2-1,-6-3-24,1-1 0,-1 1 0,0 0 0,1 0 0,-1 0 0,0 0 0,0 0 0,0 1-1,0-1 1,-1 0 0,1 0 0,-1 1 0,1-1 0,-1 0 0,0 1 0,0-1 0,0 0 0,0 1 0,0-1-1,-1 0 1,1 1 0,0-1 0,-1 0 0,-1 4 0,-1 1-5,0-1 0,0 0 0,-1 0 1,1 0-1,-1 0 0,-1 0 0,1-1 0,-1 0 0,0 0 0,0 0 0,0 0 1,-1-1-1,0 0 0,0 0 0,0-1 0,0 1 0,0-1 0,-1-1 1,1 1-1,-1-1 0,0 0 0,-7 1 0,45 11-463,-8-3 191,-1 2 0,40 29 0,-52-35 213,-1 1 0,-1 0-1,1 0 1,-2 1 0,1 0 0,-1 0 0,0 1 0,9 17 0,-15-23 74,1-1 0,-1 1 0,0-1 1,0 1-1,0-1 0,0 1 0,0 0 0,-1-1 1,0 1-1,0 0 0,0 0 0,0-1 0,0 1 1,-1 0-1,0-1 0,0 1 0,0 0 0,-1 3 1,-1-2 62,0 0 1,0 0-1,0-1 1,-1 1-1,1-1 0,-1 0 1,0 0-1,0 0 1,0-1-1,-10 6 1,-5 2 188,0-1 0,0-2 0,-1 0 1,-1 0-1,-21 3 0,24-10-622,18-1 316,0 0 1,-1 0-1,1 0 1,0 0-1,0 0 1,0-1-1,-1 1 1,1 0-1,0 0 1,0 0-1,0-1 1,0 1-1,0 0 1,0 0-1,0-1 1,-1 1-1,1 0 1,0 0-1,0-1 1,0 1-1,0 0 1,0 0-1,0 0 1,0-1-1,0 1 1,0 0-1,0 0 1,0-1-1,0 1 1,1 0-1,-1 0 1,0-1-1,0 1 1,0 0-1,0-1 1,18-24-2050,-16 23 2100,8-8-739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3:47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19180,'0'0'72,"-1"0"0,1 1 0,-1-1 0,1 0 0,0 0 0,-1 1 0,1-1 0,0 0 0,-1 1 0,1-1 0,0 0-1,0 1 1,-1-1 0,1 0 0,0 1 0,0-1 0,-1 1 0,1-1 0,0 1 0,0-1 0,0 0 0,0 1 0,0-1 0,0 1 0,0-1 0,0 1 0,0-1 0,0 1 0,0 0 0,12 7 1034,23-2 138,113-3 602,-112-5-1663,0 2 0,0 1 0,-1 2 0,67 14 0,-95-14-183,1 0 0,-1 0 0,0 0 0,0 1 0,0 0 0,0 0 0,-1 1 0,0 0 0,8 8 0,-12-12-6,0 1 0,-1-1 0,1 1 1,-1 0-1,0 0 0,1-1 0,-1 1 0,0 0 1,0 0-1,0 0 0,0 0 0,-1 1 0,1-1 1,-1 0-1,1 0 0,-1 0 0,0 1 0,1-1 1,-1 0-1,0 0 0,-1 1 0,1-1 1,0 0-1,-1 0 0,1 0 0,-1 0 0,1 1 1,-1-1-1,0 0 0,0 0 0,0 0 0,0 0 1,-1-1-1,1 1 0,0 0 0,-1 0 0,-1 1 1,-5 3-6,0 0 0,0 0 0,-1-1 0,0 0 1,0-1-1,0 0 0,-1 0 0,-10 2 1,-8 4 21,-3 2 22,1 2 0,0 2-1,-37 24 1,56-32 1,0 0 1,0 0-1,1 1 1,0 1-1,1-1 1,0 1-1,1 1 1,0 0-1,0 0 0,1 1 1,-5 12-1,12-24-27,-1 1 0,1-1 0,0 1 0,0-1 0,-1 1-1,1-1 1,0 0 0,0 1 0,0-1 0,0 1 0,-1-1 0,1 1-1,0-1 1,0 1 0,0-1 0,0 1 0,0-1 0,1 1 0,-1-1-1,0 1 1,0-1 0,0 1 0,0-1 0,0 1 0,1-1 0,-1 1-1,12-2-377,21-18-1551,-27 15 1112,27-12-441,-19 8 449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2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17428,'2'0'174,"-1"1"0,0 0 1,0-1-1,1 1 0,-1-1 0,1 0 1,-1 1-1,0-1 0,1 0 0,-1 0 1,1 0-1,-1 0 0,1 0 0,-1 0 1,0 0-1,1-1 0,1 1 0,17-5 615,0 0 0,0-1 0,28-13-1,21-7-208,-34 15-930,-1 2 0,1 1 1,1 2-1,0 1 0,40 0 1,-76 5 270,1 0 0,-1 0 1,1 0-1,0 0 0,-1 0 1,1 0-1,-1 0 1,1 0-1,0 0 0,-1 0 1,1 0-1,-1 0 0,1 0 1,-1 1-1,1-1 0,0 0 1,-1 0-1,1 1 0,-1-1 1,1 0-1,-1 1 0,1-1 1,-1 0-1,0 1 0,1-1 1,-1 1-1,1-1 0,-1 1 1,0 0-3,0 0 1,-1 0 0,1 0-1,-1-1 1,1 1-1,-1 0 1,0-1 0,1 1-1,-1-1 1,0 1-1,0 0 1,1-1 0,-1 0-1,0 1 1,0-1 0,1 1-1,-1-1 1,0 0-1,-1 1 1,-19 7-764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3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63 14419,'-4'18'1752,"2"-4"-831,2-4-313,8-1 1304,0-5-536,8-4-351,4-3-177,9-3-192,4-2-192,7-4-736,4-2-440,2-8 640,0-3-128,3-3-168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3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20260,'8'6'1757,"30"16"-694,-28-17-949,0 1 0,0 0 0,10 9 0,-16-12-101,-1 1 0,1-1 1,-1 1-1,0 0 0,0 0 1,-1 0-1,1 0 0,-1 0 1,0 0-1,0 1 0,1 5 1,0 2 87,-1 1 0,0 0 0,-1-1 0,0 1 0,-1 0 0,-1-1 0,0 1 0,-1 0 0,0-1 0,-6 19 0,-4 9-174,-31 67 0,40-100-32,3-7 100,0 0 0,0-1 0,0 1 0,0 0 1,0 0-1,0 0 0,0 0 0,0 0 0,0 0 1,0 0-1,0 0 0,0 0 0,0 0 1,0 0-1,0 0 0,0 0 0,0 0 0,0 0 1,0-1-1,0 1 0,0 0 0,0 0 1,-1 0-1,1 0 0,0 0 0,0 0 0,0 0 1,0 0-1,0 0 0,0 0 0,0 0 1,0 0-1,0 0 0,0 0 0,0 0 0,0 0 1,0 0-1,0 0 0,0 0 0,0 0 0,0 0 1,0 0-1,-1 0 0,1 0 0,0 0 1,0 0-1,0 0 0,0 0 0,1-16-263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4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2 117 19244,'-1'23'1004,"1"0"0,1 0 0,0 0 0,11 44 0,-7-36-619,-3-17-276,8 46 287,28 97 1,-37-153-420,1 0 1,-1 1 0,1-1-1,0 0 1,1-1 0,2 6-1,-4-9 5,-1 1-1,1-1 1,-1 1 0,0-1-1,1 0 1,-1 1-1,1-1 1,0 0 0,-1 1-1,1-1 1,-1 0-1,1 1 1,-1-1 0,1 0-1,0 0 1,-1 0-1,1 0 1,0 1 0,-1-1-1,2 0 1,-1-1-22,-1 1 1,1 0-1,0-1 1,0 1-1,0-1 1,0 1-1,-1-1 1,1 1-1,0-1 1,0 0-1,-1 1 1,1-1-1,0 0 1,-1 1-1,1-1 1,-1 0-1,1 0 1,0-1-1,6-11-533,-1-1 0,0 0 0,-1 0-1,-1 0 1,4-18 0,10-78-2971,-14 73 2205,16-154-3089,-13 66 5104,-5 164 6071,6 40-5192,-5-53-670,1 15-213,2 0 1,2 0-1,18 56 0,-20-82-777,0 1 0,1-1-1,1-1 1,17 25-1,-19-31-381,0-1-1,1 1 1,0-1 0,1 0-1,-1-1 1,1 0-1,1 0 1,14 8-1,-29-17-373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5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91 14635,'-27'-19'2081,"7"5"-905,4 1-440,9 6 1296,7 1-495,6 6-417,7 0-224,5 0-488,7 0-472,12-3-872,3-2-32,5-3 720,0 1-168,4-1-184</inkml:trace>
  <inkml:trace contextRef="#ctx0" brushRef="#br0" timeOffset="1">486 25 16355,'-3'13'674,"-11"82"2393,13-84-2632,0 0-1,1 0 0,0 0 0,1 0 0,1 0 0,3 15 1,-5-24-377,1 0 1,0-1-1,-1 1 0,1 0 1,0 0-1,0 0 1,0-1-1,0 1 1,0 0-1,0-1 0,0 1 1,1-1-1,-1 1 1,0-1-1,1 0 1,1 2-1,-2-3-11,0 1-1,1-1 1,-1 0-1,0 1 0,0-1 1,1 0-1,-1 0 1,0 1-1,0-1 1,1 0-1,-1 0 1,0-1-1,0 1 1,1 0-1,-1 0 1,0-1-1,0 1 1,0 0-1,2-1 0,1-2 71,-1 1-1,1 0 0,0-1 0,-1 0 0,0 1 0,1-2 0,-1 1 0,0 0 0,-1 0 0,1-1 0,0 0 0,2-6 0,-1 2 109,0-1 0,-1 1 0,-1-1 0,1 0 0,-2 0 0,1 0 0,-1 0 0,0-11 0,-1 16-150,0 1 0,-1 0 1,1-1-1,-1 1 1,1-1-1,-1 1 0,0 0 1,-1 0-1,1-1 1,-4-5-1,4 8-73,0-1 0,-1 0 0,1 1 0,-1-1 0,0 1 0,1-1 0,-1 1 0,0 0 0,0 0 0,0 0 0,0 0 0,0 0-1,0 0 1,0 0 0,0 1 0,0-1 0,0 1 0,-4-1 0,-25 10-934,30-15 652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6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5 510 15051,'-1'-1'141,"1"0"0,-1 0 0,1 0 0,-1-1 0,1 1 0,0 0 0,-1 0 0,1-1 0,0 1 0,0 0 0,0-1 1,0 1-1,0 0 0,0 0 0,0-1 0,1 1 0,-1 0 0,0-1 0,1 1 0,-1 0 0,1 0 0,-1 0 0,1 0 0,1-2 0,19-29 1721,-17 27-1164,6-7 292,0 0 0,20-17 1,-26 25-825,1 0 0,0 0 0,-1 1 1,2 0-1,-1 0 0,0 0 0,1 0 0,-1 1 0,11-3 0,-15 5-149,1 0 0,-1 0 0,1 0 0,-1 0 0,1 0 0,-1 0 0,1 0 0,-1 1-1,1-1 1,-1 1 0,1-1 0,-1 1 0,0-1 0,1 1 0,-1 0 0,0-1 0,1 1-1,-1 0 1,0 0 0,0 0 0,0 0 0,0 0 0,0 0 0,0 1 0,0-1 0,0 0-1,0 0 1,-1 1 0,1-1 0,0 1 0,0 2 0,2 4-7,0 1 1,-1 0-1,0 0 1,0 10-1,-1-12 14,3 20-9,8 48 25,-11-67-31,1-1 0,0 0 0,1 1 0,0-1 0,0 0-1,1-1 1,5 9 0,-8-13-7,0-1-1,0 0 0,0 1 0,1-1 0,-1 0 1,0 0-1,1 0 0,-1 0 0,1 0 1,-1 0-1,1 0 0,0 0 0,-1-1 0,1 1 1,0-1-1,-1 1 0,1-1 0,0 0 1,0 1-1,-1-1 0,1 0 0,0 0 0,0 0 1,-1-1-1,1 1 0,0 0 0,0-1 1,-1 1-1,1-1 0,0 1 0,-1-1 1,1 0-1,0 0 0,-1 0 0,1 0 0,-1 0 1,3-2-1,5-4 21,0-1 0,-1 0 0,0 0 0,9-13 0,-16 21-20,12-18 61,0 1 0,-1-2 0,11-24 0,-17 32 3,-2 0 0,1 0 0,-1-1 1,-1 0-1,0 0 0,-1 0 0,1-16 1,-4 15 47,1 13-111,-1 0-1,1 0 1,0 0 0,0 0 0,0 0-1,0 0 1,0 0 0,0-1 0,0 1-1,-1 0 1,1 0 0,0 0-1,0 0 1,0 0 0,0 0 0,0 0-1,0 0 1,-1 0 0,1 0 0,0 0-1,0 0 1,0 0 0,0 0 0,0 0-1,0 0 1,-1 0 0,1 0 0,0 0-1,0 1 1,0-1 0,0 0-1,0 0 1,0 0 0,0 0 0,-1 0-1,1 0 1,0 0 0,0 0 0,0 0-1,0 0 1,0 1 0,0-1 0,0 0-1,0 0 1,-11 22 121,9-11-117,0 0 1,1-1-1,0 1 0,1 0 1,0 0-1,1 0 0,0-1 1,1 1-1,4 16 0,-5-23-6,1-1 0,-1 1-1,1 0 1,-1-1 0,1 1-1,0-1 1,1 1 0,-1-1 0,1 0-1,-1 0 1,1 0 0,5 4-1,-6-6 5,1 1 0,-1-1-1,1 0 1,0 0 0,-1 0-1,1 0 1,0 0 0,0-1-1,0 1 1,0-1 0,0 0 0,0 1-1,0-1 1,0-1 0,-1 1-1,1 0 1,0-1 0,0 1-1,3-2 1,3-1 36,-1-1 0,0 1 0,0-1-1,0-1 1,0 0 0,0 0 0,-1 0 0,0-1 0,0 0 0,-1 0 0,0-1-1,0 0 1,0 0 0,-1 0 0,7-12 0,-5 7 49,-1 0 0,-1 0 0,0-1 0,0 1 0,-1-1 1,-1 0-1,0 0 0,-1 0 0,1-26 0,-3 33-52,-1-1 1,0 0 0,0 1-1,-3-11 1,4 16-33,-1-1 0,0 1 1,1-1-1,-1 1 0,0-1 1,0 1-1,0-1 0,1 1 1,-2 0-1,1 0 0,-1-2 0,1 3-3,1-1 0,-1 1 0,0 0 0,1-1 0,-1 1 0,0 0-1,1 0 1,-1 0 0,0-1 0,1 1 0,-1 0 0,0 0 0,1 0-1,-1 0 1,0 0 0,1 0 0,-1 0 0,0 1 0,1-1-1,-1 0 1,0 0 0,1 0 0,-1 1 0,0-1 0,1 0 0,-2 1-1,0 1-1,0 0-1,0 0 1,1 0-1,-1 0 1,1 0-1,-1 0 0,1 1 1,-1-1-1,1 0 1,0 1-1,0-1 1,1 1-1,-1-1 1,0 1-1,1-1 0,-1 1 1,1 0-1,0-1 1,0 1-1,0 3 1,0-6-3,1 1 1,-1-1 0,0 0-1,0 0 1,0 1 0,0-1-1,0 0 1,0 0 0,0 1-1,0-1 1,0 0 0,1 0-1,-1 0 1,0 1 0,0-1-1,0 0 1,0 0-1,1 0 1,-1 0 0,0 1-1,0-1 1,0 0 0,1 0-1,-1 0 1,0 0 0,0 0-1,1 0 1,-1 0 0,0 0-1,0 0 1,0 0 0,1 0-1,-1 0 1,0 0 0,0 0-1,1 0 1,-1 0 0,0 0-1,0 0 1,1 0-1,-1 0 1,0 0 0,1 0-1,13-9-77,10-15-141,-21 20 197,14-17-356,-9 19 101,-2 14 3,-3 7 234,-2-7 0,1 0-1,0 0 1,1 0 0,0 0 0,7 15-1,-9-25 38,0-1 0,0 1 0,0 0 0,0 0 0,0 0 0,1-1 0,-1 1 0,1 0 0,-1-1 0,1 0 0,-1 1 0,1-1 0,0 0 0,0 0 0,0 0 0,-1 0 0,1 0 0,0 0 0,0 0 0,0-1 0,1 1 0,-1-1 0,0 1 0,0-1 0,0 0 0,0 0 0,0 0 0,0 0 0,0 0 0,1-1 0,-1 1 0,0-1 0,0 1 0,0-1 0,0 0 0,0 1 0,2-3 0,7-2 7,0-1-1,-1-1 1,0 0 0,0-1 0,0 0 0,-1 0 0,11-14 0,15-11 6,-35 32-9,1 0 0,0 1 0,-1-1 0,1 0 0,0 1 1,-1-1-1,1 1 0,0-1 0,-1 1 0,1-1 0,0 1 0,0 0 0,0-1 1,-1 1-1,1 0 0,0-1 0,0 1 0,0 0 0,0 0 0,0 0 1,-1 0-1,1 0 0,0 0 0,0 0 0,0 0 0,0 0 0,0 1 1,-1-1-1,1 0 0,0 0 0,0 1 0,0-1 0,1 1 0,-1 1 64,0-1 0,0 0 0,0 1-1,0-1 1,0 1 0,-1-1 0,1 1-1,0-1 1,-1 1 0,1 0 0,-1-1-1,0 1 1,0 0 0,1-1-1,-1 1 1,0 2 0,-1-30 686,3-49 111,-2 68-868,1 1 0,0-1 0,0 1 0,1 0 0,0-1 0,0 1 0,0 0 0,6-10 0,-5 13-171,-1-1 0,1 1 0,0 0 0,0 0 0,1 1 1,-1-1-1,1 1 0,5-4 0,-6 5-54,-1 0 0,1-1 0,0 0 0,-1 1 0,0-1 0,1 0 0,-1 0 0,0 0 1,0 0-1,0-1 0,0 1 0,0-1 0,-1 1 0,1-1 0,-1 0 0,1 1 0,0-5 0,1-16-592,-2-6-176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6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18660,'-12'3'2088,"7"0"-1247,-1 1-393,6 0 1328,4 0-504,8 1-824,2 1-600,8 1-1024,3 0 1048,5 0-232,1-1-112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15539,'0'-1'154,"-1"0"0,1 0 0,0 0 0,0 0 0,0 0 0,1 0 0,-1 0 0,0 0 0,0 0 0,0 0 0,1 0 0,-1 0 0,1 0 0,-1 0 0,0 0 0,1 1 0,0-1 0,-1 0 0,1 0 0,0 0 0,21-5 3081,-16 6-2754,112-13 3283,61 8-3242,-164 6-1547,-12 2-1295,-21 8-1379,8-7 4051,-16 8-1695</inkml:trace>
  <inkml:trace contextRef="#ctx0" brushRef="#br0" timeOffset="1">8 234 17612,'6'7'2512,"8"-4"-1383,7-6-377,5-4 1280,6-6-584,2 2-143,2-1-369,-2 1-312,-5 1-656,-6 1-440,-7 6-976,-6 3 1648,-13 0-456,-6 7-192,-5 2-209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59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13235,'34'25'630,"-1"2"0,0 1 0,36 42 0,-59-58-611,0 0 1,-1 1-1,0 0 0,-1 1 0,-1 0 0,0 0 1,-1 1-1,0 0 0,-1 0 0,-1 0 0,-1 0 1,3 19-1,-5-4 41,-2-1 1,0 1 0,-2-1 0,-11 46-1,-2 24 158,15-91-194,0 1-1,1-1 0,0 0 0,0 1 1,1-1-1,0 0 0,1 1 1,4 15-1,-5-22-25,0 1 0,0-1 1,1 0-1,-1 0 0,1 1 0,-1-1 0,1 0 0,0 0 1,0 0-1,-1-1 0,1 1 0,0 0 0,1-1 0,-1 1 1,0-1-1,0 0 0,1 0 0,-1 0 0,1 0 0,-1 0 1,1 0-1,-1-1 0,1 1 0,-1-1 0,1 0 0,0 0 1,-1 0-1,1 0 0,-1 0 0,1 0 0,0-1 0,3 0 1,11-4-33,1 1 1,-1-2 0,22-11 0,-20 9 19,0 0 0,29-7 0,1 7 22,1 3 1,0 1-1,59 5 1,-54-1 5,528-21 153,-2-25-58,143-9-78,1362-15-415,-2 47 1056,-852 30 1416,-752-1-2044,-469-6-84,35 0-813,82-8 0,-125 8 802,0-1-1,0 1 0,0-1 1,0 1-1,0-1 0,0 0 1,0 0-1,0-1 0,0 1 1,0-1-1,-1 1 0,1-1 1,-1 0-1,1 0 0,2-2 1,-2-12-458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7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92 270 15427,'-11'9'1191,"-1"1"352,1 1 0,0 0 0,-18 23-1,26-31-1430,1 0-1,1 0 0,-1 0 0,0 0 0,1 0 0,-1 1 1,1-1-1,0 0 0,0 1 0,1-1 0,-1 1 0,0-1 1,1 1-1,0-1 0,0 1 0,0-1 0,1 1 0,-1-1 1,1 1-1,-1-1 0,1 0 0,0 1 0,2 3 0,-2-6-95,-1 0-1,1 0 1,-1 0-1,1 0 0,0 0 1,0 0-1,-1 0 0,1 0 1,0 0-1,0 0 0,0 0 1,0 0-1,0 0 1,0-1-1,0 1 0,0-1 1,1 1-1,-1 0 0,0-1 1,0 0-1,0 1 0,3-1 1,-2 0 2,1 0 1,-1 0-1,1 0 0,-1-1 1,0 1-1,1-1 1,-1 1-1,0-1 0,1 0 1,-1 0-1,3-2 0,3-2 37,0 0 0,0 0 0,-1-1 0,0-1-1,7-6 1,1-6 89,0 0 1,-1-1-1,-1-1 0,-1 0 0,-1 0 0,-1-1 0,-1-1 0,-1 0 0,-1 0 0,-1 0 1,-1-1-1,-1 0 0,-1 0 0,0-26 0,-3 47-133,0 0-1,0 0 1,-1 0-1,1 0 1,-1 0-1,1 1 1,-1-1-1,0 0 1,0 0-1,-2-3 1,3 6-10,-1-1 0,1 1 0,0 0 0,0-1 0,-1 1 1,1 0-1,0-1 0,-1 1 0,1 0 0,-1-1 0,1 1 0,0 0 0,-1 0 1,1 0-1,-1-1 0,1 1 0,0 0 0,-1 0 0,1 0 0,-1 0 0,1 0 1,-1 0-1,1 0 0,-1 0 0,0 0 0,0 0-1,0 1 0,0-1 0,0 1 0,0-1 0,0 1 0,0 0 0,0-1 0,0 1 0,0 0-1,0 0 1,0 0 0,0 0 0,1 0 0,-2 1 0,-3 7-2,0-1-1,1 1 0,0 0 1,0 0-1,1 0 1,0 0-1,0 1 1,1-1-1,1 1 0,-1 17 1,1-12-137,1 1-1,1-1 1,0 1 0,2-1 0,-1 0-1,6 17 1,-5-23-21,0-1 0,1 1 0,0-1 0,0 1-1,1-1 1,0 0 0,0-1 0,1 1 0,0-1 0,13 12 0,8-2-353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7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144 108 20164,'1'-2'165,"-1"1"0,0-1 1,1 1-1,-1-1 0,0 1 0,0-1 0,0 0 0,0 1 0,0-1 0,-1 1 0,1-1 0,0 1 0,-1-1 0,1 1 1,-1-1-1,1 1 0,-1-1 0,0 1 0,0 0 0,0-1 0,-1-1 0,1 3-56,0-1 0,0 0 1,0 1-1,0-1 0,-1 1 0,1-1 0,0 1 0,0-1 0,0 1 0,-1 0 0,1 0 1,0 0-1,0 0 0,-1 0 0,1 0 0,0 0 0,0 0 0,-1 0 0,1 0 0,0 1 1,0-1-1,-1 0 0,1 1 0,0-1 0,0 1 0,0 0 0,0-1 0,-2 2 0,-3 3 22,1-1 0,-1 1 1,1-1-1,0 2 0,0-1 0,1 0 0,-1 1 0,1 0 0,1 0 0,-1 0 0,-2 8 0,-2 2-96,2 1 0,0 0 0,-4 23 0,6-20-33,-3 40 0,6-52-8,1-1 0,0 1 0,1 0 1,0 0-1,0 0 0,1-1 0,-1 1 1,5 8-1,-6-15 3,0 0 1,0 0-1,1-1 0,-1 1 1,0 0-1,0 0 0,1-1 1,-1 1-1,1 0 0,-1 0 1,1-1-1,-1 1 0,1 0 1,-1-1-1,1 1 1,-1-1-1,1 1 0,0-1 1,0 1-1,-1-1 0,1 1 1,0-1-1,-1 0 0,1 1 1,0-1-1,0 0 1,0 1-1,0-1 0,-1 0 1,1 0-1,0 0 0,0 0 1,0 0-1,0 0 0,-1 0 1,1 0-1,0 0 1,0-1-1,0 1 0,0 0 1,-1 0-1,1-1 0,0 1 1,0-1-1,-1 1 0,1 0 1,0-1-1,-1 1 0,1-1 1,0 0-1,-1 1 1,1-1-1,0-1 0,4-3-8,-1 0 0,0 0 1,0 0-1,-1-1 0,6-10 0,1-8 25,0-1 0,-2 0 0,9-50 0,4-82 171,-16 104-121,-5 62-160,1 0-1,0-1 1,0 1-1,4 10 1,0 12-218,-2-10 136,-1-2-317,0 0 0,2-1 0,0 1 0,1-1-1,13 32 1,-4-30-69,0-13-132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8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 18332,'2'29'1734,"-2"1"-1,-5 49 1,-1-4-346,5-40-1037,0 1-1,2-1 0,2 1 0,14 68 0,-17-104-347,2 6 27,0 0 0,0 0 1,0 0-1,1 0 0,3 5 0,-6-10-24,1 1 0,0-1 0,0 0 0,0 1 0,1-1 0,-1 0 0,0 0 0,0 0 0,1 0 0,-1 0 0,0-1 0,1 1 0,-1 0 0,1 0 0,-1-1 0,1 1 0,-1-1 0,1 0 0,0 1 0,-1-1 0,1 0 0,0 0 0,-1 0 0,1 0 0,1 0 0,2-1-3,-1 0-1,0 0 1,0 0-1,0-1 1,1 0-1,-1 1 1,-1-2 0,1 1-1,0 0 1,6-6-1,34-35-30,-36 34-12,0 0 0,1 0-1,19-13 1,-27 21 30,0 0 0,0 0 0,1 0 1,-1 0-1,1 0 0,-1 1 0,1-1 0,-1 1 0,1-1 0,-1 1 0,1-1 0,-1 1 1,1 0-1,-1 0 0,1 0 0,0 0 0,-1 0 0,1 0 0,-1 0 0,1 1 1,-1-1-1,3 1 0,-3 0-1,0 0 1,1 0-1,-1 0 1,0 0-1,0 0 1,0 1-1,0-1 1,0 0 0,0 1-1,0-1 1,-1 1-1,1-1 1,-1 0-1,1 1 1,-1 0-1,1-1 1,0 4-1,-1 1 18,1 0 0,-1 0 0,0 0 0,0 0 0,0 1 0,-1-1-1,0 0 1,0 0 0,-1 0 0,-2 6 0,1-6 18,0-1 1,0 0-1,0 0 1,-1 0-1,1-1 1,-1 1-1,0-1 1,-1 0-1,1 0 1,-1 0-1,0-1 1,0 0-1,0 1 1,0-2-1,0 1 0,-1-1 1,1 1-1,-1-2 1,0 1-1,0-1 1,1 1-1,-1-2 1,0 1-1,-8-1 1,4 0-135,0 0 1,0-1 0,0 0-1,0-1 1,1 0 0,-1-1-1,0 0 1,1-1 0,0 0-1,0 0 1,0-1-1,0 0 1,-12-10 0,0-5-326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8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151 216 18972,'1'-3'223,"0"0"0,-1 0 0,1 0 0,0-1 0,-1 1 1,0 0-1,0 0 0,0 0 0,0 0 0,0-1 0,-1 1 0,1 0 0,-1 0 0,-1-3 0,1 4-127,1 1 0,-1 0 0,0 0 0,0-1 0,0 1 0,1 0 0,-1 0-1,0 0 1,0 0 0,-1 0 0,1 0 0,0 1 0,0-1 0,0 0 0,-1 0 0,1 1 0,0-1-1,-1 1 1,1-1 0,0 1 0,-1 0 0,1-1 0,-1 1 0,1 0 0,-1 0 0,1 0 0,0 0 0,-1 0-1,1 0 1,-1 1 0,1-1 0,0 0 0,-1 1 0,-1 0 0,-2 1 16,1 0 0,-1 0 0,1 0 1,0 1-1,-1 0 0,1 0 0,1 0 0,-1 0 0,0 1 1,1-1-1,-1 1 0,1 0 0,0 0 0,0 0 0,-2 6 1,-2 2-63,1 0-1,0 1 1,1 0 0,-4 17 0,6-22-73,1 0 0,0 0 0,1 0 0,0 1 0,0-1 0,1 0-1,0 1 1,2 15 0,-2-23 16,0 0 0,0 0 0,0-1 0,0 1 0,1 0 0,-1-1 0,0 1 0,1 0 0,-1 0 0,0-1 0,1 1 0,-1-1 0,1 1 0,-1 0 0,1-1 0,-1 1 0,1-1 0,-1 1 0,1-1 0,0 1 0,-1-1 0,1 1 0,-1-1 0,1 0 0,0 0 0,0 1 0,-1-1 0,1 0 0,0 0 0,0 0 0,-1 1 0,1-1 0,0 0-1,0 0 1,-1 0 0,1 0 0,0 0 0,0-1 0,-1 1 0,1 0 0,0 0 0,0 0 0,-1-1 0,1 1 0,0 0 0,-1-1 0,1 1 0,0-1 0,-1 1 0,1-1 0,-1 1 0,1-1 0,0 0 0,5-4-49,0 0-1,0 0 1,8-11-1,-12 14 46,2-3-8,0 0-1,0 0 1,1 0 0,0 1-1,0 0 1,0 0-1,10-6 1,-13 9 17,0 0 0,0 1 0,0-1 0,0 1 0,0-1-1,0 1 1,0 0 0,0 0 0,0 0 0,0 0 0,0 0 0,0 0 0,0 1 0,0-1-1,0 1 1,0-1 0,0 1 0,0 0 0,0 0 0,0-1 0,-1 1 0,1 1 0,0-1 0,-1 0-1,1 0 1,0 1 0,-1-1 0,3 4 0,10 11-2,-1 0 1,0 1-1,-1 1 1,-1 0-1,-1 0 1,16 39-1,-17-32 86,-1 1 0,-1-1-1,-1 1 1,-2 0 0,2 32-1,-5-47-29,-1 0-1,-1 1 1,0-1-1,0 0 1,-2 0-1,-2 11 0,4-19-35,0 0 0,0 0 0,-1 0-1,1 0 1,-1-1 0,0 1 0,0 0-1,0-1 1,0 1 0,0-1 0,-3 3-1,3-4-11,0 0 0,1 0 0,-1 0 1,0 0-1,0 0 0,1-1 0,-1 1 0,0 0 0,0-1 0,0 0 0,0 1 0,0-1 0,0 0 0,0 0 0,0 0 0,0-1 0,0 1 0,0 0 0,0-1 0,-2 0 0,0 0-6,0-1 0,0 0 0,0 0-1,0-1 1,0 1 0,0-1 0,1 0 0,-1 0 0,1 0 0,0 0 0,0-1 0,0 1-1,0-1 1,1 0 0,-1 0 0,1 1 0,-3-10 0,1 4-13,0-1 1,1-1-1,0 1 1,1 0-1,0-1 0,-1-18 1,3 14-4,1 0 1,1 1-1,0-1 1,1 0-1,0 1 1,11-28-1,44-80-55,-39 85 69,11-20 3,33-71 4,-57 114 4,-1-1 1,0 0-1,-1 0 0,-1-1 1,0 1-1,1-28 0,-4 40-1,0 0 0,-1 0 0,1 0 0,-1 0 0,1 1 0,-1-1 0,0 0 0,0 1 0,0-1 0,-2-4 0,2 6-4,1 1-1,0-1 0,-1 1 1,1 0-1,0-1 1,-1 1-1,1 0 0,-1-1 1,1 1-1,0 0 1,-1-1-1,1 1 1,-1 0-1,1 0 0,-1-1 1,1 1-1,-1 0 1,1 0-1,-1 0 0,0 0 1,1 0-1,-2 0 1,1 0 0,0 0 0,0 1 0,0-1 0,0 1 0,0-1 0,0 1 0,0-1 0,0 1 0,0 0 0,0 0 0,0-1 0,1 1 0,-1 0 0,0 0 0,0 1 0,-4 4 5,1 1-1,0 0 1,1-1 0,0 2-1,0-1 1,0 0 0,1 0-1,0 1 1,0-1 0,0 9 0,0 2 5,1 1 1,0-1-1,3 21 1,-2-31-3,1 0-1,1 1 1,0-1 0,0 0 0,0-1 0,1 1-1,6 11 1,-8-17-24,0 0 0,0 0 0,0 0 0,1 0 0,-1 0 0,1 0 0,-1 0 0,1-1 0,0 1 0,0-1 0,0 1 0,-1-1 0,1 0 0,1 0 0,-1 0 0,0 0 0,0 0 0,0 0 0,0 0 0,1-1 0,-1 1 0,0-1 0,1 0 0,-1 1 0,0-1 0,1 0 0,-1 0 0,0-1 0,1 1 0,3-2 0,1 0-100,0-2 0,0 1 0,-1-1 0,1 0 0,-1 0 0,0-1 0,0 0 0,-1 0 0,1 0 0,-1-1 0,0 0 0,6-9 0,16-23-253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9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20284,'3'74'4934,"8"51"-3484,1 4-1038,-11-106-303,4 43 162,-4-60-228,0 0 0,1 0-1,0 0 1,-1 0 0,2 0-1,-1 0 1,6 9 0,-8-14-38,1 0-1,0 0 1,0 0-1,0 0 1,0 0 0,0 0-1,0 0 1,0-1-1,0 1 1,0 0-1,0 0 1,0-1 0,1 1-1,-1-1 1,0 1-1,0-1 1,1 0 0,-1 1-1,0-1 1,1 0-1,-1 0 1,0 0 0,1 0-1,-1 0 1,0 0-1,0 0 1,1 0 0,-1-1-1,0 1 1,1-1-1,-1 1 1,0-1 0,0 1-1,0-1 1,1 1-1,-1-1 1,0 0 0,0 0-1,1-1 1,6-4-194,0-1 0,0 0 1,13-16-1,-16 17 12,7-9 21,1-1 0,10-20 0,-4 1-144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4:59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1 166 19140,'0'1'161,"0"0"-1,0 1 1,0-1-1,0 1 1,0-1 0,1 0-1,-1 1 1,0-1-1,1 0 1,-1 1 0,1-1-1,-1 0 1,1 0-1,0 1 1,-1-1 0,1 0-1,0 0 1,0 0-1,0 0 1,0 0-1,0 0 1,0 0 0,0 0-1,2 0 1,-1 0-11,1 0 1,-1 0-1,1 0 0,0-1 1,-1 1-1,1-1 1,0 0-1,-1 0 1,1 0-1,0 0 0,5-1 1,1-1-75,1 0 0,-1-1 0,1 0 1,-1 0-1,0-1 0,9-6 0,-8 4-72,0-1 0,-1 0 0,0-1 0,0 0 0,-1 0 0,12-16 0,-17 20 5,0 0 0,-1 0 0,1-1 0,-1 1 0,0-1 1,0 1-1,-1-1 0,2-6 0,-3 8 2,1 1 1,-1-1-1,0 1 0,0-1 0,0 1 0,-1-1 0,1 1 1,0-1-1,-1 1 0,0-1 0,0 1 0,1 0 0,-1 0 1,-1-1-1,1 1 0,0 0 0,-2-3 0,1 4-2,1 0 0,0 0-1,0 0 1,0 0 0,-1 0 0,1 0 0,0 0-1,-1 0 1,1 1 0,-1-1 0,1 0-1,-1 1 1,1-1 0,-1 1 0,1 0-1,-1-1 1,1 1 0,-1 0 0,0 0 0,1 0-1,-1 0 1,1 0 0,-1 1 0,0-1-1,1 0 1,-1 1 0,1-1 0,-1 1-1,1-1 1,-1 1 0,1 0 0,0 0 0,-1 0-1,1 0 1,-2 1 0,-2 2 17,-1 0 1,1 0 0,0 1-1,0 0 1,0 0-1,1 0 1,-5 8-1,1 0 12,0 2-1,1-1 0,1 1 1,0 0-1,1 0 0,1 1 1,1-1-1,0 1 0,1 0 1,0 0-1,2 28 0,0-40-76,0 0 0,0 0-1,1 0 1,0-1 0,-1 1-1,2 0 1,-1-1 0,0 1-1,1 0 1,-1-1 0,1 0-1,0 1 1,0-1 0,1 0-1,-1 0 1,0 0 0,1 0-1,3 2 1,-3-3-47,0 0 0,1 0 0,-1-1 0,0 1 1,1-1-1,-1 0 0,1 0 0,-1 0 0,1 0 0,0-1 1,-1 0-1,1 1 0,0-1 0,0 0 0,-1-1 0,1 1 0,0-1 1,-1 0-1,5-1 0,32-13-361,1-4-137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5:00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51 17036,'-1'2'201,"0"0"0,0 0 1,1 1-1,-1-1 1,1 0-1,0 0 0,0 1 1,-1-1-1,1 0 1,1 0-1,-1 1 0,0-1 1,1 0-1,-1 0 0,1 1 1,0 1-1,1 6 502,17 137 2571,-12-82-2175,2 0 0,26 89 0,-33-147-1040,1 1-1,-1-1 1,2 1 0,-1-1 0,1 0 0,0 0 0,9 10 0,-12-16-58,1 1 0,-1-1 0,1 1 0,0-1 1,-1 0-1,1 0 0,0 1 0,0-1 0,0 0 0,-1-1 0,1 1 0,0 0 1,0 0-1,0-1 0,1 0 0,-1 1 0,0-1 0,0 0 0,0 0 0,0 0 0,0 0 1,0 0-1,0 0 0,0-1 0,0 1 0,0-1 0,0 1 0,0-1 0,0 0 1,0 0-1,0 0 0,0 0 0,2-2 0,2-1-9,0 0 0,-1-1-1,1 0 1,-1 0 0,0 0-1,0-1 1,5-9 0,25-47-40,-24 41 18,-11 21 30,0 0 1,0-1-1,0 1 0,0 0 1,0 0-1,0 0 0,0-1 1,0 1-1,0 0 1,0 0-1,1 0 0,-1-1 1,0 1-1,0 0 0,0 0 1,0 0-1,0 0 0,0-1 1,0 1-1,1 0 0,-1 0 1,0 0-1,0 0 0,0 0 1,0 0-1,1-1 1,-1 1-1,0 0 0,0 0 1,0 0-1,0 0 0,1 0 1,-1 0-1,0 0 0,0 0 1,0 0-1,1 0 0,-1 0 1,0 0-1,0 0 0,0 0 1,1 0-1,-1 0 1,0 0-1,0 0 0,0 0 1,1 0-1,-1 0 0,0 0 1,0 1-1,0-1 0,1 0 1,-1 0-1,0 0 0,0 0 1,0 0-1,0 0 0,0 1 1,1-1-1,-1 0 1,0 0-1,0 1 0,7 18 0,-7-17 4,0-1 1,1 1-1,-1 0 1,1 0-1,-1-1 1,1 1 0,0-1-1,-1 1 1,1 0-1,0-1 1,0 1-1,0-1 1,0 0 0,0 1-1,3 1 1,-3-3-2,-1 0 1,1 0-1,0-1 1,0 1 0,-1 0-1,1-1 1,0 1-1,0 0 1,-1-1 0,1 1-1,0-1 1,-1 1-1,1-1 1,0 1 0,-1-1-1,1 1 1,-1-1-1,1 0 1,0-1 0,11-17 29,-8 11-13,5-7 0,0 0-25,0 0-1,1 1 1,0-1 0,1 2 0,0 0 0,1 0 0,18-14 0,-28 26-5,0-1 0,-1 1 0,1 0 0,0 0 0,0 0 0,0 0 0,1 0 0,-1 1 0,0-1 0,0 1 0,0-1 0,1 1 0,-1 0 0,0-1 0,0 1 1,1 1-1,-1-1 0,0 0 0,3 1 0,-2 0-3,0 0-1,0 1 1,-1-1 0,1 1 0,0 0 0,-1 0 0,0 0 0,1 0 0,-1 0-1,0 0 1,0 0 0,3 5 0,3 7-36,0 0 1,0 1-1,-2 0 0,7 22 0,-7-21 15,-5-13 27,17 35-12,-18-37 19,1 0 1,-1-1-1,0 1 1,1 0-1,-1-1 1,1 1 0,-1 0-1,1-1 1,-1 1-1,1-1 1,-1 1-1,1 0 1,-1-1-1,1 0 1,0 1-1,0-1 1,-1 1 0,1-1-1,0 0 1,-1 1-1,1-1 1,0 0-1,0 0 1,-1 0-1,1 0 1,0 1-1,0-1 1,0 0 0,-1 0-1,1-1 1,0 1-1,0 0 1,0 0-1,-1 0 1,1 0-1,0-1 1,0 1-1,-1 0 1,1-1 0,0 1-1,-1 0 1,1-1-1,0 1 1,0-2-1,3-2 2,0-1-1,-1 0 0,1 0 1,-1 0-1,0 0 0,-1-1 0,1 1 1,2-11-1,12-53-219,-15 64 182,5-40-1394,-1 0 1,-3 0 0,-1 0 0,-9-88 0,0 84 1396,15 67 2809,-7-15-2478,19 68 582,20 57-587,-32-106-261,1 0 0,1-1 0,22 34 0,-6-23-5,-25-31-25,0 0-1,0 0 1,0 0-1,-1-1 1,1 1 0,0 0-1,0 0 1,0-1-1,0 1 1,0 0 0,0-1-1,0 1 1,1-1-1,-1 1 1,0-1 0,0 0-1,0 0 1,0 1-1,1-1 1,-1 0 0,0 0-1,0 0 1,1 0-1,-1 0 1,0 0 0,0-1-1,0 1 1,0 0-1,3-2 1,-3 2 0,-1-1 0,1 0 0,0 0-1,-1 0 1,1 0 0,-1 0 0,1 0 0,-1 0 0,1 0 0,-1 0-1,0 0 1,1 0 0,-1 0 0,0 0 0,0 0 0,0 0 0,0 0-1,0 0 1,0 0 0,0-1 0,0 1 0,0 0 0,-1 0 0,1 0 0,0 0-1,-1 0 1,1 0 0,0 0 0,-2-1 0,-15-29 7,8 20-6,0 0-1,-1 1 0,0 0 1,0 0-1,-1 1 1,-16-10-1,-77-41 164,75 45 11,8 6 69,18 7-158,-1 1 1,0-1 0,1 1 0,-1-1 0,1 0 0,0 0-1,0-1 1,0 1 0,-5-4 0,8 5-69,0 1 1,0 0-1,0-1 0,0 1 1,-1 0-1,1-1 1,0 1-1,0-1 0,0 1 1,0 0-1,0-1 1,0 1-1,0 0 0,0-1 1,0 1-1,0-1 0,0 1 1,0 0-1,0-1 1,0 1-1,0 0 0,1-1 1,-1 1-1,0 0 1,0-1-1,0 1 0,0 0 1,1-1-1,-1 1 1,0 0-1,0-1 0,1 1 1,-1 0-1,0 0 0,1 0 1,-1-1-1,0 1 1,1 0-1,16-10 479,-11 7-319,18-9 190,197-102-2079,-209 108 1273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5:02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1191 16924,'34'-9'3118,"64"-34"-1857,477-190 750,46 16-1804,-125 15 242,-14-27 428,-471 223-853,473-194 272,-476 197-347,23-8-196,-30 10 192,0 1 0,1-1 0,-1 1 0,0-1 0,1 0 0,-1 0 1,0 0-1,0 0 0,0 0 0,0 0 0,0 0 0,0 0 0,0 0 1,0 0-1,0-1 0,-1 1 0,2-2 0,-2 2 37,-1 0 0,1 1-1,0-1 1,0 0 0,-1 1 0,1-1-1,-1 0 1,1 1 0,0-1 0,-1 0-1,1 1 1,-1-1 0,1 1 0,-1-1-1,0 1 1,1-1 0,-1 1 0,1-1-1,-1 1 1,0-1 0,0 1 0,1 0-1,-1 0 1,0-1 0,1 1 0,-1 0-1,0 0 1,0 0 0,1 0 0,-1 0-1,-1 0 1,-23-5-346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5:37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2775 294 11530,'-23'-20'353,"-1"0"0,0 2 0,-1 1 0,-1 1 0,-1 2 0,-46-20 0,-4 6 176,-98-22 0,66 26-320,-1 4 0,-220-11 0,195 30-104,0 6 1,-149 24-1,218-18-64,0 3-1,1 2 1,1 4-1,0 2 1,2 3-1,1 3 1,-74 45-1,88-43-51,2 2-1,1 2 1,2 1-1,1 3 1,2 1-1,1 2 1,3 2-1,1 1 1,-34 59-1,38-50-17,3 2-1,2 0 0,2 2 0,-24 90 0,38-109 14,2 1 0,1 0 0,1 1-1,3-1 1,1 1 0,2 0 0,2-1 0,8 40 0,-7-59 7,1 0 1,1-1-1,1 0 0,1 0 1,0-1-1,2 0 1,0 0-1,0-1 1,2 0-1,0-1 0,16 15 1,-11-14-2,1 0 1,1-2-1,1 0 1,0-1 0,0-1-1,2-1 1,-1-1-1,46 16 1,-21-13-5,0-3 1,1-1-1,0-3 1,1-1 0,84-2-1,243-33-13,-318 23 23,769-114-66,-662 82 105,-1-8 0,-2-7 0,155-74 0,-175 61 35,253-159-1,-215 90 16,-154 114-49,-2-2 1,-1 0 0,0-2-1,32-50 1,-47 64-19,0 0-1,-2-1 0,1 1 1,-2-2-1,1 1 1,-2 0-1,1-1 0,1-19 1,-4 24-8,-1 1 0,0-1 0,-1 0 0,0 0 0,0 0 0,0 1-1,-1-1 1,0 0 0,0 1 0,-1 0 0,0 0 0,-1-1 0,1 2 0,-1-1 0,-8-9 0,-6-5 42,0 1 0,-1 2 0,-2-1 0,0 2-1,0 1 1,-28-15 0,-2 1 49,-98-39-1,48 33-82,-2 3 0,-2 6-1,0 4 1,-131-12-1,-435 4-489,491 29 366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5:49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78 349 14059,'-78'13'979,"157"-15"-1039,-58 0 53,570-38-337,487-14 345,-818 25-45,488-47-127,7 41 81,-102 45 89,200-2 39,522-80 4,-442 14-6,-534 47 59,-1 36 290,-250 5-181,-41-5 777,-102-24-912,-2 0-41,0-1 1,1 1 0,0 0 0,-1-1-1,1 0 1,-1 0 0,1 0 0,-1 0 0,1-1-1,-1 1 1,8-3 0,3-7 170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59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317 10 11803,'-42'-10'2488,"42"10"-2442,-1 0 0,1 0 0,-1 1 0,1-1 0,-1 0 1,1 0-1,-1 1 0,0-1 0,1 0 0,-1 0 0,1 1 0,0-1 0,-1 1 0,1-1 0,-1 0 0,1 1 0,-1-1 1,1 1-1,0-1 0,-1 1 0,1-1 0,0 1 0,0-1 0,-1 2 0,-6 15 522,7-16-525,-40 127 1827,20-75-1737,-45 111 882,-51 205 0,111-350-1024,1 0 0,1 1 0,1-1 0,1 28 0,1-41 5,0 1 0,1-1 0,0 0 0,0 1 0,1-1 0,-1 0 0,1 0 0,1 0 0,-1 0 1,1 0-1,0-1 0,0 1 0,1-1 0,-1 0 0,1 0 0,1 0 0,5 5 0,-4-5-6,1-1 0,-1 0 0,1-1 0,0 1-1,0-1 1,10 2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5:50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1960 184 12595,'-43'-14'627,"-38"-12"-647,-93-45 1,149 59-89,1 1 1,-2 0-1,0 3 0,0 0 1,0 1-1,-1 2 1,0 0-1,0 2 0,0 1 1,0 1-1,-1 2 0,-33 4 1,15 3 144,0 3 0,-71 25 0,-84 50 276,131-52-198,2 3 1,2 3-1,-83 65 0,104-68-102,2 2 0,2 2-1,1 1 1,2 3 0,-35 53-1,31-33-14,3 2-1,-30 72 0,50-95 24,3 1 0,1 0 0,2 1-1,-10 70 1,20-84-4,1 0 1,2-1-1,1 1 0,1 0 0,2-1 0,1 1 0,2-1 0,1-1 0,1 1 0,23 50 0,-15-47-13,1-1-1,1 0 0,2-1 0,2-2 1,0 0-1,2-1 0,1-2 1,49 40-1,-28-32-11,2-1 1,1-4-1,1-1 1,2-3-1,1-1 0,0-4 1,2-1-1,98 19 1,-34-17 70,1-7 0,1-4 0,145-6 0,-166-8 34,1-3-1,-1-6 1,0-3 0,185-55 0,-158 25-51,-1-5 0,-3-5 0,-2-6 0,-3-5 0,-4-6 1,204-163-1,-1-60-13,-263 236-27,-3-3 0,-3-2 0,55-94 0,-78 113-10,-2-1 0,-2 0 1,23-73-1,-39 101 2,-1 0 1,-1-1-1,-1 0 1,-1 0-1,0 0 1,-2 0-1,0-1 1,-1 1-1,0 0 1,-2 0-1,-1 0 1,-9-31-1,4 30-5,0 1-1,-1-1 1,-1 1-1,-1 1 1,0 0-1,-2 1 1,0 0 0,-1 1-1,0 0 1,-1 2-1,-1 0 1,-1 0-1,0 2 1,-28-16-1,6 8-48,0 2 0,-1 1 0,-1 3 0,0 1 0,-1 2 0,-57-8 0,22 11-410,0 2-1,0 4 1,-93 10-1,-234 54-502,159-5 422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6:20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1456 190 10834,'-4'-6'159,"0"0"0,-1 0 0,0 0-1,0 1 1,-1-1 0,1 1 0,-1 1-1,0-1 1,0 1 0,-1 0 0,0 0-1,-8-3 1,-10-3 65,-51-15 1,36 16-289,0 1 0,0 3 1,-50-2-1,-125 8-356,153 1 399,-12-1 92,-153 10 635,195-8-522,0 2-1,1 2 1,-1 0-1,-57 24 1,76-24-169,0 0-1,0 1 1,1 1 0,0 0 0,0 0 0,1 1 0,0 1 0,1 0-1,0 0 1,1 1 0,0 1 0,1-1 0,1 1 0,-10 21 0,-3 13-92,3 1 0,-23 95 0,32-107 69,1 0 1,2 1 0,2-1-1,1 1 1,1 0-1,3 0 1,0-1-1,3 1 1,1-1 0,2 0-1,1 0 1,2-1-1,1 0 1,2-1 0,1-1-1,1 0 1,23 32-1,-25-45 6,1-1-1,0-1 1,1-1-1,1 0 0,1-1 1,0 0-1,26 15 0,-18-15-8,1-1 0,1-1 0,0-2 0,60 18 0,-31-17-6,1-2-1,0-3 1,1-2-1,-1-3 1,87-7-1,-62-2 30,-1-4-1,0-4 1,-2-3 0,137-48-1,-152 40 8,-2-2-1,-1-4 1,-1-2-1,-2-3 1,-1-2-1,52-46 1,-83 60 1,-1 0 0,-1-2 0,-1 0 0,-1-2 0,-1-1 0,-2 0 0,19-37 0,-31 49 54,0 1 0,-1-1 0,-1 0 0,-1-1 0,0 1 1,-2-1-1,0 0 0,0 0 0,-2 0 0,0 0 0,-1 0 0,-1-1 0,-1 1 0,0 0 1,-10-32-1,3 24 34,-1 1 1,-2 1 0,0 0 0,-2 1 0,0 0-1,-2 1 1,0 0 0,-1 2 0,-2 0 0,-39-34 0,20 24-108,-1 2 0,-1 1 1,-1 3-1,-1 1 1,-61-24-1,54 30-53,0 2 0,-1 2-1,-1 2 1,0 3 0,0 2-1,-1 2 1,-76 4-1,-71 13-87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9:2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11370,'0'0'36,"0"0"-1,0 0 1,-1 0-1,1 0 1,0 0-1,0 0 1,0 0-1,0 1 1,0-1-1,0 0 1,0 0-1,0 0 0,0 0 1,0 0-1,0 0 1,0 1-1,0-1 1,0 0-1,0 0 1,0 0-1,0 0 1,0 0-1,0 1 1,0-1-1,0 0 0,0 0 1,0 0-1,0 0 1,0 0-1,0 0 1,0 0-1,0 1 1,0-1-1,0 0 1,1 0-1,-1 0 1,0 0-1,0 0 1,0 0-1,0 0 0,0 0 1,0 0-1,0 1 1,0-1-1,1 0 1,-1 0-1,0 0 1,0 0-1,0 0 1,0 0-1,0 0 1,1 0-1,-1 0 0,0 0 1,0 0-1,0 0 1,14-3 708,21-11-611,-28 11 186,3 1-182,0-1 0,0 1-1,0 1 1,0 0-1,0 0 1,0 1-1,18 2 1,27-1-59,5-7 4,-14 1-25,-1 2 0,1 2 0,53 5 0,-2 15 38,16 3-72,-38-15-8,80 11 54,-130-13-60,-1 1 0,1 0 0,-2 2 0,31 14-1,-10-2-13,0-3-1,1-2 0,1-2 1,1-1-1,-1-3 0,51 4 0,373 37 32,-52-41-9,-87-6-33,55-9 29,-304 2-19,242-20 4,-109 1-4,-63 4 4,100-17 17,-56 6-6,-154 25 1852,-42 3-1896,-1 1 0,1-1 0,-1 0 1,1 0-1,0 0 0,-1 0 0,1 0 0,0 0 0,0 0 0,0 0 1,1 0-1,-1 0 0,1-2 0,-1 1-41,1-15-124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9:5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9 274 11931,'-8'-3'1614,"8"0"-521,15-5-41,30-2-519,14 6-274,92 7-1,-22 0-221,112-17-29,-35 1 4,14 10-6,149-8 23,112-29-4,170-9-6,-83 11-8,176-7 146,-722 44-148,179-2 334,-147 4-203,92 16 0,-145-17-172,1 0 1,-1 0 0,1 1 0,0-1-1,-1 0 1,1 0 0,-1-1-1,1 1 1,0 0 0,-1 0-1,1-1 1,-1 1 0,1-1-1,-1 1 1,1-1 0,-1 0 0,1 0-1,-1 0 1,2-1 0,-1 0-62,1-1 0,-1 1 0,0-1 1,0 0-1,0 0 0,0 0 0,2-6 0,2-8-155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0:0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92 13803,'-20'0'1936,"19"-1"-907,13 0-455,11 1-440,0 1-1,0 1 0,-1 1 0,43 12 1,24 3-23,59-3-61,178-6 0,-92-5-25,189 21-7,199 4 3,0-65 98,-5-55 7,-564 81-110,198-32-16,-170 33 79,89-1 1,-150 10 210,0 1 1,31 5-1,-62-2 496,-11-1-1452,19-3 638,0 0-1,0 0 1,0 0-1,0-1 1,0 1 0,1-1-1,-1 0 1,0 0 0,0 0-1,-3-2 1,-19-16-223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0:34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 12723,'-17'6'1191,"2"-1"2439,16-2-2273,10 0-1059,22 3-279,2-2-1,59-1 1,72-12-40,-97 4 35,104-2-27,-71 5-49,119-19 0,-463 74-83,138-28-283,-140 17 1,211-39 329,-98 12-85,108-11 182,0 1 0,0 1-1,-32 13 1,133-41-459,-9-1-40,1 4 0,0 2 0,2 3 0,74-3 0,-137 17 594,-9 3 20,-17 6 147,-32 9 226,20-8-185,0-2-1,-40 6 1,56-12-85,0 0-1,0-2 1,0 0-1,1 0 1,-1-1-1,0 0 1,0-2-1,-14-3 1,-4-6 144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0:4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160 168 9970,'1'0'215,"1"0"-1,-1 0 1,0 0-1,1 0 1,-1 0-1,0-1 1,1 1-1,-1 0 1,0-1-1,0 1 1,1-1-1,-1 0 1,0 1-1,0-1 1,2-1-1,19-11 1439,-12 7-1340,1 1 0,-1 1 0,1 0 1,0 0-1,0 1 0,0 1 0,19-3 0,12-3 72,17-2-149,109-7 0,-118 14-238,105-2 22,42-4 5,153-22 0,-5 0-42,-317 30 14,0 2 0,47 8 0,-42-4-1,42 0 1,-26-5 3,-1-1 0,0 2 0,57 9 0,307 29-6,-209-26 4,143 6-6,-346-19 8,0 0 0,0 0-1,0 0 1,0 0 0,1 0 0,-1 1 0,0-1 0,0 0-1,0 0 1,0 0 0,0 0 0,1 0 0,-1 0 0,0 0-1,0 0 1,0 0 0,0 0 0,1 0 0,-1 0 0,0 0-1,0 0 1,0 0 0,0 0 0,0 0 0,1 0 0,-1 0 0,0 0-1,0 0 1,0 0 0,0 0 0,1 0 0,-1 0 0,0 0-1,0 0 1,0-1 0,0 1 0,0 0 0,0 0 0,1 0-1,-1 0 1,0 0 0,0 0 0,0-1 0,0 1 0,0 0-1,0 0 1,0 0 0,0 0 0,0 0 0,0-1 0,0 1-1,0 0 1,0 0 0,0 0 0,0 0 0,0-1 0,-10-7-521,-20-6-731,5 10 1080,1 1 0,-1 2 0,-47 2 0,29 1 121,-189 3-21,-179 2-110,-2-23 131,12 8-322,-1 31 189,200-10 186,-302 30 84,223-4 110,276-38-169,0 0 1,1-1-1,-1 0 1,0 0 0,0-1-1,-7-1 1,11 2-19,1 0-1,-1 0 1,0-1 0,0 1 0,1 0 0,-1-1 0,0 1-1,1 0 1,-1-1 0,0 1 0,1-1 0,-1 1 0,0-1-1,1 0 1,-1 1 0,1-1 0,-1 0 0,1 1 0,0-1-1,-1 0 1,1 1 0,0-1 0,-1 0 0,1 0 0,0 1-1,0-1 1,0 0 0,-1 0 0,1 0 0,0 1 0,0-1 0,0 0-1,0 0 1,1 0 0,-1 1 0,0-1 0,0 0 0,0 0-1,1 0 1,-1 1 0,0-1 0,1 0 0,-1 1 0,1-2-1,1-1-31,0 1-1,0 0 0,-1 0 1,1 0-1,0 0 0,1 1 1,-1-1-1,0 0 0,0 1 1,1 0-1,-1-1 0,1 1 1,4-1-1,18-13-350,-11 2 238,1-3-35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0:5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4254 3450 11514,'1'-26'681,"1"0"-1,1 1 0,1 0 1,1-1-1,14-39 0,-1 1 97,-6 7-602,-2 1 0,-3-2 0,-2 1 0,-3-1 0,-2 1 0,-3-1 0,-12-72 0,3 67-264,-3 1 1,-2 0 0,-3 1 0,-3 1 0,-2 2 0,-45-77 0,-152-206-107,73 119 332,-131-168 59,192 285-117,-153-140 0,160 173-13,-4 5 0,-2 2 0,-4 5 0,-1 4 0,-4 4 0,-160-64 0,1 27-74,-3 10-1,-483-79 0,592 137 316,-1 7 0,0 7 1,0 6-1,-163 20 0,266-14-89,-96 9 482,142-15-701,0 1 0,0 0 1,0 0-1,0 1 0,0-1 1,0 0-1,0 0 0,0 0 1,0 1-1,0-1 0,0 0 1,0 1-1,0-1 0,0 1 0,-1 0 1,1 0-27,1-1 1,0 0-1,0 0 1,0 1-1,0-1 1,0 0-1,0 0 1,0 1-1,0-1 1,0 0-1,1 0 1,-1 1-1,0-1 1,0 0-1,0 0 1,0 1-1,0-1 1,0 0 0,0 0-1,0 0 1,1 1-1,-1-1 1,0 0-1,0 0 1,0 0-1,1 0 1,-1 1-1,0-1 1,0 0-1,0 0 1,1 0-1,-1 0 1,0 0-1,0 0 1,1 1-1,0-1-36,0 1-1,0-1 0,0 1 1,0-1-1,0 0 1,1 1-1,-1-1 0,0 0 1,0 0-1,0 0 1,0 0-1,1 0 0,-1 0 1,0 0-1,0 0 1,0 0-1,0 0 1,1-1-1,-1 1 0,0 0 1,0-1-1,0 1 1,0-1-1,0 0 0,2 0 1,4-12-377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0:5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29 14443,'-5'-3'520,"1"0"0,-1 0 0,1-1 1,0 1-1,-5-7 0,8 10-496,1-1-1,0 1 1,0 0 0,-1 0 0,1 0-1,0 0 1,-1-1 0,1 1 0,0 0-1,-1 0 1,1 0 0,0 0 0,-1 0-1,1 0 1,0 0 0,-1 0 0,1 0-1,0 0 1,-1 0 0,1 0 0,-1 0-1,1 0 1,0 0 0,-1 0 0,1 0 0,0 0-1,0 1 1,-1-1 0,1 0 0,0 0-1,-1 0 1,1 0 0,0 1 0,0-1-1,-1 0 1,1 0 0,0 1 0,0-1-1,-1 0 1,1 1 0,0-1 0,0 0-1,0 0 1,0 1 0,-1-1 0,1 0 0,0 1-1,0-1 1,0 1 0,-10 21 88,9-19-48,-59 110 165,45-89-225,2 1 1,0 1-1,1 0 1,2 0 0,-9 32-1,18-54-9,0-1-1,0 1 1,1 0-1,-1-1 0,1 1 1,0 0-1,0 0 1,0-1-1,1 1 1,-1 0-1,1-1 1,0 1-1,0 0 1,0-1-1,1 1 1,-1-1-1,1 1 1,3 5-1,-2-6-7,1 0 0,-1-1 0,0 1 0,1-1-1,-1 0 1,1 1 0,-1-2 0,1 1 0,0 0 0,0-1 0,0 0 0,0 0 0,0 0-1,0 0 1,0 0 0,9-1 0,18 0-76,46-4 1,8-2-106,-2 9-588,0 3 0,127 26-1,-160-23 360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0:5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279 144 12651,'-5'-2'210,"-1"0"0,1 0 0,0 0 0,-1 1 0,1 0 1,-1 0-1,0 0 0,1 0 0,-1 1 0,0 0 0,1 1 1,-1-1-1,0 1 0,1 0 0,-1 0 0,1 1 0,-1-1 1,1 1-1,0 1 0,0-1 0,0 1 0,0-1 0,-7 6 0,1 0-116,0 1 0,1-1 0,0 2 0,0-1-1,1 1 1,1 1 0,-1 0 0,-12 22 0,13-17-6,2-1 1,0 1 0,0 0 0,2 0 0,0 1 0,1-1 0,0 1-1,1 0 1,1 0 0,2 30 0,0-32-24,1-1-1,0 1 1,1-1 0,1 0-1,0 0 1,1 0-1,1 0 1,0-1 0,0 0-1,1 0 1,1-1 0,16 20-1,-19-26-37,0 0-1,1-1 1,0 0-1,0 0 1,0-1-1,1 1 1,-1-1-1,1-1 0,0 1 1,0-1-1,0-1 1,1 1-1,-1-1 1,1 0-1,-1-1 1,1 0-1,0 0 1,-1-1-1,1 1 0,0-2 1,-1 1-1,9-2 1,-3-1 41,-1 0 0,1-1 0,-1-1 0,0 1 0,0-2 0,0 0 0,-1 0 1,0-1-1,0 0 0,-1-1 0,0 0 0,12-13 0,-9 7 62,-1-1 0,0 0 1,-1 0-1,-1-2 0,0 1 0,-1-1 0,-1 0 1,-1-1-1,0 0 0,-2 0 0,0-1 0,0 1 1,-2-1-1,2-32 0,-5 37-73,0-1 0,-1 1 0,0 0 0,-1-1 0,-1 1 0,0 0 0,-1 0 0,0 0 0,-1 1 0,-1 0 1,0 0-1,-1 0 0,0 0 0,-1 1 0,0 1 0,-1-1 0,-1 1 0,0 1 0,-22-19 0,19 19-66,-1 0 0,-21-11 0,29 18-151,0 0 0,-1 0-1,1 1 1,-1 0 0,1 0 0,-1 1 0,0 0 0,-11-1 0,16 2 39,1 0 102,0 1 0,1-1 0,-1 0 0,0 0 0,1 0 0,-1 0 0,0 0-1,1 0 1,-1 0 0,0 0 0,1 0 0,-1 0 0,0 0 0,1 0 0,-1-1 0,0 1 0,1 0-1,-1 0 1,1-1 0,-1 1 0,0 0 0,1-1 0,-1 1 0,1-1 0,-1 1 0,0-1 0,-1-15-392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4:14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2417 232 9746,'-82'-25'377,"-1"2"1,0 4-1,-2 4 0,0 4 0,-1 3 1,1 5-1,-106 7 0,50 11-80,0 6-1,2 6 1,1 6-1,-199 75 1,293-89-278,0 1 0,2 3 0,0 1-1,1 3 1,2 1 0,1 1 0,1 2 0,2 2 0,1 2 0,2 1 0,1 1-1,2 1 1,-31 54 0,25-34 7,3 2 1,2 1-1,-27 82 0,48-115-18,1 0-1,1 0 1,2 0-1,1 1 1,1 0-1,1 0 1,1 0 0,2 0-1,1 0 1,8 38-1,-4-45-9,2-1 0,0 0 0,0 0 0,2-1 0,1 0 0,0-1 0,2 0 0,0-1 0,1-1 0,0 0 0,2-1 0,22 20 0,-2-7-3,1-2 0,0-1 0,2-2-1,1-2 1,49 20 0,-11-12-2,1-4 0,1-2 1,2-5-1,0-3 0,150 10 1,-45-20-32,286-28 0,901-173 126,-733 69 52,-12-36 3,-263 36-73,-279 91 19,-3-4 1,85-53-1,-146 78-13,-1-1 1,0-1-1,-1-1 0,-1-1 0,-1 0 0,25-32 1,-36 40-24,-1-1 1,0 0 0,-1 0 0,0-1 0,-1 0 0,0 0 0,-1 0-1,0 0 1,-1-1 0,0 0 0,-1 1 0,-1-1 0,0 0 0,0 0-1,-2-14 1,-2 10 31,0-1-1,-1 1 1,0-1 0,-2 1-1,0 1 1,0-1-1,-2 1 1,0 0 0,-1 1-1,-1 0 1,-21-27-1,1 9 77,0 2 0,-2 1 0,-66-48 0,28 30-9,-3 2 0,-141-64-1,105 65-255,-172-47 0,46 37-205,-345-35 0,271 57 115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1:0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4 218 12131,'0'0'50,"0"0"-1,0 0 1,-1 0 0,1 0 0,0-1 0,0 1 0,0 0 0,0 0 0,-1 0 0,1 0 0,0 0 0,0 0 0,0 0 0,0-1 0,0 1 0,-1 0 0,1 0 0,0 0-1,0 0 1,0-1 0,0 1 0,0 0 0,0 0 0,0 0 0,0-1 0,0 1 0,0 0 0,0 0 0,0 0 0,0-1 0,0 1 0,0 0 0,0 0 0,0 0 0,0 0-1,0-1 1,0 1 0,0 0 0,0 0 0,0 0 0,0-1 0,0 1 0,0 0 0,1 0 0,-1 0 0,0 0 0,0-1 0,0 1 0,0 0 0,0 0 0,0 0 0,1 0-1,-1 0 1,0 0 0,0 0 0,0-1 0,1 1 0,-1 0 0,0 0 0,0 0 0,0 0 0,0 0 0,1 0 0,-1 0 0,0 0 0,1 0 0,15-9 1207,-5 3-809,1 1-1,-1 0 0,1 0 0,22-5 1,89-9-252,228-5 0,-161 11-193,90-1-13,-181 17 65,168-17-1,362-50 291,-519 59-139,0 4 1,157 20 0,-224-14-119,0-2 0,0-2 0,0-2 0,78-12 0,-90 8 154,45 0 0,-76 5-162,-1-14-1312,-7 9 1038,-6 2-90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1:1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65 12979,'-4'0'502,"0"-1"-30,1 1 0,-1-1 1,0 1-1,0 0 0,1 1 1,-1-1-1,0 0 0,-4 2 1,33 0 1492,-11 1-1400,327 1 1897,-275-2-2443,1 2 1,110 21-1,-136-20-17,0-2 0,0-2 0,0-1 0,70-11 0,65 0 50,89 27-14,60 0-47,-284-17-7,29 1 5,133-19 1,-175 13 339,-4-19-630,-17 17 170,0 0 0,0 1 0,0-1 0,1 2-1,0-1 1,1 1 0,-1 0 0,1 1 0,15-7 0,-23 12 110,-1 0 1,0 0-1,0 1 1,0-1-1,0 0 1,1 0-1,-1 0 1,0 1-1,0-1 1,0 0-1,0 0 1,0 1-1,0-1 1,1 0-1,-1 0 1,0 1-1,0-1 1,0 0-1,0 1 1,0-1-1,0 0 1,0 0 0,0 1-1,0-1 1,0 0-1,0 0 1,-1 1-1,1-1 1,0 0-1,0 0 1,0 1-1,0-1 1,0 0-1,0 0 1,-1 1-1,-2 10-1082,-4 7-1239,7-13 1720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1:2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389 972 9938,'143'-13'2853,"522"0"-1860,-189 51-442,293 13 19,263-55-369,-292-13-53,0 31-144,-661-12 0,694 30 28,-103-13 68,-506-18-103,181-3 46,-265 5-58,-28-1 2293,-93-6-2023,-58 5-538,99-1 266,0 0-1,-1 0 1,1 0-1,0 0 0,0 0 1,-1-1-1,1 1 1,0 0-1,0 0 1,0 0-1,-1 0 1,1-1-1,0 1 1,0 0-1,0 0 1,0-1-1,0 1 0,-1 0 1,1 0-1,0-1 1,0 1-1,0 0 1,0 0-1,0-1 1,0 1-1,0 0 1,0 0-1,0-1 1,0 1-1,0 0 0,0 0 1,0-1-1,0 1 1,0 0-1,0-1 1,0 1-1,1 0 1,-1 0-1,0 0 1,0-1-1,0 1 1,0 0-1,0 0 1,1-1-1,-1 1 0,0 0 1,0 0-1,0 0 1,1-1-1,6-11-349,-2 5 281,-1-1 0,0 0 0,0 0 0,-1 0 0,0 0 0,2-10 0,9-25 97,-6 25-2,-1 0-1,-1-1 0,-1 0 1,0-1-1,-2 1 1,0-1-1,-1-23 1,-2 11 74,-2-1 1,-1 0-1,-11-50 0,-2-7-65,5 0-1,0-105 0,14 149-56,-2 38 41,0-1 0,0 0 0,-1 0 0,0 0 0,-2-8-1,2 17 0,0 0 0,0-1-1,0 1 1,0 0-1,0 0 1,0 0-1,0-1 1,0 1-1,0 0 1,0 0-1,0 0 1,0 0 0,0-1-1,0 1 1,0 0-1,0 0 1,0 0-1,0 0 1,0-1-1,0 1 1,0 0 0,0 0-1,0 0 1,0 0-1,0-1 1,0 1-1,0 0 1,1 0-1,-1 0 1,0 0-1,0 0 1,0-1 0,0 1-1,0 0 1,1 0-1,-1 0 1,0 0-1,0 0 1,0 0-1,0 0 1,1 0-1,-1 0 1,0 0 0,0 0-1,0 0 1,0 0-1,1-1 1,-1 1-1,0 1 1,0-1-1,0-1 59,-7-2 24,-8-3-83,-1 1 0,0 0 0,0 2 1,0-1-1,-28 0 0,0-2-61,-46-5-57,0 4 0,-108 5 0,-181 28 166,252-15-81,-304 12-161,84-7 31,-1402-13-329,668-36 375,-94-6 215,929 17-78,-211-10 32,382 31-36,-179 3 199,251-1-206,-134 11 763,135-11-747,2 0-30,0 0 0,0 0 0,0 0 0,0 1 0,1-1 0,-1 0 0,0 0 0,0 0-1,1 0 1,-1 1 0,1-1 0,-1 0 0,1 0 0,0 0 0,-1 0 0,2 1 0,0 2-6,9 23 7,-2 0 0,-2 1 0,0 0-1,-2 0 1,3 42 0,-5 147-20,-4-158 22,-9 116 16,0 43 4,10-215-13,0 5 144,1 0 0,-1 0 0,1 0 0,4 15 0,-4-22-130,-1 0 0,0 0 0,1 1 0,-1-1 0,1 0-1,-1 0 1,1 0 0,-1 0 0,1 0 0,0 0 0,-1-1 0,1 1 0,0 0 0,0 0-1,0 0 1,0-1 0,0 1 0,0 0 0,0-1 0,0 1 0,0-1 0,0 1-1,0-1 1,0 0 0,0 1 0,0-1 0,0 0 0,0 0 0,1 0 0,-1 0 0,0 0-1,0 0 1,0 0 0,0 0 0,1 0 0,-1 0 0,0-1 0,0 1 0,0 0-1,0-1 1,0 1 0,2-2 0,18-10 268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1:3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11 414 8242,'-6'-16'2270,"3"25"-1102,2 31-652,1-35-501,0 722 895,0-709-901,-1-3 0,1 0-1,1 1 0,0-1 1,1 1-1,7 24 0,-9-39-7,0 0 0,1 0 0,-1 0 1,1 0-1,-1 0 0,1 0 0,-1 0 0,1-1 0,-1 1 0,1 0 0,0 0 0,0-1 1,-1 1-1,1 0 0,0-1 0,0 1 0,0-1 0,0 1 0,0-1 0,0 1 0,0-1 0,0 0 1,0 0-1,1 1 0,27-3 48,-26 1-40,1 0 0,-1 0 0,1 1 0,-1 0 0,0 0 0,1 0 0,4 1 1,2 2-4,1 2 1,-1-1 0,0 2 0,-1-1-1,1 1 1,12 11 0,-9-7 2,28 15 0,-25-18-6,1 0 0,-1-1 0,1-1 0,1-1 0,-1 0-1,0-2 1,1 1 0,29-2 0,-12-2 8,-1-2 0,0-2 0,49-13 1,-57 12 23,0 2 1,1 0 0,48 1-1,80 13 15,-146-9-49,82 5 121,158-10-1,91-31 116,-72 5-197,-171 22 6,343-27 49,2 27 96,576-15 599,-859 13-712,210 15 1,-107 11-73,213 6-5,-405-20-5,136 22 0,66 34 59,-271-58-54,54 10 2,0-3 1,93 0 0,-128-6 1,109-3-4,251-36 0,-178 11-2,217-38 4,-398 61 23,-14 4 16,-1-1-1,1 0 1,-1-1-1,0 1 1,1-1 0,7-4-1,-15 4-1,0 1 0,0-1 1,0 1-1,0-1 0,0 1 0,0-1 1,0 1-1,-1-1 0,1 1 0,-1 0 0,-1-1 1,1-1 24,-9-12-138,0-1 0,2 0 0,0-1 0,0 0 0,2 0 0,0-1 0,1 0 0,-7-35 0,-8-96 59,3 15 33,13 111-24,-1 0-1,-1 0 0,-17-38 0,-2 16 9,20 34 0,-1 1 1,1-1-1,1 0 0,0-1 1,-6-19-1,10 30-8,0 1 0,0-1 0,0 1-1,0 0 1,0-1 0,0 1 0,0 0 0,0 0 0,0-1-1,0 1 1,0 0 0,0 0 0,0 0 0,-1 0 0,1 0-1,0 0 1,0 1 0,0-1 0,0 0 0,0 1 0,-1 0-1,-12 0-16,6-2 23,1-1 0,0-1-1,0 1 1,0-1 0,-10-6 0,-18-7 1,-22-1-32,-91-17 0,-64 4-10,81 13 4,-773-71-271,130 9 210,-345-74 70,153 89 53,674 65-42,-383 50 1,377-8 13,-244 27-425,461-68 355,6-7-21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1:3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6 171 12107,'-6'7'2697,"12"-11"-236,10-6-1138,8-4-392,-21 11-899,0 1 1,1 0 0,-1-1 0,1 2-1,0-1 1,-1 0 0,1 1 0,0 0-1,0-1 1,0 2 0,0-1-1,0 0 1,0 1 0,5 0 0,18-1-3,1 0 0,0-2 1,51-12-1,32-4 35,-97 18-58,-1 0 1,0 1-1,0 1 0,1 0 0,-1 1 1,18 5-1,24 9 31,-24-6-54,0-1 0,0-1 0,47 4 1,2-9 10,-1-3 1,105-14-1,153-46 72,-236 43-75,196-8 1,-22 5-7,-254 18-57,14-1 234,-25-1-414,-10 4 236,0 0 0,0 0 0,0 0 0,0 0 0,0 0 0,0 0 0,1 0 0,-1 0 0,0 0 0,0-1 0,0 1 0,0 0 0,0 0 0,0 0 0,0 0 0,0 0 0,0 0 0,0 0 0,0 0 0,0-1 0,0 1 0,0 0 0,0 0 0,0 0 0,0 0 0,0 0 0,0 0 0,0-1 0,0 1 0,0 0-1,0 0 1,0 0 0,0 0 0,0 0 0,0 0 0,0 0 0,0-1 0,0 1 0,0 0 0,0 0 0,0 0 0,0 0 0,-1 0 0,1 0 0,0 0 0,0 0 0,0 0 0,0 0 0,0-1 0,-7-5-589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2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454 238 11458,'7'-65'1456,"-3"33"-576,-1-1 1,-2-36-1,-1 68-847,0-1 0,0 1-1,0-1 1,0 0 0,0 1-1,-1-1 1,1 1 0,0-1 0,-1 0-1,1 1 1,-1-1 0,0 1-1,1 0 1,-1-1 0,0 1-1,0-1 1,0 1 0,0 0 0,0 0-1,0 0 1,0-1 0,-1 1-1,1 0 1,0 1 0,-1-1-1,1 0 1,-3-1 0,2 2-2,-1-1 0,0 1 1,0 0-1,0 0 0,0 0 1,1 1-1,-1-1 0,0 1 1,0-1-1,1 1 0,-1 0 0,0 0 1,1 0-1,-1 1 0,-3 2 1,-31 18 58,1 1 1,2 2 0,0 2-1,2 1 1,1 1 0,1 2-1,-39 51 1,57-64-71,0 1 0,2 0 0,0 0 0,1 1 0,1 0 0,1 0-1,-8 37 1,10-28 26,1 0-1,1 1 0,2 0 1,1 0-1,4 31 1,4-11 7,1-1 0,3 0 0,1-1 0,3 0 0,2-1 0,34 64 0,-33-75-53,47 64 0,-57-87 0,2 0 0,0-1 0,0 0 0,1-1 1,0-1-1,1 0 0,24 14 0,-33-22 5,0 0-1,0 0 0,0 0 0,0-1 1,0 1-1,0-1 0,0 0 0,1-1 1,-1 1-1,0-1 0,0 0 0,1 0 1,-1 0-1,0 0 0,1-1 0,-1 0 1,8-2-1,-6 0 13,0 0 1,0 0-1,0-1 1,-1 1-1,0-1 1,0 0-1,0-1 1,0 1-1,0-1 1,6-9-1,4-9 83,-1-1-1,-1 0 0,-1-1 0,13-38 1,4-23 177,-4-1 0,-4-1 0,-3-1 0,-4-1 0,3-133-1,-17 185-192,0 1 0,-3-1 0,-7-39 0,8 66-69,0 0 1,-1 0 0,0 1 0,-1-1 0,0 1-1,-1 0 1,0 0 0,0 0 0,-1 1 0,-1-1-1,1 1 1,-1 1 0,-1 0 0,-16-15 0,21 21-65,1 0 0,-1 0 0,0 1 0,0-1 0,0 1 0,0-1 0,0 1 0,0 0 1,-1 0-1,1 1 0,0-1 0,0 1 0,-1-1 0,1 1 0,0 0 0,-1 0 0,1 1 1,0-1-1,0 1 0,-1-1 0,1 1 0,0 0 0,0 0 0,0 1 0,0-1 0,0 1 1,-5 2-1,2 1-100,0 0 0,0 0 0,1 0 0,-1 1 0,1 0 0,1 0 1,-1 0-1,1 1 0,0-1 0,0 1 0,-2 7 0,-8 20-440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3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1408 388 9738,'-80'-86'1383,"-14"-17"-177,92 101-1185,-16-20 377,-38-36 1,49 52-345,0 0 1,-1 0-1,1 1 1,-1 1-1,0-1 1,0 1-1,-1 1 1,1-1-1,-1 1 1,-9-2-1,-5 2 13,1 1 0,-1 1-1,1 1 1,-1 0 0,1 2 0,-1 1-1,1 0 1,0 2 0,-27 9 0,-22 11 334,-95 48 0,127-53-309,1 2 0,0 2 1,2 1-1,1 1 0,1 2 0,1 2 1,2 1-1,1 1 0,1 2 0,2 0 0,2 2 1,1 1-1,2 1 0,1 1 0,2 1 1,2 1-1,2 0 0,-12 51 0,17-51-73,2-1-1,1 1 0,3 0 0,1 1 1,2-1-1,2 1 0,2-1 1,1 1-1,2-1 0,3-1 0,0 1 1,3-2-1,1 1 0,2-2 0,2 0 1,22 37-1,-14-35-45,1 0 0,2-3 0,2 0-1,2-2 1,0-1 0,3-2 0,0-1 0,2-1 0,2-3 0,0-1-1,2-2 1,0-1 0,2-3 0,0-1 0,1-2 0,1-2 0,0-2 0,1-2-1,49 5 1,-47-11-55,0-1 0,1-3 0,-1-1 0,0-3 0,1-2 0,-2-2 0,1-1 0,-1-4 0,71-25 0,-30 0 46,-2-5 1,132-85-1,142-133 78,-311 219 62,-2-2-1,-2-2 1,-1-1 0,-3-3 0,41-63 0,-24 21 294,-5-3-1,52-122 1,-72 139-144,25-88-1,-50 138-221,-1-1 1,-2 1-1,-1-1 1,-1-1-1,-1 1 1,-1 0-1,-4-30 1,1 45-25,0 1 0,-1 0 0,0 0 0,-1 0 0,0 0 0,-1 1 0,-1 0 0,0 0 0,0 0 0,-14-17 0,9 15 6,-1 0 0,0 1 0,-1 0 0,0 1 0,-1 1 0,-1 0 0,-15-8 0,-4 2-20,-2 1 0,0 1-1,0 2 1,-1 1 0,0 3 0,-51-7 0,53 11-235,0 0 1,-1 3-1,1 0 0,-1 3 0,1 1 0,0 1 0,-63 17 0,45-1-138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4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743 63 12155,'0'-3'81,"-1"0"0,0 0 1,1 0-1,-1 1 0,0-1 1,0 0-1,0 0 1,-1 1-1,1-1 0,-1 1 1,1 0-1,-1-1 1,0 1-1,0 0 0,0 0 1,0 0-1,0 0 0,-4-2 1,2 2 11,0 0-1,0 0 1,-1 0 0,1 1 0,-1-1 0,1 1 0,-1 1-1,1-1 1,-1 0 0,-7 1 0,-1 1 34,1 0 0,-1 1 0,1 0 0,0 1 0,0 0 1,0 1-1,0 0 0,-12 7 0,-1 4 1,1 0 0,1 2 0,0 0-1,2 2 1,0 0 0,-33 40 0,20-17 2,3 1 0,-46 83 1,41-55-13,3 1 1,3 2-1,-34 129 1,52-152-36,2 0 1,3 1-1,1 0 1,3 0-1,3 0 1,8 84 0,-5-117-69,1 0 0,0 0 0,1-1 1,1 0-1,1 1 0,1-2 0,0 1 1,1-1-1,1-1 0,1 0 0,15 19 1,-15-24-22,0 0 0,0 0 0,1-1 0,0 0 0,1-1 0,0-1 0,0 0 0,1-1 1,0 0-1,0-1 0,1-1 0,0 0 0,0-1 0,19 3 0,-16-5-7,1-1 1,0 0-1,0-2 0,0 0 0,0-2 0,-1 0 1,1 0-1,-1-2 0,0 0 0,33-15 0,-15 3-1,-1-2-1,-1-1 1,-1-2-1,36-29 1,-32 19 12,-2-2-1,-2-1 1,-1-1 0,53-78 0,-37 36 47,65-140 0,-89 163 0,-2-2 0,18-75 1,-31 97-13,-3 0 0,-1 0 0,-1 0 0,-2-1 0,-3-42 0,0 63-17,-1 0 0,-1 0 0,0 0 0,-1 1 0,0-1-1,-1 1 1,-1 0 0,0 0 0,-9-13 0,10 19-14,-1-1 1,0 1-1,-1 1 1,1-1-1,-1 1 1,-1 0-1,0 1 1,0 0-1,0 0 1,0 1-1,-1 0 1,0 0-1,0 1 1,-12-4-1,6 4-6,1 1-1,-1 0 0,0 1 1,0 1-1,0 0 0,0 2 1,0-1-1,0 2 0,0 0 1,1 0-1,-1 2 0,-22 7 1,16-3-264,0 1 0,1 0 0,-1 1 0,2 2 1,0 0-1,0 1 0,-26 24 0,40-33 180,1 0-1,0 1 1,0-1 0,0 1-1,1 0 1,0-1-1,0 2 1,0-1-1,-4 9 1,9-3-411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4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37 411 9898,'-33'7'3190,"30"-7"-1525,15-1-586,-6 1-965,547-62 1660,-542 61-1762,517-36 38,3 41-12,441-31-29,354-21 118,97 44-55,784-85 1,-1565 67-50,542-29 17,-776 22-28,150-9 6,0 25-8,-145 45 556,-206-12-312,-159-16-114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0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16548,'-5'13'4580,"-6"33"-3105,5 11-1217,2 1 0,3 0 0,8 70 0,-1-33-903,-6-91-1536,-2-15 979,-6-29 471,9 40 728,-1 0 0,0 0 0,0 0 0,0 0 0,0-1 0,0 1 0,0 0 0,0 0 0,0 0-1,0 0 1,0 0 0,0 0 0,0-1 0,0 1 0,0 0 0,0 0 0,0 0 0,0 0 0,0 0 0,0 0 0,0-1 0,0 1 0,0 0 0,0 0 0,0 0-1,0 0 1,-1 0 0,1 0 0,0 0 0,0 0 0,0-1 0,0 1 0,0 0 0,0 0 0,0 0 0,0 0 0,0 0 0,-1 0 0,1 0 0,0 0 0,0 0 0,0 0-1,0 0 1,0 0 0,0 0 0,-1 0 0,1 0 0,0 0 0,0 0 0,0 0 0,0 0 0,0 0 0,0 0 0,-1 0 0,1 0 0,0 0 0,0 0 0,0 0-1,0 0 1,0 0 0,0 0 0,-1 0 0,-2 23-637,-7 199-303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5:2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2020 203 10538,'-13'-14'133,"0"0"-1,-1 2 1,-1-1-1,0 2 1,0 0-1,-1 0 1,0 2-1,-1 0 1,0 0-1,-33-9 1,-1 2 33,-1 3-1,-82-10 1,56 13-61,0 4-1,-1 3 0,-138 12 1,167-2-49,0 1 0,0 3 0,1 2 0,0 2 0,2 2 0,-88 45 0,81-32-40,2 3 1,1 2-1,2 2 1,1 2-1,2 2 1,2 2-1,2 2 0,2 2 1,2 1-1,2 3 1,-34 63-1,49-74-13,1 1 0,3 1 0,1 1 0,2 0 0,2 1 1,2 0-1,-6 62 0,14-77-11,1 1 0,1-1 0,1 0 0,2 0 0,1 0 0,1-1 0,2 1 0,0-1 0,2 0 0,1-1 0,2 0 0,20 37 1,-15-39-10,0 0 1,1-1-1,1-1 1,2-1-1,0 0 1,1-2-1,40 29 1,-29-28 18,0-1 0,1-2 0,1-1 0,1-2 0,50 15 1,-20-13 82,2-4 1,-1-2-1,2-3 1,-1-3-1,1-3 1,97-10 0,-82-2 96,-1-3 1,-1-3 0,0-5 0,92-35-1,-62 11 64,-1-5 0,132-82 0,-135 62-108,-3-6 0,-3-3 0,-4-5 0,102-113 0,-159 154-66,-1-3 0,59-90 0,-89 120-80,0 0 0,-2 0 0,0-1 0,0-1-1,-2 1 1,0-1 0,-1 0 0,-1-1 0,-1 1 0,-1-1-1,0 0 1,-1 1 0,-2-21 0,-1 28-13,0 0 0,-1 0 0,0 0 0,0 1 0,-1-1 1,-1 1-1,0 0 0,0 0 0,-1 0 0,0 1 0,-1 0 0,0 0 0,0 1 1,-1 0-1,0 0 0,-1 0 0,1 1 0,-18-10 0,-3 0-92,-1 1 1,-1 1-1,0 2 0,-1 2 0,-35-9 0,-62-10-263,-1 6-1,-195-12 1,125 24 109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0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64 950 24037,'-57'-402'-2487,"51"333"2179,6 69 312,0 0 0,0 0-1,0-1 1,0 1 0,0 0 0,-1 0-1,1-1 1,0 1 0,0 0-1,0-1 1,0 1 0,0 0-1,0 0 1,0-1 0,0 1-1,0 0 1,0 0 0,1-1 0,-1 1-1,0 0 1,0 0 0,0-1-1,0 1 1,0 0 0,0 0-1,1-1 1,-1 1 0,0 0 0,0 0-1,0 0 1,0-1 0,1 1-1,-1 0 1,0 0 0,0 0-1,1 0 1,-1 0 0,0-1-1,0 1 1,1 0 0,-1 0 0,0 0-1,0 0 1,1 0 0,-1 0-1,1 0 10,3 0 139,0-1 1,0 1-1,0-1 1,0 0 0,0 0-1,0-1 1,0 1-1,0-1 1,0 1 0,-1-1-1,1-1 1,-1 1-1,1 0 1,-1-1 0,3-2-1,7-7 173,-1-1 0,12-14 0,-23 25-295,16-20 200,-1-1 0,-1-1 1,-1 0-1,-1-1 0,12-35 0,-7 9 38,20-96 0,-34 134-292,-2 29-27,-1-6 41,25 144-675,-21-134 419,1 1 1,0-1 0,2 0-1,1 0 1,14 24-1,-19-37 186,1-1-1,0 1 0,11 10 0,17 9-352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0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6 267 13667,'-1'-7'266,"-1"0"0,1-1 0,0 1-1,0 0 1,1-1 0,0 1 0,1-1 0,0 1 0,0-1 0,0 1-1,1 0 1,0-1 0,4-8 0,-2 6 10,1 1 0,0 0 1,1 0-1,0 0 0,0 1 0,1-1 1,0 2-1,0-1 0,9-6 0,-8 7-128,1 0 0,-1 1 1,1 0-1,0 1 0,1 0 0,-1 0 0,1 1 0,0 0 0,0 1 0,0 0 0,1 1 0,-1 0 0,1 0 0,-1 1 1,1 0-1,0 1 0,-1 1 0,1-1 0,18 5 0,-25-4-131,1 0 0,-1 1 0,0 0 0,0-1-1,0 1 1,-1 0 0,1 1 0,0-1 0,-1 1 0,1 0 0,-1-1 0,0 1 0,0 1 0,0-1-1,-1 0 1,1 1 0,-1 0 0,1-1 0,-1 1 0,0 0 0,-1 0 0,1 0 0,-1 0 0,0 0-1,0 1 1,0-1 0,0 0 0,-1 1 0,0-1 0,0 8 0,-1 3 13,-1 1 1,-1-1-1,0 0 0,-1 0 1,-1 0-1,0 0 0,-10 19 1,-12 16 157,-61 85 0,56-90-48,2 1 0,-25 54 0,50-89-117,1-1 1,0 1-1,0 0 0,1 0 0,1 0 1,0 1-1,-1 13 0,3-22-21,0 0 0,0 0 0,0 0 0,0-1 0,1 1 0,-1 0 0,1 0 0,0 0-1,0 0 1,0 0 0,0-1 0,0 1 0,0 0 0,1-1 0,-1 1 0,1-1 0,0 0 0,0 1 0,0-1-1,0 0 1,0 0 0,0 0 0,1 0 0,-1-1 0,1 1 0,-1-1 0,1 1 0,-1-1 0,1 0 0,0 0 0,0 0-1,5 1 1,2-1 0,0 0 0,0-1 0,0 0-1,0 0 1,0-1 0,0 0-1,0-1 1,-1 0 0,1-1 0,-1 0-1,1 0 1,-1-1 0,11-6 0,-7 3 29,1-1 0,-1-1 0,-1 0 1,1 0-1,-2-1 0,1-1 1,17-21-1,-26 28 7,0 0-1,0 0 1,-1-1-1,1 1 1,-1-1 0,0 1-1,0-1 1,-1 0-1,1 0 1,-1 1 0,0-1-1,0-7 1,-1 9-12,0 1 0,0-1 0,-1 1 0,1-1 0,-1 1 0,1-1 0,-1 1 0,0-1 0,0 1 0,0 0 0,0-1 0,-1 1 0,1 0 0,-1 0 0,1 0 0,-1 0-1,0 0 1,1 0 0,-1 0 0,0 1 0,0-1 0,-1 1 0,1-1 0,0 1 0,-3-1 0,-4-2-77,0 1-1,0 0 0,0 1 0,0 0 1,0 0-1,0 1 0,-1 0 1,1 0-1,0 1 0,-1 1 1,1 0-1,-14 2 0,11 4-934,8-4 475,6-1-78,6-5-20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0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18 485 14675,'-3'5'681,"1"-3"-428,0 0-1,1 1 0,-1-1 0,1 1 0,0-1 1,0 1-1,0-1 0,0 1 0,0 0 0,1-1 0,-1 4 1,1-6-180,1 0 0,-1 0 0,1 1 0,-1-1 0,1 0 0,-1 0 0,0 0 0,1 0 0,-1 0 0,1-1 0,-1 1 0,1 0 0,-1 0 0,1 0 0,-1 0 1,0 0-1,1-1 0,-1 1 0,1 0 0,-1 0 0,0-1 0,1 1 0,-1 0 0,0 0 0,1-1 0,-1 1 0,0 0 0,1-1 0,-1 1 0,0-1 0,0 1 0,1-1 0,14-15 791,-14 15-832,328-448 5189,-301 400-5003,-28 49-217,1 0-1,-1 0 0,0-1 1,0 1-1,1 0 0,-1 0 1,0 0-1,0 0 0,1 0 1,-1 0-1,0 0 0,0 0 1,1 0-1,-1 0 1,0 0-1,0 0 0,1 0 1,-1 0-1,0 0 0,0 0 1,1 0-1,-1 0 0,0 1 1,0-1-1,0 0 0,1 0 1,-1 0-1,0 0 0,0 0 1,0 1-1,1-1 0,-1 0 1,0 0-1,0 0 0,0 1 1,0-1-1,1 0 0,-1 0 1,0 0-1,0 1 0,0-1 1,0 0-1,0 0 0,0 1 1,0-1-1,0 0 0,0 1 1,7 13-20,-6-13 17,0 1-1,129 312-98,-126-304 89,-1 1-335,1-1 1,0 1 0,1-1-1,8 13 1,-13-23 332,1 1 0,-1-1-1,0 0 1,1 1 0,-1-1-1,0 0 1,1 1 0,-1-1 0,1 0-1,-1 0 1,0 0 0,1 1 0,-1-1-1,1 0 1,-1 0 0,1 0-1,-1 0 1,1 0 0,-1 0 0,1 0-1,-1 0 1,0 0 0,1 0 0,-1 0-1,1 0 1,-1 0 0,1 0 0,-1 0-1,1 0 1,-1-1 0,1 1-1,-1 0 1,0 0 0,1-1 0,-1 1-1,0 0 1,1 0 0,-1-1 0,1 1-1,-1 0 1,0-1 0,0 1-1,1-1 1,-1 1 0,0 0 0,0-1-1,1 1 1,-1-1 0,0 0 0,11-19-464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0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14643,'-11'10'5297,"-28"42"-3660,8-5-1152,3 1 0,-24 55 0,-34 105 91,78-188-603,2-11-1918,4-19 851,3-25 181,-1 31 772,1-26-583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0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16564,'2'0'1960,"-2"5"-1320,1 0-200,2 4 1137,4 1-609,1 3-128,2 1-384,2 2-80,3 0-104,2-2-32,2-1-168,1-1-152,1-7-464,1 0-304,-1-5 688,-2-5-144,-6-8-152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1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341 429 15027,'1'1'159,"0"1"0,-1 0 0,1-1 0,0 1 0,0 0 0,0-1 0,1 1 0,-1-1 0,0 0 0,0 1 0,1-1 0,1 1 0,-2-1-88,0-1-1,0 0 0,0 0 0,0 1 0,0-1 0,-1 0 0,1 0 0,0 0 0,0 0 0,0 0 0,0 0 0,0-1 0,0 1 0,0 0 0,-1 0 0,1-1 0,0 1 0,0 0 0,0-1 1,-1 1-1,1-1 0,0 1 0,0-1 0,-1 1 0,1-1 0,0 0 0,-1 1 0,1-1 0,0 0 0,14-17 440,-1 0 1,-1 0-1,-1-1 0,0-1 0,-1 0 0,11-30 1,-26 79-98,1 0 1,2 50 0,1-76-386,-1 15-14,2 0 1,0 0-1,0 1 0,2-1 0,9 35 0,-6-43-468,0-11-62,2-19 33,0-9 139</inkml:trace>
  <inkml:trace contextRef="#ctx0" brushRef="#br0" timeOffset="1">14 73 14835,'-5'-5'2217,"0"-1"-1225,1 3-320,4-1 2577,6 2-1961,7 2-384,4-1-192,7-1-296,8-1-80,7 1-127,2-3-185,4 0-729,-2-5 721,0-2-168,-2-1-88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1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16772,'-6'30'1336,"-6"14"-1024,-1 5-120,4 13 392,1 3-160,6 4-96,2 0-96,4-6-312,2-4-104,0-12-184,0-8-168,-2-15-288,-3-8-968,-2-16 1351,-5-9-311,-4-21-8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1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7 415 14115,'0'0'130,"-1"1"0,1-1-1,0 0 1,0 0 0,-1 0 0,1 0-1,0 0 1,0 0 0,0 0 0,-1 0-1,1 0 1,0-1 0,0 1 0,0 0 0,-1 0-1,1 0 1,0 0 0,0 0 0,0 0-1,-1 0 1,1 0 0,0 0 0,0-1-1,0 1 1,0 0 0,0 0 0,-1 0-1,1 0 1,0-1 0,0 1 0,0 0 0,0 0-1,0 0 1,0-1 0,0 1 0,3-8 2201,16-13-1055,-14 16-733,23-26 178,-2-2 0,-2 0 1,24-44-1,45-114-285,-85 178-486,-8 13 48,0 0 0,1 0 0,-1 0 0,0 0 0,0 0 0,0 1 0,0-1 0,1 0 0,-1 0 0,0 0 0,0 0 0,0 0-1,0 0 1,0 0 0,1 0 0,-1 1 0,0-1 0,0 0 0,0 0 0,0 0 0,0 0 0,0 0 0,0 1 0,0-1 0,1 0 0,-1 0 0,0 0-1,0 0 1,0 1 0,0-1 0,0 0 0,0 0 0,0 0 0,0 0 0,0 1 0,0-1 0,0 0 0,0 0 0,0 33-136,0-23 132,0-8 8,5 156-346,-3-134 260,2 0 0,0 0 0,2 0 0,12 34 1,-16-54 83,-1 1 1,1-1 0,0 0-1,1 0 1,-1 0 0,1 0-1,4 5 1,4-5-112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1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43 104 13979,'7'-11'669,"1"1"0,0-1 0,0 1 0,13-11 0,-17 16-368,1 1-1,0 0 1,0 0-1,0 1 0,1 0 1,0 0-1,-1 0 0,1 0 1,0 1-1,10-3 0,-15 5-263,0 0 0,0 0 0,0-1 0,0 1-1,0 0 1,0 0 0,0 0 0,0 0 0,0 0-1,0 0 1,0 0 0,0 0 0,0 0 0,0 1-1,0-1 1,0 0 0,0 1 0,0-1 0,0 1-1,0-1 1,0 1 0,0-1 0,0 1 0,-1-1-1,1 1 1,0 0 0,-1 0 0,1-1 0,0 1-1,-1 0 1,1 0 0,-1 0 0,1 0 0,-1-1-1,1 1 1,-1 0 0,0 0 0,1 0 0,-1 0-1,0 0 1,0 0 0,0 0 0,0 0 0,0 2-1,0 3 18,0 0-1,-1-1 1,0 1 0,0-1-1,0 1 1,-4 9 0,-17 36 270,-34 57 0,-11 25 96,58-113-335,2 0 1,0 0 0,1 1-1,-5 38 1,10-55-76,1 0 0,-1 0 0,1 0 0,0 0 0,0 0 0,1 1 0,-1-1 0,1 0 1,0 0-1,0-1 0,0 1 0,1 0 0,-1 0 0,1 0 0,0-1 0,0 1 0,0-1 0,4 5 0,-4-6-1,1 0 0,0 0 0,0 0 0,0 0-1,1 0 1,-1 0 0,0-1 0,1 0-1,-1 0 1,1 0 0,-1 0 0,1 0 0,-1-1-1,1 1 1,0-1 0,-1 0 0,1 0 0,0-1-1,-1 1 1,6-2 0,2 0 51,0-1 0,0 0 1,-1-1-1,1 0 0,-1-1 0,11-6 1,-17 9 8,1-1 0,-1 0 0,0 0 0,1 0 0,-1-1 1,-1 1-1,1-1 0,0 0 0,-1 0 0,0 0 0,0 0 1,0-1-1,-1 0 0,1 1 0,1-6 0,-3 8-32,-1 0 1,0 1-1,1-1 0,-1 0 0,0 1 0,0-1 1,0 0-1,0 1 0,0-1 0,-1 0 0,1 0 1,0 1-1,-1-1 0,1 0 0,-1 1 0,0-1 1,0 1-1,1-1 0,-3-1 0,1 0 11,0 1 0,0 0 0,0 0 0,-1 0 0,1 0 0,0 0 0,-1 1 0,0-1 0,1 1 0,-5-2 0,0 1-15,0 0 0,1 0 0,-1 0 0,0 1 1,0 0-1,0 0 0,0 1 0,-13 1 0,17-1-133,1 1 0,-1-1-1,1 1 1,0 0 0,-1 0 0,1 0 0,0 0 0,-1 0 0,1 0-1,0 1 1,0-1 0,0 1 0,0-1 0,-3 5 0,4-5 36,1 0 0,-1 0 0,0 0 1,1 0-1,-1 0 0,1 0 0,0 0 0,-1 0 1,1 0-1,0 1 0,-1-1 0,1 0 0,0 0 1,0 0-1,0 0 0,0 1 0,0-1 0,1 0 1,-1 0-1,0 0 0,0 0 0,1 1 0,-1-1 0,1 0 1,-1 0-1,1 0 0,-1 0 0,1 0 0,0 0 1,-1 0-1,1 0 0,0 0 0,1 0 0,9 9-665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1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5 452 12739,'-1'3'565,"-3"21"1475,6-18-565,6-11 870,17-29-1007,-1-2-1,-2 0 1,19-41-1,-24 44-903,113-231 561,-130 264-997,0 0 0,0 0-1,0 0 1,0 0 0,0 0 0,0 0 0,0 0 0,0 1-1,0-1 1,0 0 0,0 0 0,0 0 0,0 0 0,0 0 0,0 0-1,0 0 1,0 0 0,0 0 0,0 0 0,0 0 0,0 0-1,0 0 1,1 0 0,-1 0 0,0 0 0,0 0 0,0 0-1,0 0 1,0 0 0,0 0 0,0 0 0,0 0 0,0 0 0,0 0-1,0 0 1,0 0 0,0 0 0,0 0 0,0 0 0,0 0-1,0 0 1,0 0 0,0 0 0,1 0 0,-1 0 0,0 0-1,0 0 1,0 0 0,0 0 0,0 0 0,0 0 0,0 0-1,1 11-77,-1 22-19,-1-23 63,1 4-56,1-1-1,0 0 0,1 0 0,0 1 0,1-1 0,0-1 0,1 1 0,1 0 0,0-1 0,1 0 0,0 0 1,0 0-1,2-1 0,8 11 0,18 25-458,-18-27 199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7:1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2 16035,'3'-2'1041,"-9"18"-929,-9 13-64,-7 21 240,-2 7-144,-8 19-80,-1 3 8,0 1-48,2-1 8,1-9 8,2-8 16,6-19-184,3-7-88,7-26-440,7-10 552,0-15-56,4-9-64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1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17060,'-5'19'1632,"-5"9"-1008,-3 5-200,-3 9 656,-1 2-183,0 7-105,1-3-152,1-6-216,3-3-104,1-8-168,6-5-136,-4-10-528,3-6-344,-1-12 704,-1-9-144,0-12-128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1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16956,'8'10'1904,"5"0"-1056,2 0-312,5 4 1049,3-1-385,4 4-352,0-2-232,3 2-368,-1-1-152,-2 1-480,-1-3-336,-3-1 1368,-5-3-752,-2-6-56,-2-1-56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1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13787,'0'-1'283,"1"-1"-1,-1 1 1,1-1 0,-1 1 0,1 0-1,0 0 1,-1-1 0,1 1 0,0 0-1,0 0 1,0 0 0,0 0 0,0 0-1,0 0 1,0 0 0,0 0-1,0 1 1,1-1 0,0-1 0,28-13 2036,-28 14-2006,7-2 120,-1-1 0,0 1-1,0 1 1,1-1 0,0 2 0,11-2-1,-18 2-400,0 1 0,-1 0 0,1 0 0,0 0 0,0 1 1,-1-1-1,1 0 0,0 0 0,-1 1 0,1-1 0,0 1 0,-1 0 0,1-1 0,-1 1 0,1 0 0,-1 0 0,1 0 0,-1 0 0,0 0 0,1 1 0,-1-1 0,0 0 0,0 0 0,0 1 0,0-1 0,0 1 0,0-1 0,0 1 0,0-1 0,-1 1 0,1 0 0,-1-1 0,1 1 0,-1 0 0,0-1 0,1 1 0,-1 0 0,0 3 0,0 4-16,-1 0-1,1 0 0,-2 1 0,1-1 1,-1 0-1,-1-1 0,1 1 1,-2 0-1,-5 11 0,-7 11 30,-24 33 1,17-29 5,23-34-48,-1 0-1,1-1 1,-1 1-1,1 0 1,-1 0-1,1-1 1,-1 1 0,1 0-1,0 0 1,-1 0-1,1 0 1,0 0-1,0 0 1,0 0-1,0 0 1,0 0 0,0 1-1,0-1-1,0-1 0,1 0 0,-1 0 0,0 1 0,1-1 0,-1 0-1,0 0 1,1 0 0,-1 1 0,1-1 0,-1 0 0,0 0 0,1 0 0,-1 0 0,1 0 0,-1 0 0,0 0-1,1 0 1,-1 0 0,1 0 0,-1 0 0,0 0 0,1 0 0,-1 0 0,1 0 0,0-1 0,32-13-40,-4-2-534,0-2 0,-1-1 1,33-29-1,-30 21 150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2:15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8 159 13571,'-5'5'2128,"3"-2"-863,2-5-417,7-4 2184,6 1-1351,7-7-401,4 1-176,6-2-392,-1 0-127,2 1-385,1 1-352,-3 1 968,-5-4-776,-4-14 16,0-2-8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1:5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13 274 12419,'-1'1'91,"0"0"0,0 1 0,0-1 0,0 1 0,0-1 0,0 1 0,0-1 1,0 1-1,0 0 0,1 0 0,-1-1 0,1 1 0,-1 0 0,1 0 0,0-1 1,-1 1-1,1 0 0,0 0 0,0 0 0,1 0 0,-1-1 0,0 1 0,1 0 1,-1 0-1,1-1 0,-1 1 0,1 0 0,0 0 0,-1-1 0,1 1 0,0-1 0,0 1 1,0-1-1,1 1 0,-1-1 0,0 0 0,0 1 0,1-1 0,2 2 0,2 1 54,0 1-1,0-1 0,0 0 0,1 0 0,0-1 1,-1 0-1,1 0 0,0-1 0,1 0 0,-1 0 0,0 0 1,1-1-1,-1 0 0,1-1 0,-1 1 0,0-1 1,1-1-1,-1 0 0,1 0 0,9-3 0,13-4 112,-1-1-1,-1-2 1,46-24-1,-46 21-66,9-2 7,1 1-1,0 2 1,60-13 0,121-9 65,-91 17-274,-27 4-9,0 4 0,1 4 0,151 11 0,-220-3 19,0 3 0,0 1 0,35 10 0,-47-9 2,0 1 0,-1 0 0,0 2-1,-1 0 1,31 22 0,-21-10 10,-9-6 59,1-2 0,31 18 0,-44-28-28,0-1 0,1 1 0,0-2 0,-1 1-1,1-1 1,0 0 0,0-1 0,0 0 0,1-1 0,12 0 0,-10-1 11,0-1-1,1 0 1,-1-1-1,0-1 1,0 0-1,-1 0 1,1-1 0,13-8-1,7-7 50,41-34 0,22-15-202,-94 68 96,1 1-1,-1-1 0,0 0 0,0 0 0,1 0 1,-1 0-1,0 1 0,1-1 0,-1 1 0,1-1 0,-1 1 1,1 0-1,-1-1 0,1 1 0,-1 0 0,1 0 0,-1 0 1,1 0-1,-1 0 0,1 0 0,-1 1 0,1-1 1,-1 0-1,0 1 0,1-1 0,-1 1 0,1 0 0,-1-1 1,0 1-1,1 0 0,-1 0 0,0 0 0,0 0 0,0 0 1,0 0-1,0 0 0,0 0 0,0 0 0,0 1 0,0-1 1,0 0-1,0 3 0,2 0 6,0 0 0,0 0 0,1 0-1,-1-1 1,1 1 0,0-1 0,0 0 0,0 0 0,0 0-1,0 0 1,1-1 0,-1 0 0,1 0 0,0 0 0,-1 0 0,1-1-1,0 0 1,0 0 0,0 0 0,0 0 0,8-1 0,2 0 17,-1-1 1,0 0-1,0-1 1,0-1 0,0 0-1,22-8 1,-13 2 26,0-1 0,0-1 0,32-22-1,-44 26-146,-1 0 0,0-1 0,-1-1 0,1 1 0,-1-2 0,-1 1 0,0-1-1,12-20 1,-19 28 14,0 0 0,-1 0 0,1 0-1,0 0 1,-1-1 0,0 1 0,1 0-1,-1 0 1,0-1 0,0 1 0,-1-4-1,1-3-114,1-14-214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1:5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820 135 10730,'0'-7'154,"0"0"-1,-1 1 1,1-1-1,-1 1 1,-1-1 0,1 1-1,-1-1 1,0 1-1,0 0 1,-1 0-1,0 0 1,0 0-1,-5-5 1,5 7-89,0 1 0,0-1 0,-1 1 0,0 0 0,0 0 0,1 0 0,-1 1 0,-1-1 0,1 1 0,0 0 0,-1 1 0,1-1 0,-1 1 0,1-1 0,-1 1 0,0 1 0,1-1 0,-1 1 0,-5 0 0,-10 0 51,1 2 0,0 0-1,0 1 1,1 1 0,-1 1-1,1 1 1,0 0 0,-26 14-1,19-7 32,0 1-1,2 0 1,0 2 0,0 1-1,-25 25 1,25-17-18,1 0 0,2 2 0,0 1-1,2 0 1,0 1 0,-14 35 0,-66 194 346,75-186-387,4 0-1,2 2 1,4 0-1,-4 85 1,14-103-27,4-1-1,1 1 1,3 0 0,3-1 0,2 0-1,21 67 1,6-18-3,84 164-1,-111-249-55,0 1-1,1-1 1,1 0-1,19 22 1,-28-37-2,1 0 0,0 0 0,0-1-1,0 1 1,0-1 0,1 0 0,-1 0 0,1 0 0,0-1 0,-1 0 0,1 0 0,0 0-1,1 0 1,-1-1 0,0 0 0,0 0 0,1 0 0,-1 0 0,0-1 0,1 0 0,-1 0-1,0-1 1,8-1 0,6-3 5,-1-1 0,0-1-1,0-1 1,-1 0 0,0-2-1,0 1 1,-1-2-1,0 0 1,24-23 0,-1-5 35,0-1 1,35-51-1,-36 40 12,-3-3 0,-1-1 1,-4-1-1,26-66 0,-24 41 8,-4-2 1,25-126 0,-45 163-29,-2 0 0,-2-1 0,-2 1 0,-2-1 0,-3 1 0,-15-90 0,4 74-23,-3 0 1,-2 1-1,-3 1 0,-43-84 1,58 131-32,-23-41-340,27 50 320,0 0 1,0 0 0,0 0-1,0 1 1,-1-1 0,1 1-1,-1 0 1,0 0 0,-6-4-1,3 6-123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1:5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13 12451,'-2'-2'78,"0"1"0,0-1 0,0 1 0,-1 0 0,1 0 0,-1 0 0,1 0 0,0 0 0,-1 1 0,0-1 0,1 1 0,-1-1 0,1 1 0,-1 0 0,1 0 0,-1 0 0,0 1 0,1-1 0,-1 0 0,1 1 0,-1 0 0,1 0 0,-1 0 0,-4 2 0,-5 3 124,0 1 0,1 0 0,-17 13-1,21-15-19,-1 3-55,8-8-123,0 0-1,0 1 0,0-1 1,0 0-1,0 1 0,0-1 1,0 0-1,0 1 0,0-1 1,0 0-1,1 0 0,-1 1 1,0-1-1,0 0 0,0 0 0,0 1 1,0-1-1,0 0 0,1 0 1,-1 1-1,0-1 0,0 0 1,0 0-1,1 0 0,-1 1 1,0-1-1,0 0 0,1 0 1,-1 0-1,0 0 0,0 0 0,1 0 1,-1 1-1,0-1 0,1 0 1,-1 0-1,18 5 55,1-1-1,-1-1 1,34 2-1,11 0 4,188 21 148,-213-21-149,-1 1 0,0 3 0,0 1 1,45 19-1,-73-25-30,0 0 0,-1 1 1,0 0-1,0 1 0,0 0 0,0 0 1,11 14-1,-15-15-6,0-1 1,-1 1-1,0 0 1,0 0-1,0 1 1,-1-1-1,1 1 0,-1-1 1,-1 1-1,3 9 1,-4-9-1,1 1 1,-1-1-1,-1 1 0,1 0 1,-1-1-1,0 1 1,0-1-1,-1 1 0,0-1 1,0 0-1,0 1 1,-1-1-1,0-1 0,0 1 1,-1 0-1,0-1 1,0 1-1,0-1 0,-6 6 1,0-3 4,1 1 0,-2-1 0,1-1 0,-1 1 0,0-2-1,-1 0 1,-21 8 0,-104 28 90,92-31-96,1 2 0,1 2 0,-81 40 0,113-49-18,0 0 0,0 1 0,0 0 0,1 1 0,1 1 0,-1-1-1,-14 19 1,22-25-3,0 1 1,0-1-1,1 1 0,-1 0 1,1 0-1,0-1 0,0 1 1,0 0-1,0 0 0,0 0 1,1 0-1,-1 0 0,1 0 1,0 0-1,0 0 0,0 1 1,1 4-1,0-3 3,1 0 1,0 0-1,0 0 1,1-1 0,-1 1-1,1 0 1,4 4-1,9 19 28,-16-27-32,0 0 0,0 1 0,1-1 1,-1 0-1,0 0 0,0 1 0,0-1 1,0 0-1,0 0 0,-1 1 0,1-1 0,0 0 1,0 0-1,-1 1 0,1-1 0,-1 0 1,1 0-1,-1 0 0,0 0 0,1 0 0,-1 0 1,-1 1-1,-5 5 3,0-1 0,0-1-1,-1 1 1,0-1 0,0-1 0,-1 1 0,-11 3 0,-116 42 21,47-22-13,27-10 4,-94 41 0,151-57-15,1 0 0,-1 1 0,1 0 0,0-1 1,0 1-1,0 1 0,0-1 0,1 0 0,-1 1 0,1 0 0,0 0 0,0 0 1,-4 7-1,5-7 0,1 1 1,0-1-1,0 0 1,0 1-1,1-1 1,0 1-1,-1-1 1,1 1-1,2 7 1,4 55 12,4 1 0,3-1 0,2 0 0,4-2 0,2 0 0,3-1 0,3-1 0,2-2 0,43 66 0,43 43-69,-102-153 37,0-1 0,2-1 0,0 0 0,1-1 0,0 0 0,1-1 0,29 16 0,-30-22 5,0 0 0,0-1 0,1-1 0,0-1 1,0-1-1,0 0 0,0-1 0,0 0 0,0-2 0,24-1 1,-18-1 7,-1-1 1,1-2 0,-1 1 0,0-2 0,-1-1 0,0-1-1,30-15 1,-30 10 12,-1 0 0,0-1 0,-1-1 1,-1-1-1,0 0 0,-2-1 0,21-26 0,89-147 86,-117 177-86,45-80 70,54-121 0,-89 168-44,-1-2 0,-2 0 0,-3 0 1,13-95-1,-23 111-16,-2 0 0,-1 0 0,-2 0 0,-1 0 0,-1 0 0,-13-44 0,5 34 20,-3 1-1,-1 0 0,-2 2 0,-26-44 1,6 23-30,-82-101 1,-62-36-387,177 193 289,2-1-133,0 1-1,-1 0 1,0 1-1,0-1 0,0 1 1,-1 0-1,1 0 0,-1 0 1,1 0-1,-1 1 1,0 0-1,0 0 0,0 0 1,-9-2-1,-7 4-461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1:5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8 12083,'-16'-3'374,"0"1"0,1 0 0,-1 1 0,0 1 0,0 1 0,-20 2 0,-93 22 737,126-24-1096,-19 4 85,-1 2-1,1 0 0,0 1 0,1 2 1,0 0-1,-28 18 0,34-17-42,0 0 0,1 1 0,0 1 0,1 1 0,0 0 0,1 0-1,0 1 1,-12 22 0,10-10-18,2 0-1,0 0 1,2 1-1,1 1 1,1 0-1,1 0 1,-3 39-1,3 9-24,5 126 0,6-131-11,3 0-1,3 0 0,3-1 0,41 127 1,-35-146-28,2 0 1,3-1 0,1-2 0,3 0-1,2-2 1,65 79 0,-86-116 4,0 0 0,1-1 0,0 0 0,0 0 0,1-1 0,18 10 0,-23-15 6,0 0-1,0-1 1,0 0-1,0 0 1,1 0-1,-1-1 0,0 0 1,1 0-1,-1 0 1,1-1-1,-1 0 1,1 0-1,-1-1 1,1 0-1,8-2 1,-2-2-6,0 0 1,0 0-1,-1-2 1,0 1-1,0-1 1,-1-1 0,0 0-1,0-1 1,12-12-1,7-10 7,44-59-1,-40 40-11,-1-1 1,-3-2-1,-2-1 0,-3-1 0,-2-2 1,30-112-1,-8-21-320,-8-3 0,16-253 0,-51 419 302,2-80-362,-4 99 349,-1-1-1,0 1 1,0 0 0,-1-1 0,0 1 0,0 0 0,-1 0 0,0 0 0,-7-14-1,8 20 34,0-1-1,0 0 1,0 1-1,0-1 1,-1 1-1,1 0 1,-4-3-1,-18-5-169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3:1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81 12635,'-1'-1'245,"1"1"0,-1-1 1,0 1-1,1-1 0,-1 1 1,1-1-1,0 0 0,-1 1 0,1-1 1,-1 1-1,1-1 0,0 0 1,0 0-1,-1 1 0,1-1 1,0 0-1,0 1 0,0-1 1,0 0-1,0 0 0,0 1 1,0-1-1,0 0 0,0 0 0,0 1 1,0-1-1,1-1 0,0 1 22,1 0 0,-1 0 0,1 0 0,0 0 0,-1 0 0,1 1 0,0-1 0,0 1 0,0-1 0,1 0 0,9-2-889,23-8 847,-1 0-52,36-6 0,11 8-68,-158 22 394,25-4 13,-92 27 0,141-35-505,1 0-1,-1 0 1,1 0-1,0 0 0,-1 0 1,1 1-1,0-1 1,0 1-1,0-1 1,0 1-1,0 0 1,-3 4-1,5-6-54,-1-1-71,1 0-1,0 0 0,0 0 1,-1 0-1,1 0 0,0 0 1,0 0-1,0 0 1,0 0-1,0 0 0,1-1 1,-1 0-1,4 1-149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3:1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14691,'8'-5'1705,"4"-2"-857,1-6-384,5-2 1328,2-2-896,8 0-288,-3 1-95,3 2-201,-1 1-168,-4 7-216,-2 1-88,-4-1-384,-4 0-225,-7-5 593,0-2-104,-3-16-152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7:1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12507,'-2'-5'1384,"2"4"-736,6-1-192,10 2 1201,3 0-697,8 3-144,6 2-128,8 5-152,2 1-56,6 8-112,0 4-88,-3 7-320,2 4-232,-5 5-440,-2 1-144,-7-4 624,-4-6-176,-4-19-152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3:1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 13195,'-7'-35'4291,"30"65"-2113,4 9-1556,1-2-1,2 0 1,63 58-1,362 302-360,-435-379-250,90 84-2,42 36-7,-115-108 2,1-2-1,57 32 0,87 53 56,-118-69-30,2-4 0,75 34 0,-126-68-30,22 10 94,45 27-1,-70-36-38,-1 0 1,-1 1 0,0 1-1,0-1 1,0 2 0,-1-1 0,0 1-1,7 12 1,37 60 205,-22-30-228,3-2 1,63 71-1,-87-111-29,2-1 0,-1-1-1,1 0 1,0 0-1,1-1 1,-1-1 0,23 8-1,-12-4 15,27 15 0,-44-17 17,-5-6-214,-6-4-451,-10-3 290,1 2 91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3:1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12763,'1'7'90,"1"1"0,0 0 0,0-1 0,1 1-1,0-1 1,0 0 0,6 9 0,0 2-28,2 8-45,2-1 0,1 0 0,1-1 0,1-1 0,2 0 0,0-1 0,1-1 0,1-1 0,0 0 0,46 31 0,19 0 72,146 65 1,-39-23-21,177 88 228,-263-137-104,173 49 0,266 43 715,-40-29-689,-352-90-62,20 3 43,-142-15-129,-1 2-1,0 1 1,48 20 0,-77-28-67,28 13 462,38 22 0,-58-29-403,1 1 1,-1 0-1,-1 0 1,1 1 0,-1 0-1,-1 0 1,10 14-1,-3-2-41,-4-5 59,1 0 0,0 0 0,1-1 0,16 14 0,-15-15-34,1-2 1,0 0-1,0-1 0,1 0 1,0-1-1,1 0 0,20 7 1,47 16 251,105 60 1,-46-21-78,-126-64-215,-1-2 0,1 1 0,1-2-1,25 4 1,66 2 70,-81-9-56,-1 1-1,0 0 1,0 2 0,-1 2 0,45 14 0,-67-19 64,0 0 0,-1 0-1,1 1 1,-1-1 0,0 1 0,0 0-1,4 3 1,-6-5-53,1 1-1,-1-1 0,1 1 1,-1-1-1,0 1 1,1-1-1,-1 1 1,0-1-1,1 1 1,-1 0-1,0-1 1,0 1-1,1-1 1,-1 1-1,0 0 1,0-1-1,0 1 1,0 0-1,0-1 0,0 1 1,0 0-1,0-1 1,0 1-1,0 0 1,-1-1-1,1 1 1,0 0-1,0-1 1,-1 1-1,1-1 1,0 1-1,-1-1 1,1 1-1,0 0 1,-1-1-1,1 1 1,-2 0-1,2-1 1,-1 0 0,1 0 0,-1 0 0,0 0 0,1-1 0,-1 1 0,1 0 0,-1 0 0,0 0 0,1 0 0,-1-1 0,1 1 0,-1 0 0,1-1 0,-1 1 0,1 0 0,-1-1 0,1 1-1,-1-1 1,1 1 0,-1-1 0,1 1 0,0-1 0,-1 0 0,-1-1 49,-6-4 42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4:2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8282,'13'0'1841,"-11"1"-1675,0-1 1,0 0-1,-1 0 0,1 0 1,0 0-1,-1 0 0,1 0 0,0-1 1,0 1-1,-1 0 0,1-1 1,0 1-1,-1-1 0,3-1 0,2 0-25,0-1 0,1 1 0,-1 1 0,1-1 0,0 1 0,-1 0 0,1 0 0,0 1 0,7 1 0,-5-1 42,0-1-1,0 1 1,0-1 0,16-4 0,-8-1-11,0 1 1,-1 1 0,1 1-1,1 0 1,32-1 0,49 10-15,20-1-99,338-9-18,-380 7-41,-27 1-69,0-4-1,0-1 1,71-11 0,-59 2 41,125-5 1,64 22 54,-2 4-116,107 8-266,-269-13 346,0-4-1,148-15 1,-115 4-15,121 7 1,-129 3 15,-32-6-41,-46 3-2,41 1-1,4 6-250,108-8 0,-142 0 247,-12 1 25,37-7-1,-66 8-2,-1 0 0,1-1-1,-1 1 1,1-1 0,-1 0-1,5-4 1,0 1-5,7-6-19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4:3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8082,'-3'0'999,"-2"0"2754,9 2-897,7 2-3243,16 5 445,1-2-1,0 0 1,0-2-1,1-1 1,54 1 0,149-18-31,-71 0 28,22 12 97,223 27-1,-378-24-144,551 42 85,-339-53-14,-39-1-48,-256-14-373,31 15 264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4:5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58 8754,'-1'0'144,"1"-1"0,-1 1 1,1 0-1,0 0 0,-1-1 0,1 1 0,-1-1 1,1 1-1,0 0 0,0-1 0,-1 1 0,1-1 1,0 1-1,0 0 0,-1-1 0,1 1 0,0-1 1,0 1-1,0-1 0,0 1 0,0-1 1,-1 1-1,1-1 0,0 1 0,0-1 0,0 1 1,1-1-1,-1 1 0,0-1 0,0 1 0,0-1 1,0 1-1,0-1 0,0 1 0,1-1 1,-1 1-1,0-1 0,1 0 0,0 1-47,-1 0 0,1-1 0,0 1 0,0 0-1,-1-1 1,1 1 0,0 0 0,0 0 0,-1 0 0,1 0 0,0 0-1,0 0 1,0 0 0,-1 0 0,1 0 0,0 0 0,0 0 0,-1 0-1,1 1 1,0-1 0,0 0 0,-1 1 0,1-1 0,1 1 0,3 1-51,1 1 0,-1-1 1,1 0-1,0-1 1,0 0-1,0 1 0,0-2 1,0 1-1,9-1 0,58-7 115,-50 4-72,119-13 220,268 6 0,184 12-284,-413 5-5,-113-2-18,93-6 0,-69-8 10,90-3 24,-167 14-359,-14-1 280,0-1 0,0 1 0,0-1 0,0 0 0,0 1 0,0-1 0,0 0 0,0 0 0,0 0 0,0 1 0,0-1 0,0 0-1,0-1 1,1 1 0,-1 0 0,0 0 0,0 0 0,0-1 0,0 1 0,0 0 0,0-1 0,0 1 0,0-1 0,0 1 0,0-1 0,0 1 0,-1-1 0,1 0 0,0 0 0,0 1 0,0-1 0,-1 0 0,2-1 0,-1-2-260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4:5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11058,'0'0'95,"-1"0"0,0 0-1,1 0 1,-1 0 0,0 0-1,1 0 1,-1 0 0,0 1-1,0-1 1,1 0 0,-1 0-1,1 1 1,-1-1 0,0 0-1,1 1 1,-1-1 0,0 0-1,1 1 1,-1-1-1,1 1 1,-1-1 0,1 1-1,-1-1 1,1 1 0,0 0-1,-1-1 1,1 1 0,0-1-1,-1 1 1,1 1 0,0-1 21,1 0 1,-1 0-1,1 0 1,-1 0 0,1 1-1,0-1 1,0 0-1,-1-1 1,1 1-1,0 0 1,0 0 0,0 0-1,0 0 1,0-1-1,2 2 1,45 23 974,-22-15-1009,0-1 0,0-1 0,1-2 0,0 0 0,50 2 0,141-8-53,-51-3 9,402-4 35,-406-11-56,145-7 169,-307 25-164,0 0 0,0 0 0,0 0 0,0 0 0,0 0 0,0 0 0,0 0 0,0 1 0,0-1 0,0 0 0,0 0 0,0 1 0,0-1 0,-1 1 0,1-1 0,0 0 0,0 1 0,0 0 0,-1-1 0,2 2 0,-2-2-31,0 1 0,0-1-1,-1 0 1,1 1 0,0-1 0,0 1 0,0-1 0,-1 1-1,1-1 1,0 1 0,0-1 0,-1 0 0,1 1 0,0-1-1,-1 0 1,1 1 0,-1-1 0,1 0 0,0 1 0,-1-1-1,1 0 1,-1 0 0,1 0 0,-1 1 0,1-1 0,-1 0-1,1 0 1,-1 0 0,1 0 0,-1 0 0,1 0 0,-1 0-1,1 0 1,-1 0 0,0 0 0,-1 0-135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5:12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10706,'0'-1'147,"1"-13"3950,11 13-1386,-1 1-3114,126 6 1762,102 9-1220,-193-6-116,-36-6-16,1-1-1,-1 0 0,20 1 0,-10-3-3,-1 1 1,1-2 1,33-4-1,-22-1-1,1 1-1,0 2 1,0 1-1,0 2 1,1 0-1,-1 3 1,0 1-1,34 8 1,-14-1 5,84 8 0,-59-10-16,-52-6-19,1-2 0,0-1 0,-1 0-1,1-2 1,-1-1 0,35-9 0,-24 1 125,-35 11-145,-1 0 0,1 0 1,0 0-1,-1 0 0,1 0 0,-1 1 1,1-1-1,-1 0 0,1 0 1,0 0-1,-1 1 0,1-1 0,-1 0 1,1 0-1,-1 1 0,0-1 1,1 0-1,-1 1 0,1-1 0,-1 1 1,1-1-1,-1 1 0,0-1 1,1 1-1,-1-1 0,0 1 0,0-1 1,1 1-1,-1-1 0,0 1 1,0-1-1,0 1 0,0-1 0,0 1 1,0 0-1,1-1 0,-1 1 1,-1 0-1,-2 4-326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5:1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8 104 12227,'-7'1'2184,"15"-5"-993,17-6-208,12 3-578,0 1 1,0 1-1,46 1 0,113 10-96,-187-5-285,118 4 54,0-5 1,215-28 0,-249 13-52,197-21 134,-277 35-146,0 0-1,0 1 1,0 1 0,0 0 0,0 0 0,-1 2 0,18 4-1,-18 2-153,-11-8 127,-1-1 0,0 1 0,1-1 0,-1 1 0,1-1 1,-1 1-1,1-1 0,-1 1 0,1-1 0,-1 1 0,1-1 0,-1 0 0,1 1 0,-1-1 0,1 0 0,-1 0 0,1 1 0,0-1 0,-1 0 0,1 0 0,0 0 0,-1 0 0,1 0 0,0 0 0,-1 0 0,1 0 0,0 0 0,-1 0 0,1 0 0,0 0 0,3-7-99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5:3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10178,'3'1'218,"1"0"-1,-1 0 1,1 0-1,-1-1 1,1 1 0,-1-1-1,1 0 1,0 0-1,-1 0 1,1-1-1,4 0 1,42-14 1284,-22 7-1063,99-21 228,1 6-1,2 6 1,203-2 0,404 15-204,-282-16-294,95-1 373,-327 23-496,548 20 100,-651-17-80,-100-5-27,-1-2-1,1 0 1,-1-1 0,20-6 0,-39 9-47,0 0 0,0 0 1,0-1-1,0 1 1,0 0-1,-1 0 0,1 0 1,0 0-1,0 0 1,0 0-1,0 0 0,0 0 1,0-1-1,0 1 0,0 0 1,0 0-1,0 0 1,-1 0-1,1 0 0,0 0 1,0-1-1,0 1 0,0 0 1,0 0-1,0 0 1,0 0-1,0 0 0,0-1 1,0 1-1,0 0 0,0 0 1,0 0-1,0 0 1,1 0-1,-1-1 0,0 1 1,0 0-1,0 0 1,0 0-1,0 0 0,0 0 1,0 0-1,0 0 0,0-1 1,0 1-1,1 0 1,-1 0-1,0 0 0,0 0 1,0 0-1,0 0 0,0 0 1,0 0-1,0 0 1,1 0-1,-1 0 0,0 0 1,0 0-1,0 0 0,0 0 1,0 0-1,1 0 1,-1 0-1,0 0 0,0 0 1,0 0-1,0 0 0,-14-7-783,6 4 691,0-1-189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5:39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1646 196 12283,'-20'-18'314,"-1"1"1,-1 0 0,0 1 0,-2 2 0,1 0-1,-1 2 1,-1 0 0,0 2 0,-28-8 0,5 5-223,0 2 0,-1 2 1,0 2-1,-53 0 1,-31 8-66,-191 28 1,280-24-14,16-2-1,1 1 0,0 2 1,1 1-1,-38 14 0,48-13-13,-1-1-1,2 2 1,-1 0 0,1 1 0,1 1 0,0 0-1,-24 24 1,15-9 3,2 0 0,0 1 0,2 2 1,-29 56-1,27-39 30,2 1 1,-20 80-1,32-101-22,-33 146 44,34-140-46,2 0-1,1 0 1,1 47-1,4-63-3,1-1-1,0 1 1,1 0 0,1-1-1,0 0 1,1 0 0,1 0-1,0-1 1,1 0-1,0 0 1,2-1 0,-1 0-1,1 0 1,16 14 0,-7-8 1,1-2 1,1 1 0,1-2 0,0-1 0,1-1 0,0-1-1,46 19 1,-48-26 2,-1 0 0,1-2 0,0 0 0,1-1 0,-1-2 0,0 0 0,1-1 0,-1-1 0,1-1 0,25-5 0,22-9 24,116-41 1,-33 0-5,196-102 1,-249 105 193,-3-4-1,161-130 0,-222 159-17,-1-2 0,-2-1-1,-2-2 1,-1-1 0,29-45 0,-54 74-132,0-1-1,0 0 1,-1 0 0,0 0 0,0-1 0,0 1 0,-1-1 0,-1 0 0,2-7 0,-3 10-31,0 0 0,0 1 1,-1-1-1,1 0 0,-1 1 0,0-1 0,0 0 1,-1 1-1,0-1 0,1 1 0,-2 0 1,1 0-1,0 0 0,-1 0 0,0 0 0,-3-4 1,-9-8 83,0 0 1,-1 1 0,-1 1 0,0 1-1,-29-18 1,-103-46-213,97 54-84,-2 1 0,-1 3-1,-1 3 1,-92-16-1,84 22-61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7:1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51 12723,'-12'-8'249,"0"1"0,-1 0 0,0 1 1,0 0-1,-22-6 0,28 11-187,1 0 1,-1 0-1,1 0 1,-1 1-1,1-1 0,-1 2 1,1-1-1,-1 1 1,0 0-1,1 0 0,0 1 1,-1 0-1,1 0 1,-10 5-1,0 2 28,0 1 0,1 1 0,1 1 0,0 0 1,0 0-1,1 2 0,1-1 0,-13 18 0,5-2 4,2 0 0,0 1 0,-19 47 0,17-28-45,3 0 1,1 1 0,3 1-1,-11 91 1,20-107-67,2-1 0,2 1 0,1-1 0,2 0 0,1 1 0,1-1 0,2 0 0,14 39 0,-15-57-7,0 0 1,2-1 0,-1 0 0,2-1 0,0 1 0,20 23 0,-21-30 12,-1 0-1,1-1 1,1 0 0,-1 0 0,1-1 0,0-1-1,0 1 1,1-1 0,0-1 0,0 0 0,20 6-1,-13-7 68,0-1-1,0 0 1,1-1-1,-1-1 1,0-1-1,1 0 1,-1-2-1,0 0 0,0 0 1,0-2-1,0 0 1,-1-1-1,0 0 1,0-2-1,15-8 0,1-4 162,0-1 0,-2-1 0,0-1-1,-1-2 1,47-53 0,-51 49-78,-1-1 1,-1-1 0,-2-1 0,-2-1 0,0-1 0,-2-1 0,19-58 0,-31 76-184,-1 0 1,0 0 0,-2 0 0,0 0 0,-1-1-1,-1 1 1,0 0 0,-4-22 0,2 26-76,-1 0-1,-1 0 1,0 1 0,-1 0 0,0 0-1,-1 0 1,0 1 0,-1-1-1,0 1 1,0 1 0,-2-1 0,-9-8-1,6 7-52,0 1-1,-2 0 0,1 1 0,-1 0 0,-25-12 0,4 6-228,-49-16-1,5 7-165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5:5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15275,'0'0'64,"1"1"0,-1-1-1,0 1 1,0-1 0,0 0 0,1 1-1,-1-1 1,0 1 0,0-1 0,0 1-1,0-1 1,0 1 0,0-1 0,0 1-1,0-1 1,0 1 0,0 0 0,0-1-1,0 1 1,0-1 0,0 1 0,0-1-1,0 0 1,-1 1 0,1-1 0,0 1-1,-8 19 84,5-14 98,-7 23 421,1 0 1,1 1-1,-6 48 1,0 97 544,12-142-963,-6 44 198,0 36 148,31-149-3487,7-28 1842,-10 19 374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5:5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15003,'1'1'161,"-1"-1"-1,0 1 0,0 0 1,1-1-1,-1 1 0,0-1 1,0 1-1,0-1 1,0 1-1,0 0 0,0-1 1,0 1-1,0-1 0,0 1 1,0 0-1,0-1 0,0 1 1,0-1-1,0 1 1,-1-1-1,1 1 0,0-1 1,-1 2-1,-7 32 976,4-15-594,-18 99 479,6 1 0,-2 145 0,17-252-1018,1 1-1,0-1 1,1 1-1,1-1 1,0 0-1,0 0 1,5 13-1,-3-22-646,0-10-85,-3-14-956,-6 11 1138,0 1 1,0-1-1,-1 1 0,0 0 1,-9-9-1,4 4 86,-14-20-630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5:5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11562,'0'7'1841,"3"-1"-961,4-4-160,3 6 1521,9-7-945,4-1-88,7 0-232,1-1-151,4-4-217,1 2-304,-2-2-896,-5-4 712,-5 6-232,-4 3-80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5:5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45 16331,'0'0'77,"0"0"-1,0-1 0,0 1 0,0-1 1,0 1-1,-1-1 0,1 1 0,0 0 1,0-1-1,-1 1 0,1 0 0,0-1 0,-1 1 1,1 0-1,0-1 0,-1 1 0,1 0 1,0-1-1,-1 1 0,1 0 0,0 0 0,-1 0 1,1-1-1,-1 1 0,1 0 0,-1 0 1,1 0-1,0 0 0,-1 0 0,1 0 0,-1 0 1,1 0-1,-1 0 0,1 0 0,-1 0 1,1 0-1,-1 0 0,1 0 0,0 0 0,-1 1 1,-19 6 1320,14-2-1280,1 0 0,0 1 1,1 0-1,-1 0 0,1 0 0,0 0 1,1 1-1,-1-1 0,1 1 0,0 0 1,1 0-1,0 0 0,-2 10 0,1 0 8,1 1 0,0-1 0,1 1 0,2 25 0,-1-40-92,0 0 0,1 0 1,-1 0-1,1 0 1,-1 0-1,1 0 1,0 0-1,0 0 1,0 0-1,1-1 0,-1 1 1,1-1-1,-1 1 1,1-1-1,3 4 1,-3-5-15,-1 0-1,0 0 1,1 0 0,-1-1 0,1 1 0,0 0 0,-1-1-1,1 1 1,0-1 0,-1 0 0,1 0 0,0 1 0,-1-1 0,1 0-1,0 0 1,-1-1 0,1 1 0,0 0 0,-1 0 0,1-1-1,0 1 1,-1-1 0,1 0 0,-1 1 0,1-1 0,-1 0-1,1 0 1,1-1 0,5-5 50,1 1 0,-2-1 0,1 0 0,-1-1-1,0 0 1,-1 0 0,0 0 0,0-1 0,-1 1 0,0-2-1,0 1 1,-1 0 0,0-1 0,-1 0 0,0 0 0,-1 0-1,0 0 1,0 0 0,-1-1 0,-1-18 0,0 24-39,-1-1 1,0 1-1,-1-1 0,0 1 1,1 0-1,-2 0 1,1 0-1,-1 0 1,1 0-1,-1 0 0,-1 1 1,-3-6-1,4 7-111,1 1 0,0 0-1,-1 0 1,1 0-1,-1 0 1,0 0 0,1 0-1,-1 0 1,0 1-1,0 0 1,0-1 0,0 1-1,0 0 1,-1 1 0,1-1-1,0 0 1,0 1-1,-1 0 1,1 0 0,0 0-1,-6 1 1,1 4-1839,8-5 1886,0 0 0,0 0 0,0 0-1,0 1 1,-1-1 0,1 0-1,0 0 1,0 0 0,0 0 0,0 0-1,0 1 1,0-1 0,0 0-1,0 0 1,0 0 0,0 0 0,0 0-1,0 1 1,0-1 0,0 0-1,0 0 1,0 0 0,0 0 0,0 0-1,0 1 1,1-1 0,-1 0-1,0 0 1,0 0 0,0 0 0,0 0-1,0 0 1,0 1 0,0-1-1,0 0 1,1 0 0,-1 0 0,0 0-1,0 0 1,0 0 0,0 0-1,0 0 1,0 0 0,1 0 0,-1 0-1,0 0 1,0 0 0,0 1 0,0-1-1,0 0 1,1 0 0,-1 0-1,0 0 1,0 0 0,0-1 0,0 1-1,0 0 1,1 0 0,8 1-872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5:5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19260,'-7'13'1768,"7"-3"-1183,-3-5-289,1 4 688,2-3-408,3 2-824,6-3-496,-3-5 600,5 0-184,1-2-208</inkml:trace>
  <inkml:trace contextRef="#ctx0" brushRef="#br0" timeOffset="1">22 226 17484,'-3'10'2056,"-1"-3"-1392,4-1 1065,4-6-1041,0-2-416,-1-2-896,0-3 624,4 2-256,2 1-96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5:5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15 710 12395,'-14'44'3512,"14"-44"-3480,0 0-1,0 0 1,0 0-1,0 0 1,0 1-1,0-1 1,0 0-1,0 0 0,0 0 1,0 0-1,0 0 1,0 0-1,0 1 1,0-1-1,0 0 0,0 0 1,0 0-1,0 0 1,0 0-1,1 0 1,-1 0-1,0 0 1,0 1-1,0-1 0,0 0 1,0 0-1,0 0 1,0 0-1,0 0 1,1 0-1,-1 0 1,0 0-1,0 0 0,0 0 1,0 0-1,0 0 1,0 0-1,1 0 1,-1 0-1,0 0 1,0 0-1,0 0 0,0 0 1,0 0-1,0 0 1,1 0-1,-1 0 1,0 0-1,0 0 1,0 0-1,0 0 0,0 0 1,0 0-1,0 0 1,1 0-1,-1-1 1,0 1-1,0 0 1,0 0-1,0 0 0,0 0 1,0 0-1,0 0 1,0 0-1,0-1 1,10-6 621,91-103 1647,-47 49-1742,-3 5-253,-3-3 0,-3-2 0,66-118 0,-100 160-267,-1-1 0,-2-1 0,0 0 0,9-38 0,-54 185 184,33-110-208,0-3-2,1 0 1,0 0-1,1 1 1,0 0-1,1-1 1,1 18 0,0-30-12,0 1 0,1-1 0,-1 0 0,0 0 0,0 0 0,1 0 0,-1 0 0,0 0 0,1 0 0,-1 0 0,1 0 0,-1 0 0,1 0 0,0 0 0,-1 0 0,1 0 0,0-1 0,0 1 0,0 0 0,-1 0-1,1-1 1,0 1 0,2 0 0,-1 0 1,-1-1 0,1 0-1,0 0 1,-1 1-1,1-1 1,0 0-1,0-1 1,-1 1-1,1 0 1,0 0-1,-1-1 1,1 1-1,2-2 1,5-2 7,0 0 0,0-1-1,-1 0 1,9-7 0,11-12 37,-2-1 1,0-1-1,-2-1 0,-1-1 1,-2-1-1,0-1 0,19-38 1,-32 54 20,-1-1 0,5-16 0,-10 22 22,-7 14-17,-9 18 23,1 2-64,0 1 0,2 0 0,1 1 0,1 1-1,1-1 1,-7 51 0,15-75-87,0-1-1,-1 1 1,1-1-1,0 1 1,1 0-1,-1-1 1,0 1-1,1-1 1,-1 1-1,1-1 1,0 1-1,0-1 1,0 1-1,0-1 1,0 0-1,1 0 1,-1 1-1,1-1 1,-1 0-1,1 0 1,2 2-1,-1-2-64,0-1 0,0 1-1,0-1 1,0 0 0,0 0-1,0 0 1,0 0 0,1 0-1,-1-1 1,0 1-1,0-1 1,1 0 0,-1 0-1,0 0 1,0 0 0,4-1-1,14-4-489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5:5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16644,'25'-28'5845,"42"-44"-4860,-42 45-899,1 0-17,33-27 0,-58 53-67,0 0-1,0 0 0,1 0 0,-1 0 1,0 0-1,1 0 0,-1 0 0,1 0 1,0 1-1,-1-1 0,1 0 0,-1 1 0,1 0 1,0-1-1,-1 1 0,1 0 0,0 0 1,2 0-1,-3 0-1,-1 0 1,1 1-1,-1-1 0,1 0 0,-1 0 1,1 1-1,-1-1 0,0 0 1,1 1-1,-1-1 0,0 1 1,1-1-1,-1 0 0,0 1 1,1-1-1,-1 1 0,0-1 0,0 1 1,0-1-1,1 1 0,-1 0 1,-1 21 14,-23 59 101,17-60-255,0 1 1,2 0-1,-4 27 0,9-49 147,0 0 1,0 0-1,0 0 0,0 0 1,0 0-1,0 0 0,0 0 0,0 0 1,1 0-1,-1 0 0,0 0 1,0 0-1,0 0 0,0 0 1,0 0-1,0 0 0,0 0 1,0 0-1,1 0 0,-1 0 0,0 0 1,0 0-1,0 0 0,0 0 1,0 0-1,0 0 0,0 0 1,0 0-1,0 0 0,0 0 1,1 0-1,-1 0 0,0 0 0,0 1 1,0-1-1,0 0 0,0 0 1,0 0-1,0 0 0,0 0 1,0 0-1,0 0 0,0 0 1,0 0-1,0 0 0,0 1 0,0-1 1,0 0-1,0 0 0,0 0 1,0 0-1,0 0 0,5-7-89,2-5-2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5:57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14083,'-2'5'1808,"3"-3"-959,6 1-273,2 0 1624,4 4-976,4-2-279,4-3-137,7 1-320,5 2-80,-2-2-216,2-1-272,-1-2-576,-4 0-328,-5-1 768,-4 0-208,-9 1-113</inkml:trace>
  <inkml:trace contextRef="#ctx0" brushRef="#br0" timeOffset="1">51 165 17092,'8'4'1736,"5"-4"-1016,6 0-248,8 0 729,-1-1-153,5 0-288,-2-1-128,-2 1-456,2-1-440,-10 1-112,-4 1 312,-2 3-112,-3-3-104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5:5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0 643 12323,'3'15'1250,"4"-11"238,-5-5-1257,0 0-1,-1 0 1,1 0-1,0 0 0,0-1 1,-1 1-1,1-1 1,0 1-1,-1-1 0,3-3 1,74-86 2413,109-136 200,-150 178-2444,-4-2 0,51-98 0,-67 104-251,-15 39-85,-10 26-40,-63 220 30,70-235-55,0 1 0,0-1 0,1 0 0,0 1 0,0 8 0,0-13 1,0 0 0,0 0 0,0 0 0,0-1 0,1 1 0,-1 0 0,0 0 0,0-1 0,1 1 0,-1 0-1,1 0 1,-1-1 0,0 1 0,1-1 0,-1 1 0,1 0 0,0-1 0,-1 1 0,1-1 0,-1 1 0,1-1 0,0 1 0,-1-1 0,1 0 0,0 1 0,0-1 0,-1 0 0,1 1 0,0-1-1,0 0 1,-1 0 0,1 0 0,0 0 0,0 0 0,0 0 0,-1 0 0,1 0 0,0 0 0,0 0 0,0 0 0,-1 0 0,1-1 0,0 1 0,0 0 0,-1 0 0,2-1 0,4-2 5,0 0 1,0 0-1,-1 0 0,1 0 1,-1-1-1,0 0 1,0 0-1,8-9 1,35-44 15,-37 43-14,14-18 25,-2-2 0,-1-1 0,-2 0 0,25-60 0,-50 107-66,-40 108 97,39-100-213,1 1 1,1-1-1,0 1 0,0 24 0,3-44 101,1 1 1,0 0-1,0 0 0,0 0 1,0 0-1,0-1 0,1 1 1,-1 0-1,0 0 0,1 0 1,-1-1-1,1 1 0,0 0 1,-1 0-1,1-1 0,0 1 1,0-1-1,0 1 1,1-1-1,1 3 0,1-4-244,2-5-71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5:5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 15867,'6'0'730,"1"0"1,-1 0-1,0-1 0,1 1 0,-1-1 0,0-1 0,11-3 0,-9 2-232,0 1-1,0 1 1,14-3-1,-20 4-460,0 0-1,0 0 0,0 0 0,0 0 0,-1 0 1,1 0-1,0 0 0,0 1 0,0-1 1,0 1-1,0-1 0,-1 1 0,1 0 0,0-1 1,0 1-1,-1 0 0,1 0 0,-1 0 0,1 1 1,-1-1-1,1 0 0,1 2 0,-3-1-29,1 0-1,-1 0 0,0-1 0,1 1 1,-1 0-1,0 0 0,0 0 0,0 0 1,0 0-1,0 0 0,-1 0 0,1-1 1,-1 1-1,1 0 0,-1 0 0,1 0 1,-1-1-1,0 1 0,0 0 0,0-1 1,0 1-1,0-1 0,-2 3 0,-18 23 52,-1-1 0,-41 37 0,-22 25 50,85-87-109,-1-1 1,0 1-1,1 0 1,-1-1-1,1 1 1,-1 0-1,1 0 1,-1-1 0,1 1-1,-1 0 1,1 0-1,0 0 1,0-1-1,-1 1 1,1 0-1,0 0 1,0 0-1,0 0 1,0 0-1,0-1 1,0 1 0,0 2-1,1-2 0,-1-1 0,1 1-1,-1-1 1,1 1 0,0 0 0,-1-1-1,1 0 1,0 1 0,-1-1 0,1 1-1,0-1 1,0 0 0,0 1 0,-1-1-1,1 0 1,0 0 0,0 0 0,0 1-1,1-1 1,9 0-13,0 0 1,0 0-1,12-3 0,-6 1 5,13 2-527,1-2 0,-1 0 0,39-10 1,-38 4 164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3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3 13427,'-5'-3'1022,"0"9"-664,-1 12 72,7 21 127,1 0-1,2 1 1,10 39 0,3 34-204,-7 7-171,-9 162 1,-30 121-74,6-106-53,-34 386-23,-8 140 34,-13 52-90,75-846 22,-98 867 67,82-689 93,-8 180 12,27-382-447,-1-7 131,1-12-26,1-18-44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0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19 16852,'0'-1'134,"1"0"0,-1 0 0,0 0 0,0 0 0,0 0 0,0 0 0,0 0 0,0 0 0,0 0 0,0 0 0,0 0 0,-1 0 0,1 0 0,0 0 0,-2-2 0,2 3-94,0 0 1,-1 0 0,1 0-1,0 0 1,-1 0 0,1 0 0,0 0-1,-1 0 1,1 0 0,0 0-1,-1 0 1,1 0 0,0 0-1,-1 0 1,1 0 0,0 1-1,-1-1 1,1 0 0,0 0-1,-1 0 1,1 0 0,0 1-1,0-1 1,-1 0 0,1 0 0,0 1-1,0-1 1,-1 0 0,1 1-1,-22 29 1187,10-9-959,1 0-1,-10 26 1,19-41-268,-1 1 0,1 0 1,1 0-1,-1 0 0,1 0 0,0 0 1,1 0-1,-1 0 0,1 1 0,1-1 1,1 11-1,-1-17-5,-1 0 1,1 0 0,-1 1 0,1-1-1,0 0 1,0 0 0,-1 0-1,1 0 1,0 0 0,0 0-1,0 0 1,0 0 0,0 0-1,0 0 1,1 0 0,-1-1 0,0 1-1,0 0 1,1-1 0,-1 1-1,0-1 1,0 0 0,1 1-1,-1-1 1,1 0 0,-1 0 0,0 0-1,1 0 1,-1 0 0,0 0-1,1 0 1,-1 0 0,0 0-1,2-1 1,4-1-36,0 1 1,0-1-1,0 0 0,-1-1 0,10-4 0,5-5-66,-1-1 0,0 0 0,-1-2 0,0 0 0,-1-2 0,-1 0 0,-1 0 0,23-33-1,-45 60 65,0 1-1,-6 19 1,10-27 61,1 1-1,-1-1 1,1 1-1,0-1 1,0 1 0,1 0-1,-1-1 1,1 1 0,0 0-1,0 0 1,0-1 0,0 1-1,1 0 1,0-1 0,-1 1-1,1 0 1,0-1 0,3 7-1,7 2 40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0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32 220 14267,'-19'9'2381,"7"-4"1238,28-6-1042,7-4-1988,-1-1 1,0-2 0,38-16 0,59-41 265,-96 51-701,20-17 0,-37 27-132,0-1 0,0 0 0,-1 0-1,0-1 1,0 0 0,-1 1 0,1-2 0,4-7 0,-9 13-20,0 1-1,1-1 1,-1 1-1,0 0 1,1-1-1,-1 1 1,0-1-1,0 1 1,1-1-1,-1 1 1,0-1-1,0 0 1,0 1-1,0-1 1,0 1-1,1-1 1,-1 1-1,0-1 1,0 1-1,-1-1 1,1 0-1,0 1 1,0-1 0,0 1-1,0-1 1,0 1-1,0-1 1,-1 1-1,1-1 1,0 1-1,-1-1 1,1 1-1,0-1 1,-1 1-1,1-1 1,0 1-1,-1 0 1,1-1-1,-1 1 1,1 0-1,-1-1 1,1 1-1,-1 0 1,1 0-1,-1-1 1,1 1 0,-1 0-1,1 0 1,-1 0-1,1 0 1,-1 0-1,0-1 1,-2 1 0,-1 0 0,1 1 0,0-1 0,0 1 0,-1-1 1,1 1-1,0 0 0,-4 1 0,-8 6-5,0 0 0,0 0 0,1 2-1,0 0 1,-16 14 0,3 1-21,-34 40-1,59-63 22,-17 20-13,-19 29 1,34-44 3,0-1 0,0 0 0,1 1 0,0 0 0,0 0 0,1 0 0,0 0 0,0 0 0,1 1 1,-1 8-1,1-14-8,1 0 0,0 0 0,1 0 1,-1 0-1,0 0 0,1-1 0,-1 1 0,1 0 1,-1 0-1,1 0 0,0 0 0,0-1 1,0 1-1,0 0 0,0-1 0,0 1 1,0-1-1,1 1 0,1 1 0,0-1-65,0 0-1,0 0 0,1 0 0,-1-1 1,0 1-1,1-1 0,-1 0 1,1 0-1,-1 0 0,4 0 1,6 0-321,0 0 0,-1-1 0,1 0 0,0-1 1,13-3-1,-11 1 131,-1-1 0,0 0 0,0-1 0,27-12 0,5-12-603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0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15043,'-2'1'231,"1"-1"-1,-1 1 1,0-1-1,0 1 0,0 0 1,1 0-1,-1 0 1,0 0-1,1 0 1,-1 0-1,1 1 0,-1-1 1,1 0-1,0 1 1,-1-1-1,1 1 1,0-1-1,0 1 1,0 0-1,0 0 0,0 2 1,-16 38 1117,15-36-1299,0 1 0,1-1 1,-1 1-1,1-1 1,1 1-1,-1 0 1,1-1-1,2 12 0,-1-14-43,0 0-1,0 0 1,0 0-1,1-1 1,0 1-1,0-1 1,0 1-1,0-1 1,0 0-1,1 0 0,-1 0 1,1 0-1,0 0 1,0 0-1,5 3 1,18 12 28,-19-15-28,0 2 0,-1-1 0,1 1 0,-1 0-1,0 0 1,-1 0 0,10 12 0,-15-16 6,1-1 0,-1 1 0,0 0 0,1-1 0,-1 1 0,0 0 0,1 0 0,-1-1 0,0 1 0,0 0 0,0 0 0,0-1 0,0 1 0,0 0 0,0 0 0,0 0 0,0-1 0,0 1 0,0 0 0,0 0 0,-1 0 0,1-1 0,0 1 0,0 0 0,-1 0 0,0 1 30,-1-1 0,1 1 1,0-1-1,-1 0 0,1 1 1,-1-1-1,1 0 1,-1 0-1,1 0 0,-4 1 1,-4 1 217,0 1 1,0-1 0,-12 1-1,19-3-193,-7 1 24,1-1 1,-1 0-1,0 0 1,0-1-1,-14-1 0,15-2-911,13-5 267,5-5 86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0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18756,'-6'33'1101,"1"-1"0,2 1 0,2 58 0,0-42-659,4 57 156,-2-93-510,1 1 0,0-1-1,1 0 1,1 0 0,8 23 0,-11-34-79,0-1 1,-1 1-1,1-1 1,0 1-1,0-1 1,0 1-1,0-1 1,0 0-1,0 1 1,0-1-1,0 0 1,0 0-1,1 0 1,-1 0-1,1 0 1,-1 0-1,0 0 1,1-1 0,2 2-1,-2-2-2,-1 0 0,1 0 0,0 0 0,-1 0 0,1 0 0,-1 0 0,1-1 0,-1 1 0,1-1 0,-1 1-1,1-1 1,-1 1 0,0-1 0,1 0 0,-1 0 0,0 0 0,2-1 0,4-4 15,-1 0 1,0 0-1,-1-1 1,1 0-1,-1 0 0,5-10 1,53-94 121,-63 111-143,0-1 0,1 0 0,-1 0-1,0 1 1,1-1 0,-1 0 0,1 0 0,-1 1 0,1-1 0,0 1 0,-1-1 0,1 0 0,-1 1 0,1-1 0,0 1-1,0-1 1,-1 1 0,1 0 0,1-1 0,-2 1-1,0 1 1,1-1-1,-1 0 0,0 1 0,1-1 0,-1 0 1,0 1-1,1-1 0,-1 1 0,0-1 1,0 1-1,0-1 0,1 1 0,-1-1 0,0 0 1,0 1-1,0-1 0,0 1 0,0-1 1,0 1-1,0-1 0,0 1 0,0 0 1,-3 40-4,3-37 3,-4 28-5,-4 66 22,8-97-45,0-1-1,0 0 1,0 1-1,0-1 1,0 0-1,0 1 1,0-1-1,0 1 1,0-1-1,0 0 1,0 1-1,0-1 1,0 1-1,0-1 1,0 0-1,0 1 1,0-1-1,1 1 1,-1-1 0,0 0-1,0 1 1,0-1-1,1 0 1,-1 1-1,0-1 1,0 0-1,1 0 1,-1 1-1,0-1 1,1 0-1,-1 0 1,0 1-1,1-1 1,-1 0-1,0 0 1,1 0-1,-1 0 1,1 0-1,-1 1 1,1-1-1,1-1-94,-1 1 0,1-1 0,-1 0-1,1 1 1,-1-1 0,1 0-1,-1 0 1,0 0 0,1 0-1,1-2 1,28-31-1132,-11 7 624,1-3-195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0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87 156 16980,'-9'6'823,"0"1"1,0 0 0,1 0 0,0 1-1,-12 16 1,17-21-727,1 1 0,-1-1 0,1 1 1,0 0-1,0 0 0,0 0 0,1 0 0,-1 0 0,1 0 0,0 0 1,0 1-1,0-1 0,1 0 0,0 1 0,0-1 0,0 0 0,1 7 0,-1-9-91,0 0 0,1-1-1,-1 1 1,1 0 0,-1-1-1,1 1 1,0-1-1,-1 1 1,1-1 0,0 1-1,0-1 1,0 1 0,0-1-1,0 0 1,1 0-1,-1 1 1,0-1 0,1 0-1,-1 0 1,0 0 0,4 1-1,-3-2-9,0 1-1,1-1 1,-1 1-1,0-1 1,1 0-1,-1 0 1,0 0-1,1 0 1,-1-1-1,1 1 1,-1 0-1,0-1 1,4-1-1,4-2-61,0-1 0,0 0-1,-1-1 1,0 0-1,13-10 1,-16 11 8,0 0-1,0 0 1,-1-1 0,1 1-1,-1-1 1,-1 0 0,1-1-1,-1 1 1,0-1 0,0 0-1,2-7 1,-6 14 54,0 0 0,0 0 0,0 0 0,0 0 0,0 0 0,0 0 0,0 0 0,0 0 0,0 0 0,0 0 1,-1 0-1,1 0 0,0 0 0,0 0 0,0 0 0,0 0 0,0 0 0,0 0 0,0 0 0,0 0 0,0 0 0,0-1 0,0 1 0,0 0 0,0 0 0,0 0 0,0 0 1,0 0-1,-1 0 0,1 0 0,0 0 0,0 0 0,0 0 0,0 0 0,0 0 0,0 0 0,0 0 0,0-1 0,0 1 0,0 0 0,0 0 0,0 0 0,0 0 1,0 0-1,0 0 0,0 0 0,0 0 0,0 0 0,0 0 0,0 0 0,1-1 0,-9 11-40,-8 14 65,10-14 12,1 1-1,0 1 1,-5 19 0,9-28-16,1-1 0,-1 1 0,1-1 0,0 1 0,0-1-1,0 1 1,0-1 0,0 1 0,0-1 0,1 1 0,0 2 0,0-4 2,-1 0 0,1 0 1,-1 0-1,1 0 1,0 0-1,-1 0 0,1 0 1,0 0-1,0 0 0,0-1 1,0 1-1,0 0 1,-1-1-1,1 1 0,1 0 1,-1-1-1,0 0 0,0 1 1,0-1-1,0 1 0,0-1 1,0 0-1,0 0 1,0 0-1,2 0 0,2 0 56,-1 0-1,0-1 1,1 0-1,-1 0 0,0 0 1,1-1-1,-1 0 1,0 1-1,0-1 0,0 0 1,0-1-1,-1 1 1,1-1-1,-1 0 0,6-5 1,4-5 185,0 0 0,15-22 0,-2-4-25,-3 0-1,-1-1 1,25-65-1,-39 81-268,-6 18-10,-4 14-59,-5 15 70,1 1 0,1 0-1,2 0 1,0 0 0,1 1 0,2-1 0,0 0 0,2 1 0,1-1 0,0 0 0,2 0 0,1 0 0,1-1 0,1 0 0,1 0 0,11 21 0,-19-43 9,10 18-169,-11-19 168,0 1 0,1 0-1,-1-1 1,0 1-1,1-1 1,-1 1-1,1 0 1,-1-1 0,1 1-1,-1-1 1,1 1-1,-1-1 1,1 0-1,0 1 1,-1-1 0,1 0-1,-1 1 1,1-1-1,0 0 1,-1 0-1,1 1 1,1-1 0,-2-1-12,1 1 1,-1-1-1,0 1 1,1-1-1,-1 1 1,0-1-1,0 0 0,0 1 1,1-1-1,-1 0 1,0 1-1,0-1 1,0 0-1,0 1 1,0-1-1,0 0 1,0 1-1,0-1 1,0 0-1,0 1 1,0-1-1,-1 1 1,1-2-1,-6-18-398,6 19 392,-16-43-87,-1 1 0,-3 1 0,-49-78 0,59 99 654,10 20-497,0 1 0,0-1 0,0 1 0,0-1-1,0 1 1,0 0 0,0-1 0,0 1 0,0-1 0,0 1-1,0 0 1,0-1 0,0 1 0,0-1 0,0 1 0,1 0 0,-1-1-1,0 1 1,0-1 0,0 1 0,1 0 0,-1-1 0,0 1-1,1 0 1,-1 0 0,1-1 0,1 0 68,1 0 1,0 1 0,0-1-1,0 0 1,0 1-1,0 0 1,0 0-1,0 0 1,5 1 0,-1-1-118,3 1-66,0-1 1,0 0-1,0-1 1,0 0-1,0-1 1,0 0-1,-1 0 1,1-1-1,16-7 1,2-5-76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0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18348,'-8'0'1140,"1"1"0,-1 0 0,1 0 0,-15 5 0,11-2-636,0 0 1,-18 10-1,16-6-527,0 1-1,1-1 1,0 2-1,1 0 1,-13 13-1,22-20 13,0-1 1,0 0-1,0 1 1,0-1-1,0 1 0,0 0 1,1 0-1,0-1 0,-1 1 1,1 0-1,0 0 1,0 0-1,1 0 0,-1 1 1,0 2-1,1-5 0,1 0 0,-1 0 0,0 0 1,0 0-1,0 0 0,1 0 0,-1 0 0,1 0 0,-1 0 0,1 0 0,-1 0 0,1 0 1,-1-1-1,1 1 0,0 0 0,0 0 0,-1-1 0,2 2 0,1 0-5,-1-1 0,0 0 0,1 0 0,-1 0-1,1 0 1,-1-1 0,1 1 0,-1 0 0,1-1 0,3 0-1,17 1-149,36-3 0,-44 0 128,0 1 1,1 1-1,-1 0 1,0 1-1,0 1 1,29 6 0,-42-7 32,-1-1 0,1 1 1,0-1-1,0 1 0,-1 0 1,1 0-1,0 0 0,-1 0 1,1 0-1,-1 0 0,1 0 1,-1 0-1,1 1 0,-1-1 1,0 1-1,0-1 1,0 1-1,0-1 0,0 1 1,2 2-1,-3-2 15,0 0 0,0 0 0,0 0 0,0 0 0,0 0 0,0-1 0,0 1 0,-1 0 0,1 0 0,0 0 0,-1 0 0,0-1 0,1 1 0,-1 0 0,0 0 0,-2 2 0,-2 3 89,0 0 1,-1-1 0,1 0-1,-1 0 1,-1-1 0,1 1 0,-1-1-1,-7 4 1,4-3 109,0-1-1,0 0 1,0 0-1,-1-1 1,-16 4-1,26-8-214,0 0 0,1 1 0,-1-1 0,1 0 0,-1 0 0,1 0 0,-1 0 0,1 0 0,-1 0 0,0 0 0,1 0 0,-1 0 0,1-1 0,-1 1 0,1 0 0,-1 0 0,1 0 0,-1-1 0,1 1 1,-1 0-1,0-1 0,2-8-652,15-15-823,-14 21 1356,41-56-946,-17 23 339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0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15 296 15435,'-3'27'1369,"-3"-8"-993,3 3-160,2-8 504,-1 3-184,2-7-576,0-3 816,0-5-720,3-1-16,1-11 8</inkml:trace>
  <inkml:trace contextRef="#ctx0" brushRef="#br0" timeOffset="1">37 8 20028,'-4'-4'2089,"1"2"-1329,-1 1 1088,4 2-703,0 2-577,3 2-384,0 0-832,1 2-417,0 2 849,-1 0-176,3-1-128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0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99 335 19156,'-4'0'267,"1"1"0,0-1 0,0 1 0,0-1 0,0 1 0,0 0-1,0 0 1,0 1 0,0-1 0,0 0 0,0 1 0,1 0 0,-1 0 0,1 0 0,-5 3 0,3 0-131,0 0 1,0 0-1,0 0 1,0 0-1,1 1 1,0-1-1,-5 12 1,6-11-143,0 0 1,-1 0 0,2 0-1,-1 0 1,1 1-1,0-1 1,0 1-1,1-1 1,0 0 0,0 1-1,1-1 1,-1 1-1,1-1 1,1 1-1,-1-1 1,5 11 0,-5-15 8,0-1 1,0 1 0,0 0 0,0-1-1,1 1 1,-1-1 0,1 1 0,-1-1 0,1 1-1,-1-1 1,1 0 0,0 0 0,0 0-1,-1 0 1,1 0 0,0 0 0,0-1-1,0 1 1,0-1 0,4 1 0,-2 0 3,0-2 0,0 1 0,0 0 0,0-1 0,0 1 0,0-1 0,0 0 0,-1-1 0,1 1 0,4-3-1,3-2 17,1 0-1,-1-1 0,0-1 0,-1 0 1,15-14-1,-1-5 9,-2-1 0,-1 0 0,-1-2 0,-1-1 1,-2 0-1,-1-1 0,-1-1 0,11-38 0,-20 51-17,7-37 0,-11 51-9,-2 0-1,1 0 1,-1-1-1,0 1 1,0 0-1,0 0 0,-1-1 1,0 1-1,-1 0 1,-2-9-1,4 14-1,-1 0-1,0 0 1,1-1-1,-1 1 0,0 0 1,0 0-1,0 0 1,0 0-1,0 0 1,0 0-1,0 0 0,0 0 1,0 0-1,0 1 1,0-1-1,-1 0 1,1 1-1,0-1 0,0 1 1,-1-1-1,-1 1 1,0-1-2,0 1 1,-1 0-1,1 0 1,0 0-1,0 0 1,0 1-1,0-1 1,-1 1-1,-2 1 0,-3 1-1,-1 1 0,1 0 0,1 1 0,-1 0-1,-9 7 1,8-4 3,-1 0 0,2 1 0,-1 0 0,2 1 0,-1 0 0,-8 12 0,15-19-30,0 0 0,1 0 0,-1 0-1,0 0 1,1 0 0,0 0-1,0 1 1,0-1 0,0 0 0,0 1-1,1-1 1,-1 0 0,1 1-1,0-1 1,0 1 0,0-1-1,1 1 1,-1-1 0,1 0 0,-1 1-1,1-1 1,1 0 0,-1 1-1,0-1 1,1 0 0,-1 0 0,5 5-1,4 4-253,1-1-1,1-1 1,-1 0-1,15 9 1,-11-8-266,27 25-1,-38-31 438,0 0 1,0 0-1,0 0 0,-1 0 0,1 1 0,-1-1 0,-1 1 0,1 0 0,3 11 0,7 57-884,-7-58 748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0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17404,'10'-18'1793,"-6"15"7,-3 29 470,-2-11-2269,0 10 257,1 39-81,0-59-173,1 0 1,-1 0 0,1 0-1,1 0 1,-1 0 0,1 0-1,0 0 1,0-1-1,5 9 1,-6-11 1,-1-1 0,1 0 1,0-1-1,0 1 0,0 0 0,0 0 0,0 0 0,0 0 0,0-1 1,0 1-1,0 0 0,0-1 0,0 1 0,0-1 0,0 1 1,0-1-1,1 0 0,-1 1 0,0-1 0,0 0 0,1 0 1,1 0-1,0 0 5,0-1 0,-1 1 0,1-1 1,0 0-1,-1 0 0,1 0 0,-1 0 0,1 0 1,4-4-1,2-2 28,0 0 0,0-1-1,-1 0 1,7-10 0,2-2 45,-1-2 0,-1 0 0,-1-1-1,-1 0 1,-1-1 0,13-38 0,-40 132 55,13-59-118,1 0 0,0 0 0,1 0 0,0 0 0,0 0 1,4 17-1,-4-27-13,0 0 1,1 1-1,-1-1 1,0 0 0,1 1-1,-1-1 1,1 0-1,-1 0 1,1 0-1,0 0 1,-1 0-1,1 1 1,0-1 0,0 0-1,0-1 1,0 1-1,0 0 1,0 0-1,0 0 1,0 0 0,0-1-1,0 1 1,0-1-1,1 1 1,1 0-1,-1-1 5,0 0 1,0 0-1,0 0 0,0-1 0,0 1 0,0 0 0,0-1 0,0 0 0,-1 1 1,1-1-1,0 0 0,0 0 0,0 0 0,2-2 0,5-4 42,0 0-1,-1-1 1,0 0-1,11-14 1,20-28 49,-39 50-106,0-1 0,0 1 0,1 0 0,-1 0 1,0 0-1,0-1 0,0 1 0,0 0 0,0 0 0,1 0 0,-1 0 1,0-1-1,0 1 0,0 0 0,1 0 0,-1 0 0,0 0 0,0 0 1,0 0-1,1 0 0,-1 0 0,0 0 0,0 0 0,1 0 0,-1-1 1,0 1-1,0 0 0,1 1 0,-1-1 0,0 0 0,0 0 0,1 0 1,-1 0-1,0 0 0,0 0 0,0 0 0,1 0 0,-1 0 0,0 0 0,0 0 1,0 1-1,1-1 0,-1 0 0,0 0 0,0 0 0,0 0 0,0 1 1,1-1-1,-1 0 0,3 18-72,-4 23-56,1-39 121,-7 85-2275,5-83 1785,1-7 188,1-12-223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0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17564,'-3'5'1504,"2"10"-1088,1 0-296,5-2 216,4 1 288,7-3-432,4 2-88,3 0-176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3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56 357 11875,'-45'3'1420,"35"-3"-778,30-1-212,619-51 495,117-7-793,3 21 57,2158 46 459,-1704 3-369,-3-70 355,-401-11 795,-895 39-1764,82 30 186,0 0 0,0-1 0,0 0 0,0 0 0,0 0 0,-6-5 0,9 6 108,1 0 0,-1 0 0,0 0 0,0 0 0,1 0 0,-1 0 0,1 0 0,-1 0 0,1 0 0,-1-1 0,1 1 0,0 0 0,0 0 0,-1 0 0,1 0 0,0-1 0,0 1 0,0 0 0,0 0 0,0 0 0,0 0 0,1-1 0,-1 1 0,0 0 0,1 0 0,-1 0 0,1 0 0,-1 0 0,2-2 0,6-13-351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0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67 208 9090,'-9'10'1782,"8"-10"-1616,0 1 1,0 0-1,1 0 1,-1-1-1,0 1 1,0 0-1,1 0 1,-1 0-1,0 0 1,1 0-1,-1 0 1,1 0-1,-1 1 1,-3 0 161,8-7-656,-3 3 301,1 1 0,0 0 0,0 0 1,-1 0-1,1 0 0,0 0 0,0 0 0,0 0 1,0 0-1,0 1 0,0-1 0,0 1 0,0-1 1,0 1-1,5 0 0,-3 1 148,1-1 0,0 1 0,0 1 0,-1-1 0,6 3 0,7 2 225,-18-6-45,0 1 0,1-1 1,-1 0-1,0 0 1,1 0-1,-1 0 0,0 0 1,0 1-1,1-1 1,-1 0-1,0 1 1,1-1-1,-1 1 0,1-1 1,-1 0-1,0 1 1,1-1-1,-1 1 0,0 0 1,-17 21 1512,-17 30-1308,34-51-385,-10 17 198,1 1 0,0 1 0,-8 24 0,15-34-183,-1 0 0,2 0 0,0 1 0,0-1 0,1 1 0,0-1 0,1 1 0,1 16 0,-1-25-122,0 0 0,0-1 0,1 1 1,-1-1-1,0 1 0,1-1 0,0 1 0,-1-1 1,1 1-1,0-1 0,-1 1 0,1-1 0,0 0 1,0 0-1,0 1 0,0-1 0,1 0 1,-1 0-1,0 0 0,0 0 0,1 0 0,-1 0 1,0 0-1,1-1 0,-1 1 0,1-1 0,-1 1 1,1-1-1,-1 1 0,1-1 0,0 0 1,-1 1-1,1-1 0,-1 0 0,1 0 0,0 0 1,-1-1-1,3 1 0,1-1 0,1 0 1,-1-1-1,0 1 0,1-1 1,-1 0-1,0 0 0,0-1 1,0 0-1,8-5 0,3-7 15,0 0 1,0-1-1,-2 0 0,0-1 0,-1-1 0,-1 0 1,17-32-1,-14 18-4,-1 0 1,-1 0-1,-2-2 1,7-35 0,-16 60-24,4-27 5,-5 34-5,-1-1 1,0 1-1,0 0 0,0-1 0,0 1 1,0 0-1,-1 0 0,1-1 0,-1 1 1,0 0-1,1 0 0,-3-4 0,3 6-1,0 0 0,-1-1 0,1 1 0,0 0-1,-1-1 1,1 1 0,-1 0 0,1-1 0,-1 1 0,1 0 0,0 0-1,-1-1 1,1 1 0,-1 0 0,1 0 0,-1 0 0,1 0 0,-1 0-1,1 0 1,-1 0 0,0 0 0,1 0 0,-1 0 0,1 0 0,-1 0-1,1 0 1,-1 0 0,1 0 0,-1 0 0,1 1 0,-1-1 0,1 0-1,0 0 1,-1 1 0,1-1 0,-1 0 0,1 1 0,0-1 0,-1 1-1,-15 15 16,10-7-12,0 0 0,1 0 0,1 0 1,-1 1-1,2 0 0,-1 0 0,1 0 1,1 0-1,0 0 0,0 1 0,1-1 1,0 1-1,1-1 0,2 18 1,-2-25-4,0-1-1,0 0 1,0 0 0,1 0 0,-1 0 0,1-1 0,0 1 0,-1 0 0,1 0 0,0 0 0,0 0 0,0-1 0,0 1 0,0 0 0,1-1 0,-1 1 0,0-1 0,1 1 0,-1-1 0,1 0-1,0 1 1,2 0 0,-2-1 0,1-1-1,-1 1 1,0-1-1,0 0 1,0 1-1,0-1 1,1-1-1,-1 1 1,0 0-1,0 0 0,0-1 1,0 1-1,0-1 1,0 0-1,1 1 1,-2-1-1,1 0 1,0 0-1,0-1 1,0 1-1,3-3 1,12-9 13,-1-2 0,-1 0 0,0-1 1,20-27-1,43-76 59,-69 106-71,-6 8 0,1 0 0,-1 0 0,0 0 0,0-1 0,-1 1 0,0-1 0,1 0 0,-2 1 0,3-11 0,-4 15-1,0 1-1,0 0 0,0 0 0,0 0 0,0 0 1,0-1-1,0 1 0,0 0 0,0 0 1,0 0-1,0 0 0,0 0 0,0-1 1,0 1-1,0 0 0,-1 0 0,1 0 0,0 0 1,0 0-1,0 0 0,0 0 0,0-1 1,0 1-1,0 0 0,0 0 0,-1 0 1,1 0-1,0 0 0,0 0 0,0 0 1,0 0-1,0 0 0,-1 0 0,1 0 0,0 0 1,0 0-1,0 0 0,0-1 0,0 1 1,-1 0-1,1 0 0,0 1 0,0-1 1,0 0-1,0 0 0,0 0 0,-1 0 1,1 0-1,0 0 0,0 0 0,0 0 0,-12 7 2,-9 12 3,9-4 23,1 2 1,0-1-1,1 2 1,1-1-1,1 1 1,0 0-1,1 1 1,-5 26-1,9-33-12,0 0 1,1 0-1,1-1 1,0 1-1,1 0 1,0 0-1,1 0 0,0 0 1,1 0-1,0 0 1,1-1-1,0 1 0,1-1 1,0 0-1,7 13 1,-10-23-16,-1 1 0,1-1 0,0 1-1,0-1 1,1 0 0,-1 0 0,0 1 0,0-1 0,0 0 0,1 0 0,1 1 0,-3-2-4,1 0 1,0 1-1,-1-1 0,1 0 1,0 0-1,-1 0 0,1 0 1,-1 0-1,1 0 0,0 0 1,-1 0-1,1 0 0,0 0 1,-1 0-1,1 0 0,0 0 1,-1 0-1,1 0 0,-1-1 1,2 1-1,-1-1-6,1-1 0,-1 1 0,0 0 0,0 0-1,0-1 1,0 1 0,0-1 0,0 1 0,0-1 0,0 1 0,0-1 0,-1 1 0,1-1 0,-1 0 0,1 1-1,-1-1 1,1 0 0,-1 0 0,0-1 0,0-8-34,0 0-1,0 0 1,-1 1 0,0-1 0,-1 0-1,0 1 1,-7-19 0,6 21 55,0 0 0,-1 0 0,0 0 0,0 1 0,-1-1 0,0 1 0,0 0 0,0 1 0,-1-1 1,-8-6-1,25 11-207,6 4-395,2 1-130,0-1 0,1-1 0,-1 0 0,29-3 0,-8-2-124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1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14675,'-18'17'2382,"-17"17"2120,33-32-4273,0 1-1,1-1 1,-1 0-1,0 1 1,1-1-1,0 1 1,0 0-1,0-1 1,0 1 0,0 0-1,0 0 1,1-1-1,-1 6 1,1-7-218,0 0 1,1 0-1,-1 0 0,1 1 1,-1-1-1,1 0 1,-1 0-1,1 0 1,-1 0-1,1 0 1,0 0-1,0 0 1,0 0-1,0 0 1,-1 0-1,1 0 0,0-1 1,0 1-1,1 0 1,-1-1-1,1 2 1,30 12-530,-21-10 329,-8-3 148,11 5-266,0 1 0,0 0-1,20 14 1,-32-19 304,1 0 0,-1-1 0,0 1-1,0 0 1,1 0 0,-1 0 0,-1 0 0,1 1 0,0-1 0,0 0 0,-1 1-1,0-1 1,1 1 0,-1-1 0,0 1 0,0 0 0,0 0 0,-1 0-1,1-1 1,-1 1 0,1 0 0,-1 0 0,0 0 0,0 0 0,0 0-1,-1-1 1,0 5 0,0-4 77,-1 0-1,0 1 1,1-1-1,-2 0 1,1 0-1,0 0 0,0 0 1,-1-1-1,0 1 1,1 0-1,-1-1 1,0 0-1,0 0 1,0 0-1,-1 0 1,1 0-1,-6 2 0,1-2-65,1 1-1,-1-1 0,1 0 0,-1 0 0,0-1 0,0 0 0,-10 0 0,16-1-8,-1 0-1,0-1 1,0 1 0,1 0-1,-1-1 1,0 0-1,1 1 1,-1-1 0,1 0-1,-1 0 1,1-1-1,-1 1 1,1-1-1,0 1 1,0-1 0,-1 1-1,-2-4 1,-18-21-86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1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210 175 18644,'0'0'65,"0"0"-1,-1-1 1,1 1 0,0 0-1,0-1 1,0 1 0,0 0 0,-1 0-1,1-1 1,0 1 0,0 0-1,0 0 1,-1 0 0,1-1-1,0 1 1,0 0 0,-1 0 0,1 0-1,0 0 1,0 0 0,-1-1-1,1 1 1,0 0 0,-1 0-1,1 0 1,0 0 0,-1 0 0,1 0-1,0 0 1,0 0 0,-1 0-1,1 0 1,0 0 0,-1 0-1,1 0 1,0 1 0,-1-1-1,1 0 1,-16 5 422,5 1-152,0 1 0,0 0 0,1 1-1,1 0 1,-1 0 0,1 1 0,-10 13 0,3-3-229,2 1 0,-23 39 0,33-50-92,-14 29-7,17-36-7,0-1 1,0 1-1,1 0 0,-1 0 1,1 0-1,0 0 0,0 0 1,-1 1-1,1-1 0,0 0 1,1 0-1,-1 0 0,0 0 1,1 0-1,0 4 0,0-5 3,0-1-1,-1 1 0,1 0 1,0 0-1,0 0 1,0-1-1,0 1 0,0 0 1,0-1-1,0 1 0,0-1 1,0 1-1,0-1 1,0 1-1,0-1 0,0 0 1,0 0-1,0 0 0,0 1 1,0-1-1,0 0 1,1 0-1,-1 0 0,0 0 1,0-1-1,0 1 0,0 0 1,0 0-1,0-1 1,0 1-1,0-1 0,2 0 1,36-19 38,-10-2 8,0-1 0,-1-1 0,-1-2 0,-2-1 0,0-1 0,-2-1 0,-1-1-1,25-47 1,-37 59-14,0 0 0,-2-1 0,0 0 0,6-24 0,-13 43-35,-1-1 0,0 0 0,0 0 0,1 1 0,-1-1 0,0 0 1,0 0-1,0 0 0,0 1 0,0-1 0,0 0 0,0 0 0,0 1 0,0-1 0,0 0 0,0 0 0,0 0 0,-1-1 0,-9 7-43,-12 23-28,6 2 53,0 1 1,2 0-1,-12 41 1,21-54 40,0 1 1,1 0-1,1 1 1,0-1 0,2 0-1,0 1 1,2 21-1,0-37-13,-1 0 0,1 0-1,0-1 1,0 1-1,0 0 1,0 0-1,1-1 1,-1 1-1,1-1 1,0 1-1,4 5 1,-4-8-7,-1 0 1,0 0-1,0 0 0,1 0 1,-1 0-1,0 0 1,1-1-1,-1 1 0,1 0 1,-1-1-1,1 1 1,-1-1-1,1 1 0,0-1 1,-1 0-1,1 0 0,-1 1 1,1-1-1,0 0 1,-1-1-1,1 1 0,0 0 1,-1 0-1,1-1 1,-1 1-1,1-1 0,-1 1 1,1-1-1,2-1 0,3-2 7,0-1-1,-1 0 0,0 0 0,0 0 0,0 0 1,0-1-1,-1 0 0,0-1 0,0 1 0,0-1 0,-1 0 1,4-9-1,2-5-10,-1 0 0,-1 0-1,6-25 1,-12 40-14,5-24-25,-6 29 31,-1 0 0,0-1 0,0 1 0,0 0 0,1-1 0,-1 1 0,-1 0 1,1-1-1,0 1 0,0 0 0,0-1 0,-1 1 0,1 0 0,0-1 0,-1 1 0,0-2 0,0 3 6,1 0 0,0 0 0,0 0 0,0 0 0,-1 0-1,1 0 1,0 0 0,0-1 0,0 1 0,-1 0 0,1 0-1,0 0 1,0 0 0,-1 0 0,1 1 0,0-1 0,0 0-1,0 0 1,-1 0 0,1 0 0,0 0 0,0 0 0,-1 0-1,1 0 1,0 0 0,0 1 0,0-1 0,0 0 0,-1 0-1,1 0 1,0 0 0,0 1 0,0-1 0,0 0 0,0 0-1,0 0 1,-1 0 0,1 1 0,0-1 0,0 0 0,-6 11-44,6-9 31,-6 9 0,1 1-1,0 0 0,1 0 0,1 0 0,0 1 0,1-1 0,0 1 0,0 0 0,2-1 0,0 1 1,1 16-1,-1-28 17,0 0 0,1 1 1,-1-1-1,0 0 1,1 0-1,-1 0 0,0 0 1,1 0-1,-1 0 0,1 0 1,0 0-1,-1 0 1,1 0-1,0-1 0,0 1 1,-1 0-1,1 0 1,0 0-1,0-1 0,0 1 1,0-1-1,0 1 0,0-1 1,0 1-1,0-1 1,0 1-1,2-1 0,-1 1 2,1-1 0,-1 0 0,1-1 0,0 1 0,-1 0 0,1-1 0,-1 0-1,1 1 1,-1-1 0,1 0 0,3-2 0,5-3-17,1-1 1,-1-1-1,17-14 0,-8 4-56,-7 6-41,0 1 0,0 0 0,2 1 0,16-10 1,-30 19 92,0 0 0,1 1 0,-1-1 0,0 1 1,0-1-1,0 1 0,0-1 0,1 1 0,-1 0 1,0 0-1,0 0 0,0-1 0,1 1 0,-1 0 1,0 0-1,0 1 0,1-1 0,-1 0 0,0 0 1,0 1-1,1-1 0,-1 0 0,2 2 0,-2-1-3,1 1 0,-1-1 0,0 1-1,0-1 1,0 1 0,0 0-1,0-1 1,0 1 0,0 0 0,-1 0-1,1 0 1,0 0 0,-1 0-1,1 3 1,1 11-15,-1-1 0,0 18 0,-1-21 86,0 0 0,1 1 1,0-1-1,5 19 0,-6-31-44,0 1 0,0 0 1,1-1-1,-1 1 0,0 0 0,0-1 0,0 1 1,1 0-1,-1-1 0,0 1 0,1-1 1,-1 1-1,0-1 0,1 1 0,-1-1 1,1 1-1,-1-1 0,1 1 0,-1-1 1,1 1-1,-1-1 0,1 0 0,-1 1 1,1-1-1,-1 0 0,1 1 0,0-1 1,-1 0-1,1 0 0,0 0 0,-1 0 1,1 0-1,0 1 0,-1-1 0,1 0 1,0-1-1,-1 1 0,1 0 0,0 0 1,-1 0-1,1 0 0,0 0 0,-1-1 1,1 1-1,-1 0 0,1 0 0,-1-1 1,1 1-1,0-1 0,-1 1 0,1 0 1,-1-1-1,1 1 0,-1-1 0,0 1 1,1-1-1,4-4 20,0 0-1,-1 0 1,1 0 0,4-8 0,-2 1-90,-1-1 1,0 1-1,0-1 0,-1 0 1,-1 0-1,0-1 1,-1 1-1,0-1 1,-1 0-1,-1 0 1,0 0-1,-1 0 1,0 0-1,-1 0 1,-5-22-1,6 36 40,0 0 0,0-1 0,0 1-1,0 0 1,0 0 0,0 0 0,0-1-1,0 1 1,0 0 0,0 0 0,0 0-1,0-1 1,0 1 0,0 0 0,0 0-1,0 0 1,0-1 0,0 1-1,0 0 1,0 0 0,0 0 0,0 0-1,0-1 1,1 1 0,-1 0 0,0 0-1,0 0 1,0 0 0,0-1 0,0 1-1,1 0 1,-1 0 0,0 0 0,0 0-1,0 0 1,0 0 0,1 0 0,-1 0-1,0-1 1,0 1 0,0 0 0,1 0-1,-1 0 1,0 0 0,0 0 0,0 0-1,1 0 1,-1 0 0,15 3-414,-6-2 191,15 3-358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1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93 341 15363,'-8'8'577,"-8"9"576,-25 36 0,37-48-939,1 1 0,0-1 1,0 1-1,0 0 0,1 0 1,0 0-1,0 0 0,0 0 1,1 0-1,0 0 0,-1 13 1,2-18-185,0 0 0,0 1 1,0-1-1,0 1 0,0-1 1,1 0-1,-1 1 0,0-1 1,1 0-1,-1 0 0,1 1 1,-1-1-1,1 0 0,-1 0 0,1 0 1,0 1-1,0-1 0,0 0 1,-1 0-1,1 0 0,0 0 1,0-1-1,0 1 0,1 0 1,-1 0-1,0-1 0,0 1 1,0 0-1,0-1 0,1 1 1,-1-1-1,0 0 0,1 1 0,-1-1 1,0 0-1,1 0 0,-1 0 1,0 0-1,1 0 0,-1 0 1,0 0-1,2 0 0,3-1-13,0-1-1,0 1 1,0-1-1,-1 0 1,1 0 0,-1-1-1,1 0 1,6-4-1,8-8 33,-1-1 0,0 0-1,-1-1 1,30-39 0,-22 22 2,-2-2 1,20-40 0,-29 48-83,15-43 0,-27 62 15,1-1-1,-2 0 1,1 0 0,-2 0 0,1 0-1,-1 0 1,-1 0 0,0-15 0,0 23 11,-1 0 0,1 0 0,0 0 0,-1 0 0,1 0 1,-1 0-1,0 1 0,0-1 0,0 0 0,0 0 0,0 0 0,0 1 0,0-1 1,0 1-1,-1-1 0,1 1 0,0-1 0,-1 1 0,1 0 0,-1 0 0,0-1 1,1 1-1,-1 0 0,0 1 0,0-1 0,0 0 0,0 0 0,0 1 0,0-1 1,0 1-1,1 0 0,-1 0 0,0-1 0,0 1 0,0 0 0,0 1 0,-4-1 0,-2 2 21,1-1-1,0 1 0,-1 0 0,1 0 1,0 1-1,0 0 0,0 0 1,-10 7-1,4 0 71,0 0 1,1 0 0,-19 21-1,28-27-58,-1 0 1,0 0-1,1 1 0,0 0 1,0-1-1,0 1 0,0 1 1,1-1-1,0 0 0,0 0 1,1 1-1,-1-1 0,0 10 1,2-11-44,1 0 1,-1-1-1,1 1 1,0 0-1,0-1 0,0 1 1,1-1-1,0 1 1,-1-1-1,1 0 1,0 0-1,0 0 1,3 4-1,39 38-666,-20-22 168,-13-12 156,-1 1 0,-1 0 1,0 0-1,-1 1 0,11 23 0,-16-30 236,-1 0 0,0 1 0,0 0-1,0 0 1,0-1 0,-1 1 0,-1 0-1,1 0 1,-1 0 0,0 0 0,0 0-1,-1 0 1,0 0 0,-3 10-1,-9 14-344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1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191 186 13427,'0'-1'129,"0"-1"0,-1 1 0,1-1 0,0 0 0,-1 1 0,1-1 0,-1 1 0,1-1 0,-1 1 0,1-1 0,-1 1 0,0-1 0,0 1 0,0 0 0,0-1 0,0 1 0,0 0 0,0 0 0,-1 0 0,1 0 0,0 0 0,0 0 0,-1 0 0,1 0 0,-1 0 0,1 1 0,-1-1 0,1 1 0,-1-1 0,1 1 0,-1-1 0,0 1 0,1 0 0,-1 0 0,0 0 0,-2 0 0,-1 0 115,0 0-1,-1 0 0,1 1 0,0 0 1,0 0-1,0 0 0,0 1 1,0-1-1,0 1 0,-7 4 0,5-1-145,0 0-1,1 0 1,0 1-1,0-1 1,0 2-1,1-1 0,0 0 1,0 1-1,0 0 1,1 0-1,0 1 1,1-1-1,-1 1 0,1-1 1,1 1-1,0 0 1,-2 13-1,3-20-86,1 0 1,0 0-1,0 0 0,0 0 0,-1-1 0,1 1 0,0 0 1,0 0-1,0 0 0,1 0 0,-1 0 0,0 0 0,0 0 1,0 0-1,1 0 0,-1 0 0,0 0 0,1 0 1,-1 0-1,1 0 0,-1-1 0,1 1 0,0 0 0,-1 0 1,1-1-1,0 1 0,-1 0 0,1-1 0,0 1 0,0-1 1,0 1-1,0-1 0,-1 1 0,1-1 0,0 1 0,0-1 1,0 0-1,0 0 0,0 1 0,0-1 0,0 0 1,0 0-1,0 0 0,0 0 0,1 0 0,3-1 25,0 0-1,0 0 0,0 0 1,-1-1-1,1 0 0,0 0 1,-1 0-1,5-3 0,18-12 64,-2-2 0,0-1 0,-1-1 0,-1-1 0,-1-1 0,-1-1 0,-1 0 0,-1-2 0,24-43 0,-39 61-80,-2 6-10,-1 0-1,1-1 0,-1 1 1,0-1-1,0 0 0,0 1 0,0-1 1,0 0-1,0 0 0,0-4 1,-1 7-9,0 0 0,0 0 1,0 0-1,0 0 0,0-1 1,0 1-1,0 0 0,0 0 1,0 0-1,0 0 0,0 0 0,0 0 1,0 0-1,0-1 0,0 1 1,0 0-1,0 0 0,0 0 1,0 0-1,0 0 0,0 0 1,0 0-1,0 0 0,-1-1 1,1 1-1,0 0 0,0 0 1,0 0-1,0 0 0,0 0 1,0 0-1,0 0 0,0 0 1,0 0-1,0 0 0,-1 0 1,1 0-1,0 0 0,0 0 1,0-1-1,0 1 0,0 0 1,0 0-1,0 0 0,-1 0 0,1 0 1,0 0-1,0 0 0,0 0 1,0 0-1,0 0 0,0 1 1,0-1-1,-1 0 0,1 0 1,-8 6-14,-7 14-24,3 1 55,1 1 1,0 0 0,2 1-1,1 0 1,1 0 0,1 1-1,1-1 1,1 1 0,-2 43-1,6-61 3,1 1-1,-1-1 1,1 0 0,0 0-1,0 0 1,1 0-1,0 0 1,3 7 0,-4-11-12,0 0 0,0 0 1,0-1-1,1 1 0,-1 0 1,0-1-1,1 1 0,-1-1 1,1 0-1,-1 1 0,1-1 1,0 0-1,0 0 0,-1 0 1,1 0-1,0 0 0,0-1 1,0 1-1,0 0 0,0-1 1,0 1-1,0-1 0,0 0 1,0 0-1,0 0 0,0 0 1,0 0-1,3-1 0,1 0 6,0-1 0,1 0 0,-1 0 0,0-1-1,0 1 1,0-1 0,-1-1 0,1 1 0,-1-1 0,0 0-1,0 0 1,0-1 0,7-7 0,2-4 2,-1-1 0,21-33 0,-25 34-59,-1 0-1,0 0 1,5-18 0,-23 66-53,-10 51 1,18-71 160,0 0-1,1 0 1,0 0-1,1 0 1,1 0-1,0 0 1,1 0 0,4 17-1,-6-27-40,1 1 0,0 0 0,0-1 0,0 0-1,0 1 1,1-1 0,-1 0 0,0 0 0,1 0 0,0 1-1,0-2 1,-1 1 0,1 0 0,0 0 0,0-1 0,1 1 0,-1-1-1,4 3 1,-3-3-1,0 0 1,1-1-1,-1 1 0,0 0 0,1-1 0,-1 0 0,0 0 1,1 0-1,-1 0 0,0-1 0,0 1 0,1-1 0,-1 0 1,0 0-1,3-1 0,7-3 14,-1-1-1,0-1 1,0 0-1,-1 0 1,0-1 0,-1 0-1,1-1 1,17-20 0,-12 10-24,0-2 0,-1 1 1,22-43-1,-31 52-34,-1-1 1,6-17-1,-10 26 13,0 0 0,-1 0 0,1 0 0,-1 0 0,0 0 0,1 0 0,-2-5 0,1 7 3,0 1 0,0-1 1,0 0-1,-1 0 0,1 0 0,0 0 0,-1 1 1,1-1-1,0 0 0,-1 0 0,1 1 1,-1-1-1,1 0 0,-1 1 0,0-1 1,1 0-1,-1 1 0,0-1 0,1 1 1,-1-1-1,0 1 0,0-1 0,1 1 0,-3-1 1,1 1-1,0 0 0,-1 0 0,1-1 0,0 2 0,-1-1 0,1 0 0,0 0 0,-1 1 0,1 0 0,0-1 0,0 1 0,-1 0 0,1 0 0,0 0 0,0 0 0,0 0 0,0 1 0,0-1 0,1 1 0,-1-1 0,0 1 0,1 0-1,-1-1 1,1 1 0,-2 3 0,-2 1 11,0 0-1,1 1 0,0-1 0,0 1 0,1 0 0,-4 12 0,5-15 2,1 1-1,1-1 1,-1 1 0,0-1-1,1 1 1,0-1-1,0 1 1,0-1-1,1 1 1,0-1-1,0 1 1,0-1 0,0 0-1,1 1 1,-1-1-1,1 0 1,0 0-1,0 0 1,1 0-1,3 5 1,-3-6-70,-1-1 1,1 0 0,-1 1-1,1-1 1,0 0-1,0 0 1,0 0-1,0-1 1,0 1 0,1-1-1,-1 0 1,0 0-1,1 0 1,-1 0-1,1 0 1,-1-1-1,1 0 1,-1 1 0,1-1-1,-1-1 1,1 1-1,-1 0 1,1-1-1,-1 0 1,0 0-1,7-2 1,-5 1 0,-1 0-1,1-1 1,0 0 0,-1 0-1,1 0 1,-1 0 0,0-1-1,0 1 1,0-1 0,5-7-1,13-21-382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1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 20548,'-10'14'1473,"4"-9"-2009,3-20-2153,2-6 1969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1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13 19116,'1'-1'51,"-1"1"0,-1-1 0,1 1-1,0-1 1,0 1 0,0-1 0,0 1 0,0-1 0,0 1 0,0-1-1,-1 1 1,1 0 0,0-1 0,0 1 0,-1-1 0,1 1-1,0 0 1,0-1 0,-1 1 0,1-1 0,0 1 0,-1 0 0,1 0-1,-1-1 1,1 1 0,0 0 0,-1 0 0,1-1 0,-1 1-1,1 0 1,-1 0 0,-20 1 477,-21 13 122,17-3-592,1 1 0,0 2 0,1 0 1,1 1-1,0 1 0,1 1 0,0 1 1,-19 23-1,39-40-98,0 0 1,0 0-1,0 0 1,0 0-1,1 1 1,-1-1-1,0 0 1,1 0-1,-1 1 1,0-1-1,1 0 1,0 1-1,-1-1 1,1 1-1,0-1 1,0 0-1,0 1 1,0 2-1,0-3 7,0 0-1,1 0 0,-1 0 0,1 0 1,0-1-1,-1 1 0,1 0 0,0 0 1,-1-1-1,1 1 0,0 0 0,0-1 1,-1 1-1,1-1 0,0 1 0,0-1 1,0 1-1,0-1 0,0 0 0,2 1 1,7 1-171,0 0 1,0-1 0,0 0-1,15-2 1,-5 2 46,-18-1 138,25 2-196,26 5 0,-46-6 185,0 0 1,-1 1-1,1 0 0,0 0 0,-1 1 1,0 0-1,1 0 0,-1 1 0,7 5 0,-11-8 36,-1 0 0,1 1 0,-1-1 0,0 1 0,1-1-1,-1 1 1,0-1 0,0 1 0,0 0 0,0-1-1,0 1 1,0 0 0,-1 0 0,1 0 0,0 0 0,-1 0-1,0 0 1,1 0 0,-1 0 0,0 0 0,0 0-1,0 0 1,0-1 0,-1 1 0,1 0 0,0 0 0,-1 0-1,1 0 1,-1 0 0,0 0 0,0 0 0,0 0-1,0-1 1,0 1 0,0 0 0,-2 2 0,-4 4 181,1-1 1,-2 1 0,1-2 0,-1 1-1,-15 10 1,2-4 464,1 0 0,-35 14 1,44-23-467,0 1 1,-1-2 0,0 0-1,0 0 1,1-1 0,-25 1-1,35-2-201,0-1 0,0 0 0,-1 0 0,1 0 0,0 0-1,0 0 1,0-1 0,0 1 0,0 0 0,0 0 0,0-1 0,0 1-1,0-1 1,0 1 0,0-1 0,0 1 0,0-1 0,0 1 0,1-1-1,-1 0 1,0 0 0,0 1 0,1-1 0,-1 0 0,0-1 0,0 0 1,1 1 1,0 0 0,-1-1 0,1 1 0,0 0 0,0-1 0,0 1 0,1 0 0,-1-1 0,0 1 0,0 0 0,1-1 0,-1 1 0,1 0 0,-1 0 0,1-1 0,-1 1 0,2-2 0,11-14-355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1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224 287 18028,'-5'-2'190,"-1"1"1,1 0 0,0 0-1,-1 0 1,1 0-1,-1 1 1,1 0 0,0 0-1,-1 1 1,1-1-1,-1 1 1,1 0 0,0 1-1,0-1 1,-1 1-1,1 0 1,0 1 0,1-1-1,-1 1 1,0 0-1,1 0 1,-1 0 0,-4 5-1,-1 1-161,0 1-1,0 0 1,1 0 0,1 1-1,0 0 1,0 1-1,1 0 1,-6 14 0,10-21-23,1 1 0,1-1 0,-1 1 0,1-1 0,0 1 0,0 0 0,0 0 1,1-1-1,0 13 0,0-17-1,1 1 0,-1-1 0,0 1 0,1-1 0,-1 0 1,1 1-1,-1-1 0,1 1 0,0-1 0,0 0 0,0 1 0,0-1 0,-1 0 1,1 0-1,1 0 0,-1 0 0,1 2 0,0-3 5,0 1 0,0 0 0,-1 0 0,1-1 0,0 1 0,0-1-1,0 0 1,0 0 0,0 1 0,0-1 0,0 0 0,-1 0 0,1-1 0,0 1 0,0 0 0,0-1 0,3 0 0,5-3 25,0 0 0,-1 0 0,1-1 1,-1 0-1,0-1 0,0 0 1,0-1-1,-1 1 0,0-2 0,9-9 1,6-9 148,35-53 1,-49 66-159,-4 7-46,0-1 0,-1 1 0,0-1 0,0 0 0,-1 0 0,0 0 0,0-1-1,2-8 1,-16 31-508,10-13 491,0 1 1,0-1-1,1 1 0,-1-1 0,0 1 0,1 0 0,-1-1 0,1 1 1,0 0-1,0-1 0,0 1 0,0 0 0,1 2 0,0-4 30,-1 0-1,0-1 0,0 1 1,1 0-1,-1-1 0,0 1 1,1-1-1,-1 1 0,1 0 1,-1-1-1,1 1 0,-1-1 1,1 1-1,-1-1 0,1 1 1,-1-1-1,1 0 0,0 1 1,-1-1-1,2 1 0,-1-1 12,1 0-1,-1 0 1,1 1-1,-1-1 1,1 0-1,-1-1 1,1 1-1,-1 0 1,1 0-1,-1 0 1,0-1-1,1 1 1,2-2-1,6-3 53,-1 0 0,1 0 1,-1-1-1,0-1 0,15-13 0,38-43 475,-45 45-362,-5 6-40,-1-1 1,0 0-1,-1 0 1,18-30 0,-29 40-126,-5 7-31,-8 11-36,-8 12 100,2 1 0,2 0 0,0 2 0,2 0 0,1 1 0,1 1 0,2 0 0,1 1 0,2 0-1,1 0 1,2 1 0,1 0 0,1 0 0,2 1 0,3 34 0,1-34-317,8 47 0,-10-82 276,0 0 0,0 0 0,0 0 0,0-1 0,0 1 0,0 0 0,0 0 0,0 0-1,0 0 1,0 0 0,0 0 0,0 0 0,0 0 0,0-1 0,0 1 0,0 0 0,0 0 0,0 0 0,0 0 0,0 0 0,1 0 0,-1 0 0,0 0 0,0 0 0,0 0 0,0 0 0,0-1 0,0 1 0,0 0 0,0 0 0,0 0 0,0 0 0,0 0-1,1 0 1,-1 0 0,0 0 0,0 0 0,0 0 0,0 0 0,0 0 0,0 0 0,0 0 0,0 0 0,0 0 0,1 0 0,-1 0 0,0 0 0,0 0 0,0 0 0,0 0 0,0 0 0,0 0 0,0 0 0,0 0 0,1 0 0,-1 0 0,0 0-1,0 0 1,0 0 0,0 0 0,0 1 0,0-1 0,0 0 0,0 0 0,0 0 0,0 0 0,7-16-108,6-20-29,18-53-503,62-125 1,67-73-115,-159 285 758,19-31 89,2 0 0,26-31 0,-49 77 15,-4 10-65,4-20-30,-67 233 1114,62-205-976,1 0-1,1 1 0,2-1 0,1 1 0,5 54 0,-2-76-41,-1-13 42,-3-16 22,-8-16-46,-1 0 1,-2 1 0,-1 1 0,-31-54-1,44 86-121,0 0 0,1 0-1,-1 0 1,0-1 0,1 1-1,0 0 1,-1-1-1,1 1 1,-1-1 0,1 1-1,0 0 1,0-1 0,0 1-1,0-3 1,0 4-2,1-1 1,-1 0-1,0 1 1,0-1-1,1 0 1,-1 1-1,1-1 1,-1 1-1,0-1 1,1 1-1,-1-1 1,1 1-1,-1-1 1,1 1-1,-1-1 1,1 1-1,0 0 1,-1-1-1,1 1 1,-1 0-1,2-1 0,3 0-32,1 0-1,-1 0 1,1 1-1,-1 0 1,0 0-1,7 0 1,1 1-169,106-6-938,-73 3 863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1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17748,'2'-3'372,"0"-1"-1,1 1 1,-1 0 0,1 0 0,0 0 0,0 0 0,0 1-1,1-1 1,-1 1 0,1 0 0,-1 0 0,7-3 0,-5 3-60,1 0 1,-1 0 0,0 0 0,0 1 0,1 0 0,-1 0 0,1 0 0,10 0-1,-15 2-287,0-1-1,0 0 0,0 0 0,1 1 1,-1-1-1,0 0 0,0 1 1,0-1-1,0 1 0,0-1 0,0 1 1,0 0-1,0 0 0,0-1 0,0 1 1,0 0-1,0 0 0,0 0 0,-1 0 1,1 0-1,0 0 0,-1 0 1,1 0-1,-1 0 0,1 0 0,-1 1 1,1-1-1,-1 0 0,0 0 0,1 0 1,-1 1-1,0-1 0,0 0 0,0 0 1,0 0-1,0 1 0,0-1 0,-1 2 1,0 5-29,-1 0-1,0 0 1,0 0 0,-5 12 0,-22 41-54,19-43 26,2-1 0,0 2 0,1-1-1,-5 21 1,12-38 29,0 0-1,-1 1 0,1-1 1,0 0-1,-1 0 0,1 1 1,0-1-1,0 0 1,0 1-1,0-1 0,1 0 1,-1 1-1,0-1 1,0 0-1,1 0 0,-1 1 1,1-1-1,-1 0 0,1 0 1,-1 0-1,1 1 1,1 0-1,-1-2 2,0 1 0,0-1-1,0 1 1,0-1 0,0 0 0,0 1 0,0-1-1,0 0 1,0 0 0,0 0 0,1 0 0,-1 0 0,0 0-1,0 0 1,0 0 0,0-1 0,0 1 0,0 0 0,0-1-1,1 0 1,8-3-8,0-1-1,-1 0 0,16-11 0,-25 16 11,28-21-8,-1 0-1,-1-2 1,-1-1-1,-1-1 1,36-49 0,-56 69-25,-3 4 24,0 0-1,-1 1 0,1-1 0,0 0 1,-1 0-1,1 0 0,0 0 0,-1 0 1,1 0-1,-1 0 0,0 0 1,1 0-1,-1 0 0,0 0 0,1 0 1,-1 0-1,0 0 0,0 0 1,0-2-1,-1 3-3,0 0 0,1 1 0,-1-1-1,0 0 1,1 0 0,-1 0 0,0 1 0,0-1 0,1 0 0,-1 1 0,0-1 0,1 1 0,-1-1 0,1 1 0,-1-1 0,0 1-1,1-1 1,-1 1 0,1-1 0,-1 2 0,-6 8-24,0 0 0,1 0 0,1 1 0,-1-1 0,2 1 0,-1 0 0,2 1 0,-1-1 0,2 1 0,-1 0-1,2-1 1,-1 1 0,2 20 0,0-29 53,0 0 0,0 0 0,1 1 0,-1-1 0,1 0 0,0 0 0,0 0 0,0 0 0,0-1 0,1 1 0,-1 0 0,3 3 0,-3-5 1,0 0 0,1 1 0,-1-1 0,0 0 0,0 0 0,1 0 0,-1-1 0,1 1 0,-1 0 0,1-1 0,-1 1 0,1 0 0,-1-1 0,1 0 0,-1 1 0,1-1 0,0 0 0,-1 0 0,1 0 0,0 0 0,-1 0 0,1 0 0,-1 0 0,1-1 0,2 0 0,2-1 45,0 0 0,0-1 0,0 0 0,0 0 0,0 0 0,-1-1 0,1 0 0,-1 0 0,0 0-1,0-1 1,6-8 0,-1 1 68,0-1 0,-1 0 0,12-23 0,-17 28-121,0-1-1,-1 1 1,-1-1 0,1 0 0,2-17-1,-5 23-90,1-1-1,-1 0 0,0 0 0,0 1 0,0-1 0,-1 0 0,1 0 0,-1 1 0,0-1 1,0 0-1,0 1 0,0-1 0,-1 1 0,1-1 0,-1 1 0,-4-5 0,5 6-79,0 1 0,-1 0 0,0 0 0,1-1 0,-1 1 0,0 0-1,1 1 1,-1-1 0,0 0 0,0 0 0,-2 0 0,3 1 108,1 0 0,-1 0 0,0-1 0,1 1 0,-1 0 0,0 0 0,0 0 0,1 0 0,-1 0 0,0 0 0,0 0 1,1 0-1,-1 1 0,0-1 0,1 0 0,-1 0 0,0 1 0,1-1 0,-1 0 0,0 1 0,1-1 0,-1 0 0,1 1 0,-1-1 0,0 1 1,1-1-1,-1 1 0,1-1 0,0 1 0,-1 0 0,0 0 0,-1 11-776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1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71 15419,'-6'0'318,"-1"1"-1,0 1 1,0-1-1,0 1 1,1 0 0,-1 1-1,1-1 1,-1 1-1,1 1 1,0-1-1,0 1 1,1 0-1,-1 0 1,1 1-1,-7 7 1,4-5-89,1 1 1,1-1-1,0 2 1,0-1-1,0 1 0,1 0 1,0 0-1,1 0 1,-6 18-1,9-23-155,0 0-1,0 0 1,1 1-1,-1-1 1,1 0 0,0 1-1,1 6 1,-1-10-60,0 0 1,1 0-1,-1 0 1,0 0-1,1 0 1,-1 0-1,0 0 1,1 0-1,-1-1 1,1 1-1,0 0 1,-1 0-1,1 0 1,0-1-1,-1 1 1,1 0-1,0-1 1,0 1-1,0 0 1,-1-1 0,1 1-1,0-1 1,0 0-1,0 1 1,0-1-1,0 0 1,0 1-1,0-1 1,0 0-1,0 0 1,0 0-1,0 0 1,0 0-1,0 0 1,0 0-1,2-1 1,3 0 13,1 0-1,-1-1 1,1 0 0,-1-1 0,0 1-1,0-1 1,0 0 0,-1-1 0,1 1-1,-1-1 1,0 0 0,7-6 0,8-11 71,28-34 1,-29 31-88,-14 19-16,12-14-181,-10 19 25,-4 13-18,-4 7 28,0 19 48,1-37 100,0 0 0,0 1 0,1-1 0,-1 0 0,1 0 0,-1 0 0,1 0 0,0 0 0,0 0 0,-1 0 0,2 0 0,-1 0 0,2 3 0,-1-5-2,-1 1 0,0 0-1,0 0 1,1-1 0,-1 1-1,1-1 1,-1 1 0,0-1 0,1 0-1,-1 0 1,1 1 0,-1-1 0,1 0-1,-1 0 1,1 0 0,-1-1 0,1 1-1,-1 0 1,0-1 0,1 1-1,-1 0 1,1-1 0,-1 0 0,0 1-1,1-1 1,-1 0 0,0 0 0,0 1-1,3-3 1,2-2-73,0 0-1,0 1 1,-1-2 0,7-7-1,-9 10 25,-1-1-1,0 0 1,0 0-1,0 1 1,0-2-1,-1 1 1,1 0 0,-1 0-1,0 0 1,-1-1-1,1-4 1,0 7 41,-1 1 1,0-1 0,0 1 0,0 0-1,0-1 1,0 1 0,0-1 0,-1 1-1,1-1 1,0 1 0,-1 0 0,1-1 0,-1 1-1,1 0 1,-1-1 0,0 1 0,1 0-1,-1 0 1,0-1 0,0 1 0,0 0-1,0 0 1,0 0 0,0 0 0,0 0-1,-1 1 1,1-1 0,0 0 0,0 0-1,-1 1 1,1-1 0,0 1 0,-1-1-1,1 1 1,-1-1 0,-1 1 0,3 0 13,1 0-1,-1 0 1,0 0 0,0 0 0,0 1 0,0-1 0,0 0-1,0 0 1,0 0 0,1 0 0,-1 0 0,0 1 0,0-1 0,0 0-1,0 0 1,0 0 0,0 0 0,0 0 0,0 1 0,0-1-1,0 0 1,0 0 0,0 0 0,0 0 0,0 1 0,0-1-1,0 0 1,0 0 0,0 0 0,0 0 0,0 1 0,0-1 0,0 0-1,0 0 1,-1 0 0,1 0 0,0 0 0,0 0 0,0 1-1,0-1 1,0 0 0,0 0 0,0 0 0,-1 0 0,1 0-1,0 0 1,0 0 0,0 0 0,0 0 0,0 1 0,-1-1 0,1 0-1,0 0 1,0 0 0,0 0 0,0 0 0,-1 0 0,1 0-1,0 0 1,0 0 0,15 9 71,2-6-43,0 0-1,0-2 1,0 0 0,0-1-1,1-1 1,-1-1 0,20-4-1,1-2 28,0-2-1,38-15 1,-74 25-52,42-20 116,-42 19-94,0 0-1,-1 0 1,1 0 0,0 0-1,0 0 1,0-1 0,-1 1-1,1-1 1,0 0-1,-1 1 1,0-1 0,1 0-1,-1 0 1,0 0-1,0 0 1,0 0 0,1-3-1,-2 5-13,0-1-1,0 0 0,0 1 0,0-1 0,0 1 0,0-1 1,-1 1-1,1-1 0,0 1 0,0-1 0,0 1 1,-1-1-1,1 1 0,0-1 0,-1 1 0,1-1 1,0 1-1,-1 0 0,1-1 0,-1 1 0,1-1 0,-1 1 1,1 0-1,-1 0 0,1-1 0,-1 1 0,1 0 1,-1 0-1,1 0 0,-1-1 0,1 1 0,-1 0 1,1 0-1,-2 0 0,-20-1 248,14 3-179,0-1 0,0 2 1,0-1-1,1 1 0,-1 1 0,1-1 0,-1 1 1,1 0-1,0 1 0,-10 8 0,14-10-58,0-1-1,-1 1 0,1 0 1,0 1-1,1-1 0,-1 0 1,1 1-1,-1 0 1,1-1-1,0 1 0,0 0 1,1 0-1,-1 0 1,1 0-1,0 1 0,0-1 1,0 0-1,1 0 1,-1 1-1,1-1 0,1 9 1,-1-11-63,1 0-1,-1 0 1,1-1 0,0 1 0,0 0-1,0 0 1,0 0 0,0-1 0,0 1 0,0-1-1,0 1 1,1-1 0,-1 1 0,1-1 0,-1 0-1,1 1 1,-1-1 0,1 0 0,0 0-1,0 0 1,2 1 0,2 0-28,-1-1 0,0 1 0,1-1 0,-1 0-1,1 0 1,8 0 0,17-2-244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39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13547,'5'-3'184,"0"1"0,0 0 0,1 0-1,-1 1 1,1 0 0,-1 0 0,1 0 0,0 1 0,6-1 0,4 0 119,52-5 77,1 3 0,-1 2 0,112 15 0,-168-12-362,0 0 0,0 1-1,-1 0 1,1 1 0,-1 0 0,12 7 0,-20-9-12,0-1 0,0 1 0,0 0 0,-1 0 0,1 0 0,-1 0 0,1 1 1,-1-1-1,0 1 0,0-1 0,0 1 0,0 0 0,-1-1 0,1 1 0,-1 0 0,1 0 0,-1 1 1,0-1-1,-1 0 0,1 0 0,0 0 0,-1 1 0,0-1 0,1 0 0,-1 1 0,-1 5 0,-2 6 66,-1-1 0,0 0 0,0 0 0,-2 0 0,0 0 0,0-1 0,-15 21 0,-5 5 233,-35 38 0,-26 18 7,-126 106 1,183-174-563,18-15 83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1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17404,'0'1'98,"0"0"1,0 0-1,0 0 1,0 0-1,1 0 0,-1 1 1,0-1-1,0 0 1,1 0-1,-1 0 1,0 0-1,1 0 1,0 0-1,-1 0 0,1 0 1,-1 0-1,1-1 1,0 1-1,0 0 1,-1 0-1,1 0 1,0-1-1,2 2 0,-1-1 37,0 0 0,0 0-1,0-1 1,1 1 0,-1-1-1,0 1 1,1-1 0,-1 0-1,0 0 1,0 0-1,4 0 1,2-2 142,1 1-1,-1-1 1,1-1 0,-1 1 0,12-7-1,-9 4-108,0-1-1,-1 0 1,0-1 0,0 0-1,-1 0 1,10-11-1,-15 15-149,-1-1 1,0 0-1,0 1 0,0-1 0,-1-1 0,1 1 0,-1 0 0,0 0 1,0-1-1,-1 1 0,1-1 0,-1 0 0,0 1 0,0-1 0,0 0 1,-1 0-1,0 1 0,0-8 0,0 11-25,0 0 0,0-1 0,-1 1 0,1-1 0,0 1 0,-1 0 0,1-1 0,0 1 0,-1 0 0,0-1 0,1 1 0,-1 0 0,0 0 0,0 0 0,1 0-1,-1-1 1,0 1 0,0 0 0,0 0 0,0 1 0,-1-1 0,1 0 0,0 0 0,-1 0 0,-1 0-7,1 1 0,0-1 0,0 1 0,-1 0 0,1-1 0,0 1 0,-1 0 0,1 1-1,0-1 1,0 0 0,-1 1 0,1-1 0,-3 2 0,-3 1-26,0 0 1,1 1-1,0 0 0,-1 0 0,1 0 1,1 1-1,-8 7 0,5-4 10,1 1 1,1 0-1,0 1 0,0 0 1,-8 16-1,12-20 24,0-1-1,1 1 1,0-1 0,0 1-1,1 0 1,-1 0 0,1-1 0,0 1-1,1 0 1,0 0 0,0 0-1,1 11 1,0-15 7,-1 0-1,1 1 1,0-1-1,0 0 1,0 0-1,0 0 1,0 0 0,0 0-1,0 0 1,1 0-1,-1 0 1,1-1 0,0 1-1,-1-1 1,1 1-1,0-1 1,0 1-1,0-1 1,0 0 0,0 0-1,0 0 1,0 0-1,0 0 1,1-1-1,-1 1 1,0 0 0,0-1-1,1 0 1,-1 0-1,5 0 1,2 0 9,1 0 0,0-1 0,0 0 0,0-1-1,17-5 1,12-9 26,0 0-1,-1-3 0,65-43 1,-95 57-51,-6 4 0,0-1-1,1 0 1,-1 1-1,1 0 1,-1 0-1,1 0 1,-1 0-1,1 0 1,-1 0-1,6 0 1,-7 1 12,-1 0 0,1 0 0,-1 0-1,0 0 1,1 0 0,-1 1 0,0-1 0,1 0 0,-1 0 0,0 0 0,1 1 0,-1-1 0,0 0 0,0 0 0,1 1-1,-1-1 1,0 0 0,0 1 0,1-1 0,-1 0 0,0 0 0,0 1 0,0-1 0,0 1 0,0-1 0,1 0-1,-1 1 1,-1 20 61,0-19-34,1 0-1,-1 0 1,1 0 0,0-1-1,-1 1 1,1 0-1,0 0 1,0 0-1,0 0 1,1 0-1,-1-1 1,0 1-1,1 0 1,-1 0 0,1 0-1,0-1 1,-1 1-1,1 0 1,2 2-1,-1-3 1,-1 0-1,1 0 0,-1 0 1,1 0-1,0-1 0,0 1 1,-1 0-1,1-1 1,0 0-1,0 1 0,0-1 1,-1 0-1,1 0 0,0 0 1,0 0-1,0 0 0,0 0 1,-1-1-1,1 1 1,3-2-1,11-3 49,0 0-1,23-11 1,-29 10-91,1 2 1,-1-1-1,1 1 0,0 1 0,0 0 1,1 1-1,16-2 0,-27 4 14,1 0 1,-1 0-1,0 0 0,1 0 0,-1 1 0,0-1 0,1 0 1,-1 1-1,0-1 0,0 1 0,0 0 0,1-1 0,-1 1 1,0 0-1,0 0 0,0-1 0,0 1 0,0 0 0,0 0 1,-1 0-1,1 0 0,0 1 0,0-1 0,-1 0 0,1 0 1,0 0-1,-1 1 0,0-1 0,1 0 0,-1 0 0,0 1 1,1-1-1,-1 0 0,0 1 0,0-1 0,0 2 0,0 4-289,0 0 0,-1-1 0,1 1 0,-1 0 0,-4 11 0,5-18 283,0 0 0,0 0 0,0 0 0,0 0 1,0 0-1,0 0 0,0 0 0,0 0 0,0 1 0,0-1 0,-1 0 0,1 0 0,0 0 0,0 0 0,0 0 0,0 0 0,0 0 0,0 0 0,0 0 1,0 0-1,0 0 0,-1 0 0,1 0 0,0 0 0,0 0 0,0 0 0,0 0 0,0 0 0,0 0 0,0 0 0,0 0 0,0 0 0,-1 0 1,1 0-1,0-1 0,0 1 0,0 0 0,0 0 0,0 0 0,0 0 0,0 0 0,0 0 0,0 0 0,0 0 0,0 0 0,0 0 0,0 0 0,-1 0 1,1-1-1,0 1 0,0 0 0,0 0 0,0 0 0,0 0 0,0 0 0,0-9-390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1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19012,'0'9'1336,"2"1"-1168,4 1-248,4 1-112,4 3-384,2-2 464,5 3-136,-1-4-240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17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14923,'-5'3'274,"-1"0"-1,1 0 0,-1 0 1,1 1-1,0 0 1,0 0-1,1 0 0,-1 0 1,1 1-1,0-1 1,0 1-1,1 1 0,-1-1 1,1 0-1,0 1 1,-3 7-1,-2 11 441,0-1 0,-8 44 1,14-57-639,-8 44 599,3 0 0,2 1 0,2 80 0,8-57-122,26 143 0,-35-304-73,2 51-490,-1-22-533,-3-1 0,-14-63 0,26 122 470,-1 0 1,1 0-1,0 0 0,0-1 0,1 1 0,-1-2 1,1 1-1,-1-1 0,9 2 0,-9-3 118,1-1 1,0 1-1,-1-1 1,1-1-1,-1 0 0,1 1 1,-1-2-1,1 1 1,-1-1-1,0 0 0,1-1 1,-1 1-1,0-1 0,-1 0 1,1-1-1,0 1 1,-1-1-1,0 0 0,0-1 1,0 1-1,0-1 1,-1 0-1,0 0 0,0 0 1,0-1-1,-1 1 1,1-1-1,-2 0 0,4-8 1,-6 6 86,-6 11-99,-7 11-24,6-3 32,1 0-1,1 1 1,-7 16 0,10-23-14,1-1 1,0 1 0,-1-1 0,2 1 0,-1 0 0,0-1-1,1 1 1,0 0 0,0 0 0,1-1 0,-1 1 0,2 6 0,-1-10-16,-1 0 1,1 0 0,-1 0 0,1 0 0,0 0 0,-1 0-1,1 0 1,0 0 0,-1-1 0,1 1 0,0 0 0,0-1 0,0 1-1,0 0 1,0-1 0,0 1 0,0-1 0,0 1 0,0-1-1,0 0 1,0 0 0,0 1 0,0-1 0,0 0 0,0 0-1,0 0 1,0 0 0,1 0 0,-1 0 0,0 0 0,0 0 0,1-1-1,4 0 24,0-1 0,0 0 0,0 0 0,7-4-1,7-4 23,0-2-1,-2 0 0,34-28 0,42-49-482,-92 87 285,-12 17-25,3-5 201,1 0 0,0 1 0,1 0 0,-6 15 0,10-23-73,0-1 0,0 1 0,0 0 0,1 0 0,-1 0 0,1 0 0,-1 0 0,1 0 0,0 0 0,0 0 0,0-1 0,1 1 0,-1 0 0,1 0 0,-1 0 0,1 0 0,0 0 0,0-1 0,0 1 0,1 0 0,-1-1 0,1 1 0,2 3 0,8 1-113,4-3-58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1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16756,'-31'202'6038,"-1"14"-3073,30-195-2770,-1 11 207,1 38 0,2-62-332,1 0 0,0 0 0,0 0 0,1-1 0,0 1 0,0 0 0,0-1 0,1 0 0,0 1 1,6 8-1,-7-14-43,0 1 0,0 0 1,0 0-1,0-1 0,1 0 0,-1 1 1,1-1-1,0 0 0,0 0 1,-1 0-1,1-1 0,0 1 1,1-1-1,-1 1 0,0-1 1,6 1-1,-4-1-6,-1-1 0,1 0-1,0 0 1,0 0 0,0 0 0,0-1 0,0 0-1,-1 0 1,1 0 0,7-3 0,0-2-13,1 0 0,-1-1 0,0 0 1,-1-1-1,0 0 0,0-1 0,11-11 0,-12 10-105,0-1 0,0 0 0,-1-1 0,-1 0-1,0-1 1,-1 0 0,0 0 0,8-21 0,-15 33 60,1 0 1,-1-1 0,0 1 0,0 0 0,0 0 0,1 0 0,-1-1 0,0 1 0,-1 0 0,1 0-1,0-1 1,0 1 0,0 0 0,-1 0 0,1 0 0,-1-2 0,-6 1-360,-2 10 161,5-2 177,1 0-1,-1 1 0,1-1 0,-5 14 1,7-17 56,0 1 0,0-1 0,1 1 0,-1-1 0,0 1 0,1 0 0,0-1 0,0 1 0,0 0 0,1-1 0,0 7 0,0-9 4,0 1 1,0-1 0,0 1-1,0-1 1,0 1-1,0-1 1,0 0-1,1 0 1,-1 0-1,0 0 1,1 0 0,-1 0-1,1 0 1,-1 0-1,1 0 1,-1-1-1,1 1 1,0 0 0,-1-1-1,1 0 1,0 1-1,-1-1 1,1 0-1,0 0 1,0 0-1,2 0 1,6-1 9,1 1 1,-1-1-1,12-4 1,14-5-199,1-1 1,-1-3 0,38-19-1,39-15-1114,-94 44 781,-19 4 506,1 0 0,-1 1-1,1-1 1,-1 0 0,0 0 0,1 0-1,-1 0 1,0 0 0,1 1 0,-1-1-1,0 0 1,1 0 0,-1 0 0,0 1-1,0-1 1,1 0 0,-1 1 0,0-1-1,0 0 1,1 1 0,-1-1 0,0 0-1,0 1 1,0-1 0,1 1 0,-1 2 0,0 0 0,0-1 0,0 1 0,-1 0 0,1 0 0,-1 0 0,1-1-1,-2 5 1,-2 8 235,3-11-152,0 0 0,1 0 0,-1-1-1,1 1 1,0 0 0,0 0 0,0 0 0,1-1 0,-1 1-1,2 4 1,-1-6-30,0 0 0,0 0 1,0 0-1,0 0 0,1 0 0,-1-1 0,1 1 0,-1 0 0,1-1 0,-1 1 0,1-1 0,0 0 0,0 0 0,0 0 0,0 1 0,0-2 0,0 1 0,0 0 1,3 1-1,3 0-1,3 2-152,0 0 0,0 0 0,14 8 1,-21-9 51,-1-1 1,1 1 0,-1 0 0,0 0 0,0 0-1,0 0 1,0 0 0,0 1 0,-1-1-1,1 1 1,-1 0 0,3 7 0,1 4-80,-1 1-1,-1 0 1,-1 0 0,0 0 0,-1 0 0,1 33 0,-4-23 219,-1-1 1,-1 0 0,-10 45 0,10-61 13,1 0-1,-1 0 0,-1-1 1,0 1-1,0-1 1,-1 0-1,0 0 1,-7 10-1,10-16-59,1-1 0,-1 1 0,0 0-1,0 0 1,0-1 0,0 1 0,0-1 0,-1 1-1,1-1 1,0 0 0,0 0 0,-1 0 0,1 0-1,-1-1 1,1 1 0,-1-1 0,1 1 0,-1-1 0,0 0-1,1 0 1,-1 0 0,1 0 0,-1 0 0,1-1-1,-1 1 1,1-1 0,-1 0 0,1 1 0,-1-1 0,1 0-1,0-1 1,-1 1 0,1 0 0,-3-3 0,-1 0-14,0-1 0,0 0 0,0 0 0,1-1 0,0 1 0,0-1 0,0-1 0,1 1 0,0-1 0,0 1 0,0-1 0,1 0 0,0 0 0,1-1 0,0 1 0,0 0 0,0-1 0,1 0 0,-1-14 0,2 11-34,0-1-1,0 1 1,1-1-1,1 1 1,0 0 0,1 0-1,0 0 1,0 0-1,1 0 1,1 1 0,0 0-1,11-19 1,3 6-271,1 0 1,35-32 0,4-5-69,-36 34 126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1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19652,'19'-2'1721,"9"-2"-1185,5 0-296,7 1 16,1-3 264,10 2-224,-2 1-72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2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63 17676,'6'-16'1713,"-4"12"-1223,0 0 0,0 0 1,-1 0-1,0 0 0,1 0 0,0-7 1,-2 10-449,0 1 0,0-1 0,0 1 1,0 0-1,0-1 0,-1 1 1,1-1-1,0 1 0,0 0 0,0-1 1,0 1-1,0 0 0,-1-1 1,1 1-1,0 0 0,0-1 0,-1 1 1,1 0-1,0-1 0,0 1 1,-1 0-1,1 0 0,0-1 0,-1 1 1,1 0-1,0 0 0,-1 0 1,0-1-1,0 1 6,-1 0 1,0 0 0,0 0-1,1 0 1,-1 0 0,0 0-1,1 0 1,-1 0 0,0 1-1,1-1 1,-3 2 0,-5 1-37,0 2 0,0-1 1,1 1-1,-1 1 0,1-1 0,0 1 1,1 1-1,-1-1 0,1 2 1,1-1-1,-1 1 0,1-1 1,1 2-1,-1-1 0,1 1 0,1-1 1,0 1-1,0 1 0,0-1 1,1 1-1,-2 11 0,5-18-17,0-1 0,0 1 0,1-1 0,-1 1 0,0-1 1,1 1-1,0-1 0,-1 1 0,1-1 0,0 0 0,0 1 0,1-1 0,-1 0 0,0 0 0,1 0 0,-1 0 0,1 0 0,0 0 0,-1 0 0,1-1 0,0 1 0,3 1 0,5 4-12,1-1-1,-1 0 1,18 7-1,-1-1-22,-17-7-13,0 1 1,-1 0-1,1 0 0,-1 1 0,0 1 0,-1-1 1,0 2-1,10 12 0,-14-17 29,-1 0 0,-1 0-1,1 1 1,-1-1 0,0 1 0,0 0-1,0-1 1,0 1 0,-1 0 0,0 0 0,0 0-1,0 0 1,-1 0 0,0 0 0,0 1-1,0-1 1,0 0 0,-1 0 0,0 0 0,0 0-1,-2 5 1,2-6 36,-1-1 1,1 0-1,-1 0 1,0 0-1,0 0 1,0 0-1,0-1 1,0 1-1,-1 0 0,1-1 1,-1 0-1,1 0 1,-1 1-1,0-2 1,0 1-1,0 0 0,0 0 1,0-1-1,-1 0 1,1 0-1,0 0 1,-1 0-1,1 0 0,-6 0 1,5-1 1,1 0 1,0 0-1,0 0 1,0 0-1,0-1 0,0 1 1,0-1-1,0 0 1,0 0-1,0 0 1,0 0-1,0 0 0,1-1 1,-1 1-1,0-1 1,1 0-1,-1 0 1,1 0-1,0 0 0,0 0 1,-1 0-1,1-1 1,1 1-1,-1-1 1,0 0-1,1 1 0,-2-5 1,1 1-35,0 0 0,0-1 0,1 0 1,0 1-1,1-1 0,-1 1 0,1-1 0,0 0 1,1 1-1,0-1 0,0 1 0,0-1 0,1 1 1,0-1-1,0 1 0,1 0 0,3-6 0,7-13-158,0 1 0,29-37 0,-37 55 141,75-87-609,-58 70 308,0-2-1,-2 0 1,21-33 0,-41 58 335,0 0 1,-1 0-1,1 0 1,0 0-1,0 0 1,0 0-1,0 0 1,0 0-1,0 0 1,-1 0-1,1 0 1,0 0-1,0 0 1,0 0-1,0 0 1,0 0-1,0 0 1,-1-1-1,1 1 1,0 0-1,0 0 1,0 0-1,0 0 0,0 0 1,0 0-1,0 0 1,-1 0-1,1 0 1,0 0-1,0-1 1,0 1-1,0 0 1,0 0-1,0 0 1,0 0-1,0 0 1,0 0-1,0 0 1,0-1-1,0 1 1,0 0-1,0 0 1,0 0-1,0 0 1,0 0-1,0-1 1,-11 10 65,6-4-14,-33 43 319,35-44-335,0 0 0,1 1 0,-1-1 0,1 1 0,0 0 0,1-1 0,-1 1 0,1 0 0,-1 10 0,2-14-31,0 0 0,0 1 0,0-1 0,1 0 1,-1 1-1,0-1 0,1 0 0,-1 1 0,1-1 1,-1 0-1,1 0 0,0 0 0,0 0 0,-1 1 0,1-1 1,0 0-1,0 0 0,0-1 0,0 1 0,0 0 1,0 0-1,0 0 0,1-1 0,-1 1 0,0 0 1,0-1-1,0 1 0,1-1 0,-1 0 0,0 1 0,1-1 1,2 0-1,5 2-24,1-1-1,0 0 1,14-1 0,-15-1 7,28 0-131,64-12 0,-101 13 149,1 0 0,-1 0 0,0 0 0,0 0 1,0 0-1,0 0 0,1 0 0,-1 0 0,0 0 0,0 0 1,0 0-1,0 0 0,0 0 0,1 0 0,-1 0 0,0 0 1,0 0-1,0 0 0,0 0 0,0-1 0,0 1 1,1 0-1,-1 0 0,0 0 0,0 0 0,0 0 0,0 0 1,0-1-1,0 1 0,0 0 0,0 0 0,0 0 0,0 0 1,0 0-1,0-1 0,1 1 0,-1 0 0,0 0 1,0 0-1,0 0 0,0-1 0,-1 1 0,-4-8 279,-14-6 446,17 13-593,-17-12 669,13 10-666,1 0 1,0 0-1,0-1 1,0 0 0,0 0-1,-4-6 1,16 9-3110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2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11 17076,'-2'-1'171,"0"0"0,0 0 0,1-1 0,-1 1 0,0 1 0,0-1 0,0 0 1,0 0-1,0 1 0,0-1 0,0 1 0,-1-1 0,1 1 0,0 0 0,0 0 0,0 0 1,0 0-1,0 0 0,-1 1 0,1-1 0,0 1 0,0-1 0,0 1 0,0 0 0,0 0 1,0 0-1,0 0 0,-2 1 0,-6 4 0,0 1-1,1-1 1,-16 16 0,-21 24-139,42-41-34,0-1 0,1 1 0,0 0 0,-1 0 0,2 0 0,-1 1-1,1-1 1,-4 11 0,6-15 1,0-1 0,0 1 0,-1-1 0,1 0 0,0 1 0,0-1 0,0 1 0,0-1 0,0 1 0,0-1 0,0 1 0,0-1 0,0 1 0,0-1 0,0 0 0,0 1 0,1-1 0,-1 1 0,0-1 0,0 1 0,0-1 0,1 0 0,-1 1-1,0-1 1,0 0 0,1 1 0,-1-1 0,0 1 0,1-1 0,-1 0 0,0 0 0,1 1 0,-1-1 0,0 0 0,1 0 0,-1 1 0,2-1 0,-1 0-1,1 0 0,0 0 0,0 0 0,0 0 0,0 0 0,0 0 0,-1-1 0,1 1 0,4-2 0,37-20-20,-27 10 22,1-1 1,21-23-1,1-1-24,-39 37 23,0 0 0,0 0-1,0 0 1,0 0 0,1 0 0,-1 0-1,0 0 1,0 0 0,0 0 0,0 0 0,0 0-1,1 0 1,-1 0 0,0 0 0,0 0-1,0 0 1,0 0 0,0 0 0,1 0-1,-1 0 1,0 0 0,0 0 0,0 0-1,0 0 1,0 0 0,0 0 0,1 0-1,-1 0 1,0 0 0,0 0 0,0 0-1,0 1 1,0-1 0,0 0 0,0 0-1,0 0 1,1 0 0,-1 0 0,0 0-1,0 0 1,0 1 0,0-1 0,0 0 0,0 0-1,0 0 1,0 0 0,0 0 0,0 1-1,0-1 1,0 0 0,0 0 0,0 0-1,0 0 1,0 0 0,0 1 0,0-1-1,0 0 1,0 0 0,0 0 0,0 0-1,0 0 1,0 10-23,-1-7 11,-1 6 6,1-1-1,0 0 1,1 1 0,-1-1 0,2 13 0,0-19 18,-1-1 1,0 1 0,0-1 0,1 1 0,-1-1-1,1 0 1,0 1 0,-1-1 0,1 0 0,0 1-1,-1-1 1,1 0 0,0 0 0,0 0 0,0 0 0,0 0-1,0 0 1,1 0 0,-1 0 0,0 0 0,0 0-1,1 0 1,-1-1 0,0 1 0,1-1 0,-1 1-1,1-1 1,-1 1 0,0-1 0,1 0 0,-1 0-1,1 0 1,-1 0 0,1 0 0,-1 0 0,1 0-1,-1 0 1,1 0 0,1-1 0,5-1 47,0-1 0,0 0 0,0 0 0,0 0 0,0-1 0,-1-1 0,1 1 0,12-11 0,-11 8-222,1 0-1,1 1 1,15-8-1,-26 14 111,1 0 0,-1-1 0,0 1-1,1 0 1,-1 0 0,0 0 0,1-1-1,-1 1 1,1 0 0,-1 0 0,1 0 0,-1 0-1,0 0 1,1 0 0,-1 0 0,1 0 0,-1 0-1,1 0 1,-1 0 0,1 0 0,-1 0-1,0 0 1,1 0 0,-1 0 0,1 1 0,-1-1-1,1 0 1,-1 0 0,0 1 0,1-1 0,-1 0-1,0 0 1,1 1 0,-1-1 0,0 0-1,1 1 1,-1-1 0,0 0 0,0 1 0,1-1-1,-1 1 1,0-1 0,0 0 0,0 1 0,0-1-1,0 1 1,1 0 0,-3 22-2349,2-20 2308,-2 6-666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21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106 253 14971,'-15'14'882,"-2"2"102,-23 26-1,36-37-780,0-1 1,1 1-1,0 1 1,0-1-1,0 0 1,0 1-1,1-1 0,0 1 1,0 0-1,-2 10 1,4-15-172,0 0 0,0 0 1,-1-1-1,1 1 0,0 0 1,0 0-1,0-1 0,0 1 1,0 0-1,1 0 0,-1-1 1,0 1-1,0 0 0,0 0 0,1-1 1,-1 1-1,0 0 0,1-1 1,-1 1-1,0 0 0,1-1 1,-1 1-1,1-1 0,-1 1 1,1-1-1,-1 1 0,1-1 1,-1 1-1,2 0 0,-1-1 5,1 0 0,-1 1-1,1-1 1,0 0-1,-1 0 1,1 0-1,-1 0 1,1 0 0,0 0-1,-1 0 1,1-1-1,-1 1 1,2-1 0,6-2 54,-1 0-1,0-1 1,16-9 0,-6 0-13,0 0 0,-1-2 0,-1 0-1,0-1 1,-1-1 0,-1 0-1,0-1 1,-1 0 0,-1-1 0,-1 0-1,-1-1 1,0-1 0,7-23 0,-14 24-141,-3 20 61,0 0-1,0-1 0,0 1 0,0 0 0,0 0 1,0 0-1,0-1 0,0 1 0,0 0 0,0 0 0,0 0 1,0-1-1,0 1 0,0 0 0,-1 0 0,1 0 1,0-1-1,0 1 0,0 0 0,0 0 0,0 0 0,-1 0 1,1 0-1,0-1 0,0 1 0,0 0 0,0 0 1,-1 0-1,1 0 0,0 0 0,0 0 0,0 0 0,-1 0 1,1 0-1,0 0 0,0 0 0,0 0 0,-1 0 0,1 0 1,-3 1-12,1 0 1,0 0 0,0 0-1,0 1 1,0-1 0,0 1-1,0-1 1,0 1 0,1 0-1,-1 0 1,-2 3 0,-17 22 256,-30 54 0,43-67-112,1 0 0,1 0 0,0 1 0,1 0 1,1 0-1,-4 20 0,7-32-115,1 0 0,-1-1 0,1 1 0,0 0 0,0 0 0,0 0 0,0 0 0,1 0 0,-1-1 0,1 1 0,0 0 0,0 0 0,0-1 0,0 1 0,0 0 0,0-1 0,1 1 0,-1-1 0,1 0 0,0 1 0,-1-1 0,1 0 0,0 0 0,0 0 0,1 0 0,-1 0 0,0-1 0,1 1 0,-1-1 0,1 1 0,-1-1-1,1 0 1,0 0 0,-1 0 0,1-1 0,0 1 0,4 0 0,0 0-58,1 0 0,0-1 0,-1 0 0,1-1-1,0 1 1,-1-1 0,1-1 0,-1 1 0,1-1-1,-1-1 1,0 1 0,13-8 0,-14 7 5,0-1 0,-1 0 0,1-1 0,-1 1 0,0-1 0,0 0 0,-1 0 0,1-1 0,-1 1 0,6-12 0,-10 17 37,1 0 0,-1 0 0,0 0 0,0-1 1,0 1-1,1 0 0,-1 0 0,0 0 0,0-1 0,0 1 0,0 0 0,1 0 0,-1-1 0,0 1 1,0 0-1,0-1 0,0 1 0,0 0 0,0 0 0,0-1 0,0 1 0,0 0 0,0-1 1,0 1-1,0 0 0,0 0 0,0-1 0,0 1 0,0 0 0,0 0 0,0-1 0,0 1 0,-1 0 1,1-1-1,0 1 0,0 0 0,0 0 0,0 0 0,-1-1 0,1 1 0,0 0 0,0 0 0,0 0 1,-1-1-1,1 1 0,0 0 0,0 0 0,-1 0 0,1 0 0,0 0 0,0-1 0,-1 1 0,1 0 1,0 0-1,-1 0 0,1 0 0,0 0 0,0 0 0,-1 0 0,1 0 0,0 0 0,-1 0 0,1 0 1,0 0-1,0 0 0,-1 1 0,1-1 0,0 0 0,-1 0 0,-18 10 78,16-8-64,0 1 0,1 0 0,-1-1 0,1 1 0,-1 1 0,1-1 0,0 0 0,0 0 0,1 1 0,-1-1 0,1 1 0,-1 0 0,0 4 0,2-7-12,0 0 0,0 0 0,-1 1 0,1-1 0,1 0 0,-1 0 0,0 0 0,0 1 0,0-1 0,0 0-1,1 0 1,-1 0 0,1 1 0,-1-1 0,1 0 0,-1 0 0,2 2 0,0-2-8,-1 0 0,0 0 0,1 0 1,-1 0-1,1 0 0,-1 0 0,1-1 1,-1 1-1,1 0 0,-1-1 0,1 1 0,0-1 1,-1 0-1,1 1 0,0-1 0,2 0 0,5 0-194,0 0 0,1-1 0,-1 0-1,0-1 1,0 1 0,0-2 0,15-5-1,61-33-2766,-54 25 1403,-4 1 1926,-1-2 1,0-1-1,-2-1 0,0-1 1,40-43-1,-44 41-53,30-43 1,-43 55-276,-1 0 0,0 0 1,0-1-1,-1 0 0,-1 0 1,7-24-1,-11 34-39,0 0 1,1 1-1,-1-1 1,0 0-1,0 0 1,0 0-1,0 0 1,0 0-1,0 0 1,0 1 0,0-1-1,0 0 1,0 0-1,0 0 1,-1 0-1,1 0 1,0 0-1,0 1 1,-1-1-1,1 0 1,-1 0-1,0 0 1,1 0-2,-1 1 0,0 0 0,1 0 0,-1 0 0,0 0 0,1 0 0,-1 0 0,0 0 1,1 0-1,-1 0 0,0 0 0,1 0 0,-1 0 0,0 0 0,1 1 0,-1-1 0,0 0 0,1 0 1,-1 1-1,1-1 0,-2 1 0,-3 3-16,0-1 1,0 1 0,1 0-1,-1 0 1,-4 7-1,-5 8 170,0 2-1,1 0 0,2 0 1,0 1-1,1 0 1,1 1-1,1 0 0,1 1 1,1 0-1,2 0 0,-4 46 1,7-62-84,1 0 0,0 0-1,1 0 1,0 0 0,0-1 0,1 1 0,0 0 0,0-1 0,1 1 0,4 7 0,-2-10 27,-6-11-42,-5-12-19,-27-40-220,21 38 116,1 1 0,0-2-1,1 1 1,2-2-1,-12-40 1,19 60 108,1 0 1,0 0-1,-1 0 0,1 0 0,0 0 0,0 0 1,0 0-1,0 0 0,0 0 0,1 0 0,-1 0 1,1 0-1,-1 0 0,1 0 0,0 0 0,-1 0 1,1 0-1,0 1 0,0-1 0,3-3 1,-3 4 14,1 0 1,0-1 0,0 1 0,1 0 0,-1 0 0,0 0 0,0 0 0,1 0 0,-1 1 0,0-1 0,1 1 0,-1 0 0,0-1 0,1 1 0,-1 0 0,1 0 0,3 1 0,53 8-71,-41-5-617,0-1 0,23 0 0,-29-4 214,-11-9-128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2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18876,'7'-4'1832,"23"3"-1239,2-2-249,11 1 720,4-1-816,3 3 120,-5 3-32,-7 4-328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2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19460,'-2'2'113,"0"1"1,0-1-1,1 1 0,-1 0 1,1-1-1,0 1 0,0 0 1,0 0-1,0 0 0,1 0 1,-1 0-1,1 0 0,-1 0 1,1 1-1,0-1 0,0 0 1,1 0-1,-1 0 0,1 0 1,-1 0-1,3 4 0,-3-5-103,1 0 0,0 0 0,0 0 0,0 0 0,0 0 0,1 0 0,-1 0 0,0 0 0,1 0 0,-1-1 1,1 1-1,0-1 0,0 1 0,-1-1 0,1 0 0,0 1 0,0-1 0,0 0 0,0 0 0,0 0 0,1-1 0,-1 1 0,0 0 0,0-1 0,1 0 0,-1 1 0,0-1 0,0 0 0,3 0 0,3-1-21,-1-1-1,1 1 1,0-1 0,-1-1 0,0 1-1,1-1 1,-1 0 0,0-1-1,-1 0 1,10-6 0,-5 1 10,0 0 0,0 0 0,-1-1 0,15-19 0,-45 61-228,-23 48 0,36-67 148,3-6-20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2 181 18684,'-2'24'1792,"10"-11"-1216,5-6-247,11-8 703,5-6-344,1-6-856,4-1-488,0-5-801,1-3 1137,-5-2-280,0-2-264</inkml:trace>
  <inkml:trace contextRef="#ctx0" brushRef="#br0" timeOffset="1">396 0 16323,'2'2'303,"-1"0"0,1 0-1,-1 0 1,0 0-1,0 0 1,0 0-1,0 0 1,0 0 0,0 1-1,0-1 1,-1 0-1,1 1 1,-1-1-1,1 5 1,5 17 1648,-5-20-1832,1 1 1,0-1-1,1 0 1,-1 0 0,1-1-1,0 1 1,0 0-1,0-1 1,0 0-1,1 0 1,-1 0-1,1 0 1,0 0-1,0-1 1,5 4-1,-2-4-82,0 1 0,0-1 0,1 0 0,-1-1 0,0 1 0,1-1 0,-1-1 0,14 0 0,3-2-42,0-2-1,-1 0 0,1-2 0,41-15 0,-60 19 30,0 0 1,1 1-1,-1-1 0,0 1 0,1 0 0,6 0 0,-10 1-6,-1 0 0,0 0 0,0 0 1,1 1-1,-1-1 0,0 0 0,0 1 0,0-1 0,1 1 0,-1-1 0,0 1 1,0 0-1,0-1 0,0 1 0,0 0 0,0 0 0,0 0 0,-1 0 0,1-1 1,0 1-1,0 1 0,-1-1 0,1 0 0,0 0 0,-1 0 0,1 0 0,-1 0 1,0 0-1,1 1 0,-1-1 0,0 0 0,1 2 0,0 8 82,0-6-4,0 0 0,0 0 1,0-1-1,1 1 0,-1 0 0,4 5 1,-5-9-100,1 0 1,-1 0 0,1 0-1,0-1 1,0 1 0,-1 0-1,1 0 1,0-1-1,0 1 1,0-1 0,0 1-1,-1-1 1,1 1 0,0-1-1,0 1 1,0-1 0,0 0-1,0 1 1,0-1 0,0 0-1,1 0 1,-1 0 0,0 0-1,0 0 1,0 0 0,0 0-1,0 0 1,0 0 0,0-1-1,0 1 1,0 0 0,0-1-1,0 1 1,0-1 0,0 1-1,0-1 1,4-2-245,-1 1 1,0-1-1,-1 1 0,1-1 1,0-1-1,-1 1 0,1 0 1,-1-1-1,0 0 0,-1 0 1,5-5-1,-1-2-210,0-1-1,-1 1 1,5-15 0,-1-5-553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4168 12251,'4'-2'257,"1"1"1,-1 0-1,1 0 1,-1 0-1,1 0 1,0 1-1,-1 0 1,1 0-1,-1 0 1,7 1-1,-2 2-99,0-1-1,0-1 1,0 1 0,0-2-1,0 1 1,0-1 0,0 0-1,0-1 1,14-3 0,39-14 280,-1-3 0,64-31 1,110-70-314,-187 94-99,9-5 125,1 2 1,112-42-1,-34 32 145,-58 19-138,-1-3 1,96-46 0,-75 19-46,-2-3 0,-3-6-1,101-83 1,-127 86-23,-3-3 0,-2-3 0,-3-2-1,75-109 1,224-441 541,-61-39-556,-239 498-64,104-254-24,-10 105 13,-120 253-1,1 1-1,3 2 1,66-70 0,91-74-12,-127 133 0,78-55 0,-123 103 6,-1 0-1,2 2 0,-1 0 1,1 2-1,1 0 0,0 2 1,0 0-1,42-5 0,-28 7-12,0 2 0,0 2-1,0 1 1,73 11 0,-78-5 4,-1 2 0,0 1 1,0 2-1,-1 1 0,-1 1 1,0 2-1,-1 1 0,34 25 1,6 10-20,116 115 0,-130-114 23,-3 4 0,-2 1 0,-3 2 0,67 115 0,96 185 19,-102-180 6,94 230-8,-137-266-21,114 187 0,-123-249 14,4-3 0,78 80-1,152 127 13,-203-205-8,4-4-1,4-4 1,2-4-1,3-4 1,3-5-1,2-4 1,124 46-1,-120-62 13,139 31 0,-193-58-10,0-3 0,0-3-1,1-1 1,95-6 0,-143 1-4,0-1 1,0 0-1,0 0 1,0 0 0,0-1-1,-1 0 1,1-1-1,-1 0 1,10-5 0,-14 7-8,0 0 0,-1-1 1,1 0-1,0 1 0,0-1 0,-1 0 1,1 0-1,-1 0 0,0 0 1,1 0-1,-1 0 0,0-1 1,0 1-1,-1 0 0,1 0 1,0-1-1,-1 1 0,1-1 1,-1 1-1,0 0 0,0-1 0,0 1 1,0-1-1,0 1 0,0-1 1,-1 1-1,1 0 0,-1-1 1,0 1-1,-1-4 0,-13-24-31,-5-1-4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2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 18004,'0'-1'104,"0"0"1,0 0-1,0 0 0,1 0 1,-1 1-1,1-1 1,-1 0-1,0 0 0,1 0 1,-1 1-1,1-1 1,0 0-1,-1 1 0,1-1 1,0 0-1,-1 1 1,1-1-1,1 0 0,0 14 993,-8 33 76,-33 154 49,-13 92-1580,52-285 223,-1-2 28,0 1 1,1-1 0,-1 0-1,1 0 1,1 1 0,-1-1-1,1 0 1,0 0-1,2 6 1,-3-10 96,0-1-1,0 1 1,0 0 0,0-1 0,1 1-1,-1-1 1,0 1 0,1-1 0,-1 1-1,0-1 1,1 0 0,-1 1-1,0-1 1,1 1 0,-1-1 0,1 0-1,-1 1 1,1-1 0,-1 0-1,1 1 1,-1-1 0,1 0 0,-1 0-1,1 0 1,-1 1 0,1-1 0,0 0-1,0 0-15,0-1 0,0 1 0,1 0 0,-1-1 0,0 1 0,0-1-1,0 0 1,0 1 0,0-1 0,-1 0 0,1 1 0,0-1 0,1-2 0,18-19-487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2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40 13339,'8'-23'1240,"-2"6"962,-15 37-130,-1 8-1867,2 0-1,0 0 1,2 0-1,1 1 1,1 0-1,0 34 1,4-7-600,2 0 0,12 69 0,-15-120 188,-7-2-74</inkml:trace>
  <inkml:trace contextRef="#ctx0" brushRef="#br0" timeOffset="1">1 358 16011,'0'0'1441,"8"1"-849,5 4-208,6-4 672,5 2-216,8-3-328,2-2-247,5-6-618,2-1-127,1-5 392,0 1-152,-2 2-120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2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4 119 18124,'-1'7'728,"-1"10"884,4-16-826,4-9 29,20-38 576,22-34-849,-48 80-542,0-1 0,1 0 0,-1 1 0,1-1-1,-1 0 1,0 1 0,1-1 0,0 1 0,-1-1-1,1 1 1,-1-1 0,1 1 0,0-1 0,-1 1-1,1 0 1,0-1 0,-1 1 0,1 0 0,1-1-1,-2 1 0,1 0-1,-1 1 0,1-1 1,-1 0-1,0 0 0,1 1 1,-1-1-1,0 0 0,1 1 1,-1-1-1,0 0 0,0 1 1,1-1-1,-1 0 0,0 1 1,0-1-1,1 1 0,-1-1 1,0 0-1,0 1 0,0-1 1,0 1-1,0-1 0,0 1 1,2 36-163,-2-32 121,-8 211-2209,8-199 1955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2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19188,'2'5'1961,"-1"1"-1569,1-6 280,-1-1-456,2-4-96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2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14907,'2'4'2049,"2"2"1527,-4-9-3592,1 2 32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3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40 526 11506,'-39'78'7645,"55"-93"-4909,31-72-1312,-11 19-990,176-343 150,-204 388-565,-42 114-6,30-80-13,1-2-5,0 1 0,0 0 0,1 0 0,1 0 0,-1 0 0,2 0 0,-1 0 0,2 12 0,-1-21 4,0 0 1,0-1-1,1 1 0,-1 0 1,0 0-1,1-1 1,-1 1-1,1 0 0,-1-1 1,1 1-1,-1 0 1,1-1-1,-1 1 0,1-1 1,0 1-1,-1-1 1,1 1-1,0-1 0,-1 1 1,1-1-1,0 0 1,0 1-1,-1-1 0,1 0 1,0 0-1,0 1 1,-1-1-1,1 0 0,0 0 1,0 0-1,0 0 0,0 0 1,-1 0-1,1 0 1,0 0-1,0-1 0,0 1 1,-1 0-1,1 0 1,1-1-1,2-1-1,1 0-1,-1 1 1,1-2 0,-1 1-1,6-5 1,7-6 43,0-1 0,-1-1 0,-1 0 0,-1-2 1,0 1-1,-1-2 0,-1 0 0,-1 0 0,16-33 0,-36 73 85,-9 38-1,15-49-133,0 0 0,2 0 1,-1 1-1,1-1 0,1 0 0,1 14 0,-1-23-42,0-1 1,0 1-1,1 0 0,-1-1 1,1 1-1,-1-1 0,1 1 1,0-1-1,-1 1 1,1-1-1,0 1 0,0-1 1,0 0-1,0 1 0,0-1 1,0 0-1,0 0 0,1 0 1,-1 0-1,2 1 0,0-1-61,0 1 0,0-1 0,0-1-1,0 1 1,0 0 0,0-1 0,0 1-1,0-1 1,6 0 0,3 0-293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3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3 324 16852,'-3'10'2341,"8"-19"-658,9-15-321,223-249 1387,-235 270-2737,16-14 36,-18 16-45,1 1 0,-1-1-1,1 1 1,-1-1 0,1 1 0,0-1-1,-1 1 1,1-1 0,0 1-1,-1 0 1,1-1 0,0 1-1,0 0 1,-1-1 0,1 1 0,0 0-1,0 0 1,-1 0 0,1 0-1,0 0 1,1 0 0,-1 1-2,-1-1 0,1 1-1,-1 0 1,1 0 0,-1-1 0,0 1 0,1 0 0,-1 0 0,0 0 0,0 0 0,1 0 0,-1-1 0,0 1 0,0 0 0,0 0 0,0 0-1,0 0 1,0 0 0,-1 1 0,-2 21 11,2-19-8,-4 24-40,-7 34-156,-7 100 0,22-143-692,-3-18 837,0-1 0,0 0 1,0 0-1,1 1 0,-1-1 0,0 0 1,0 0-1,1 1 0,-1-1 0,0 0 1,0 0-1,1 0 0,-1 1 1,0-1-1,1 0 0,-1 0 0,0 0 1,1 0-1,-1 0 0,0 0 0,1 0 1,-1 0-1,0 0 0,1 0 0,-1 0 1,0 0-1,1 0 0,0 0 0,1-1-61,0 0 0,0 0 0,0 0 0,0-1-1,0 1 1,0-1 0,0 1 0,0-1 0,-1 0 0,1 1-1,2-5 1,13-17-615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3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19428,'-3'4'1633,"9"-4"-1185,3-2-184,5-3 712,0 1-384,2-5-256,6 5-56,-2-3-280,0 6-224,-3 1-608,-3 8-280,-5-2 864,-5 1-176,-4 7-169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3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6 437 15075,'-6'9'1505,"9"-3"-833,4-4-232,9-3 968,3-3-392,6-5-320,4 1-151,4-5-617,0 0-377,-3-4 465,-3 1-88,-5 4-208</inkml:trace>
  <inkml:trace contextRef="#ctx0" brushRef="#br0" timeOffset="1">303 0 14459,'-9'17'1800,"-2"5"-951,-4 2-393,-2 6 2208,-2 8-1767,-1 7-377,-1 0-32,2 4-208,1-2-24,2-3-72,3 1-24,3-9-424,3-3-416,5-13 600,5-3-104,6-12-96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3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12 778 12691,'-3'17'1300,"-5"18"634,14-42 1492,24-27-2129,66-104-303,-7-4-1,79-169 0,-152 276-940,-2 0 0,13-44-1,-57 183-4,14-51-38,-16 88 0,32-138-6,-1 0 0,1 0 0,0 1 0,0-1 0,0 0 0,0 1-1,0-1 1,1 0 0,1 6 0,-2-8-2,0-1 1,1 1-1,-1-1 1,0 0-1,0 1 1,1-1-1,-1 1 0,1-1 1,-1 1-1,0-1 1,1 0-1,-1 1 0,1-1 1,-1 0-1,1 0 1,-1 1-1,1-1 0,-1 0 1,1 0-1,-1 0 1,1 0-1,-1 1 0,2-1 1,-1 0 2,1-1 0,0 1-1,-1 0 1,1 0 0,0-1 0,-1 1 0,1-1 0,0 0 0,-1 1-1,1-1 1,1-1 0,9-6 13,-1 0 0,1 0 1,-2-2-1,1 1 0,-1-1 0,11-14 0,49-73 36,-54 74-35,20-36-61,34-71-1,-167 373-120,97-242 163,-3 8-10,-5 9-253,2 1 0,1 0 0,0 0 0,-3 27 0,8-45 247,0-1 0,0 1 1,0-1-1,0 1 1,-1-1-1,1 1 1,0-1-1,0 1 0,0-1 1,1 1-1,-1-1 1,0 1-1,0-1 1,0 1-1,0-1 0,0 1 1,0-1-1,1 0 1,-1 1-1,0-1 0,0 1 1,1-1-1,-1 0 1,0 1-1,1-1 1,-1 1-1,0-1 0,1 0 1,-1 0-1,1 1 1,-1-1-1,0 0 1,2 1-1,3-1-333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54 12211,'-4'-7'376,"1"1"-88,0 0 1,-1 0-1,0 0 1,-1 1-1,-4-6 1,8 11-246,0-1-1,1 1 1,-1-1 0,0 0-1,0 1 1,1-1 0,-1 1 0,0 0-1,0-1 1,0 1 0,0 0 0,0 0-1,0-1 1,0 1 0,1 0-1,-1 0 1,0 0 0,-2 0 0,2 0 0,0 1 0,0-1 1,0 1-1,0-1 1,0 1-1,0 0 0,0-1 1,0 1-1,0 0 1,0 0-1,0 0 0,1 0 1,-1 0-1,0 0 1,1 0-1,-1 0 0,0 0 1,0 1-1,-6 13 206,1 0-1,0 1 1,1 0-1,-5 28 1,-4 68 331,10-51-263,6 100 0,20 58-132,-6-69-140,-16-145-33,1 1 1,-1-1-1,-1 0 0,1 1 0,-2 5 0,2-10-7,0-1 0,0 1-1,0-1 1,0 1-1,-1-1 1,1 0 0,0 1-1,0-1 1,0 1 0,-1-1-1,1 0 1,0 1-1,0-1 1,-1 0 0,1 1-1,0-1 1,-1 0 0,1 1-1,0-1 1,-1 0-1,1 0 1,0 1 0,-1-1-1,1 0 1,-2 0-1,2 0 6,-1 0 0,0 0 0,0-1 0,0 1 0,0-1 0,0 1 0,0 0 0,1-1 0,-1 0 0,0 1 0,0-1 0,1 1 0,-1-1 0,1 0 0,-1 0 0,0 1 0,1-1 0,-1-1 0,-15-23 221,2 0 0,1-1 0,1-1 0,-13-40 1,15 39-52,7 19-120,-23-59 1028,-26-110-1,52 175-1040,-1 1-1,1-1 0,-1 1 0,1-1 0,0 1 0,0-1 1,0 1-1,0-1 0,0 1 0,1-1 0,-1 1 0,3-5 0,-3 5-24,1 1 0,0 0 0,0 0 0,0 0 0,0 0 0,0 0 0,0 0 0,0 1 0,0-1 0,1 0 0,-1 1 0,0-1 0,0 0 0,1 1 0,-1-1 0,0 1 0,1 0 0,-1 0 0,0-1 0,1 1 0,-1 0 0,0 0 0,1 0 0,1 1 0,27-1 15,89-4-1894,-103 2 1576,0-1-1,0 0 1,-1-1-1,1 0 1,21-11-1,7-8-406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3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22 17380,'3'-3'336,"1"0"0,0 1 0,0 0 0,0 0 0,1 0 1,-1 1-1,0-1 0,1 1 0,-1 0 0,0 0 0,10 0 0,-13 1-286,1 0 0,0 0 0,-1 0 1,1 0-1,0 1 0,-1-1 0,1 0 0,-1 1 0,1-1 0,-1 1 0,1 0 0,-1-1 0,1 1 0,-1 0 0,1 0 0,-1 0 0,0 0 0,0 0 0,1 0 0,-1 0 0,0 1 0,0-1 0,0 0 0,0 1 0,-1-1 0,1 1 0,0-1 0,0 1 0,-1-1 0,1 1 0,-1-1 0,0 1 0,1-1 0,-1 1 0,0 2 0,0 0-37,0 0-1,0 0 0,-1 0 0,1 0 1,-1 0-1,0 0 0,0 0 1,-1 0-1,1 0 0,-1-1 1,-4 8-1,-29 39 22,25-36-9,-48 58 304,-86 83-1,138-149-296,5-4-26,-1 0 0,1-1 1,-1 1-1,0 0 0,0-1 0,0 1 0,0-1 0,0 0 0,0 1 0,0-1 0,0 0 0,-3 0 0,5 0-8,0-1 0,0 0 0,0 0 0,-1 0 1,1 0-1,0 0 0,0 0 0,0 0 0,0 0 0,-1 0 0,1 0 0,0-1 0,0 1 0,0 0 0,0 0 0,-1 0 0,1 0 0,0 0 1,0 0-1,0 0 0,0 0 0,0 0 0,-1 0 0,1-1 0,0 1 0,0 0 0,0 0 0,0 0 0,0 0 0,0 0 0,0-1 0,0 1 1,0 0-1,-1 0 0,1 0 0,0 0 0,0-1 0,0 1 0,0 0 0,0 0 0,0 0 0,0-1 0,2-10-92,7-11-98,-2 8 40,1 1 1,11-15 0,-16 25 116,-1-1 0,1 1 0,0 0 0,0 0 1,1 0-1,-1 1 0,0-1 0,1 1 0,0-1 0,0 1 1,-1 0-1,9-2 0,-10 4 28,-1-1 0,1 1 0,0 0 0,0 0 0,-1 0-1,1 0 1,0 0 0,-1 1 0,1-1 0,0 1 0,-1-1 0,1 1 0,0-1 0,-1 1 0,1 0 0,-1-1 0,1 1 0,-1 0-1,0 0 1,1 0 0,-1 1 0,0-1 0,0 0 0,0 0 0,1 1 0,-1-1 0,-1 0 0,1 1 0,0-1 0,0 1-1,0 0 1,-1-1 0,1 3 0,4 8 0,-2 0-1,0 0 1,3 20-1,-3-14 40,-3-15-3,0-1-1,1 0 0,-1 0 1,1 0-1,0 0 0,-1 0 1,1 0-1,0 0 0,0 0 1,0 0-1,1 0 1,-1 0-1,0 0 0,1-1 1,-1 1-1,1-1 0,2 3 1,-3-4-1,1 0 0,-1 1 1,0-1-1,1 0 0,-1 0 1,0 0-1,1 0 0,-1-1 1,0 1-1,0 0 0,1 0 1,-1-1-1,0 1 0,0-1 1,1 1-1,-1-1 0,0 0 1,0 1-1,0-1 0,0 0 1,0 0-1,0 0 0,0 0 1,0 0-1,0 0 0,0 0 1,0 0-1,-1 0 0,2-2 0,5-6 76,0 0 0,-1 0 0,0-1 0,-1 0 0,0-1 0,4-10 0,-7 15-226,0 1-1,-1 0 1,1 0 0,-1-1 0,-1 1 0,1-1 0,-1 1 0,0-1 0,0 1 0,0-1 0,-1 1 0,0-1-1,0 1 1,-4-10 0,0 6-267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4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16684,'0'-1'119,"0"1"0,1 0 1,-1 0-1,0-1 0,0 1 1,0 0-1,0 0 1,0 0-1,1-1 0,-1 1 1,0 0-1,0 0 0,1 0 1,-1-1-1,0 1 1,0 0-1,0 0 0,1 0 1,-1 0-1,0 0 0,1 0 1,-1 0-1,0 0 1,0-1-1,1 1 0,-1 0 1,0 0-1,0 0 1,1 0-1,-1 0 0,0 0 1,1 0-1,-1 1 0,3 9 1942,-5 33-1200,0-17-473,3 40-59,-5 175-63,3-229-1474,-1-37-572,-1-8 1190,-5 5-75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4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15571,'0'2'203,"0"-1"0,-1 0-1,1 0 1,0 0-1,0 0 1,0 0 0,0 0-1,1 0 1,-1 0 0,0 0-1,0 0 1,0 0-1,1 0 1,-1 0 0,1 0-1,-1 0 1,1 0 0,-1 0-1,1 0 1,0 0-1,-1 0 1,2 1 0,0-1 28,0 1 1,0-1 0,0 0-1,1 1 1,-1-1 0,0 0-1,1 0 1,-1 0 0,4 0-1,6 1 143,0 0 0,-1-1-1,16 0 1,-23-1-205,60 1 404,0-3 1,71-11-1,-68 5-2222,-60 6 1355,-10-5-122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4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18 164 15019,'1'0'252,"1"0"0,-1 1 0,1-1-1,-1 0 1,1 0 0,-1 0 0,1 0 0,-1 0-1,1 0 1,-1 0 0,1-1 0,-1 1-1,0-1 1,1 1 0,-1-1 0,1 1 0,-1-1-1,0 0 1,1 0 0,-1 1 0,2-3 0,30-26 2190,-23 19-1802,12-8 146,-13 11-620,-1 0 0,1 0 0,-1-1 0,0 0 0,-1-1 0,0 0 0,11-17 0,-18 26-158,0-1 1,0 1-1,1 0 1,-1-1-1,0 1 1,0-1-1,0 1 1,0-1-1,0 1 1,0 0-1,0-1 0,1 1 1,-1-1-1,0 1 1,-1-1-1,1 1 1,0 0-1,0-1 1,0 1-1,0-1 1,0 1-1,0-1 1,0 1-1,-1 0 1,1-1-1,0 1 0,0 0 1,-1-1-1,1 1 1,0 0-1,0-1 1,-1 1-1,1 0 1,0-1-1,-1 1 1,-19-4 158,-21 11-26,33-5-134,0 2 0,0-1 1,0 1-1,0 0 0,0 1 0,1 0 0,0 0 0,0 1 0,0 0 0,-8 9 0,11-11-13,1 0 0,0-1 0,0 1 1,0 0-1,0 1 0,1-1 0,-1 0 0,1 1 0,1-1 0,-1 1 1,0 0-1,1 0 0,0 0 0,0-1 0,1 1 0,-1 0 0,1 0 1,0 0-1,1 0 0,0 7 0,-1-11-46,1 1-1,0-1 1,-1 0 0,1 1 0,0-1-1,0 0 1,0 1 0,0-1 0,0 0-1,0 0 1,0 0 0,0 0 0,0 0-1,0 0 1,1 0 0,-1 0-1,0 0 1,1-1 0,-1 1 0,1 0-1,-1-1 1,1 1 0,-1-1 0,1 0-1,-1 1 1,1-1 0,-1 0 0,1 0-1,-1 0 1,1 0 0,0 0-1,-1-1 1,1 1 0,1-1 0,6 0-176,-1-1-1,0 0 1,0-1 0,-1 0 0,10-4 0,17-12-319,-1 0-178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4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17572,'-24'12'2537,"-29"19"1,48-27-2342,-1 0-1,1-1 1,0 2-1,0-1 1,1 1-1,-1-1 1,1 1-1,0 0 1,1 1-1,-1-1 1,-3 9-1,6-13-206,1 1 0,-1-1-1,1 0 1,0 1-1,0-1 1,0 1-1,0-1 1,0 0 0,0 1-1,0-1 1,0 1-1,1-1 1,-1 0-1,1 1 1,-1-1 0,1 0-1,-1 0 1,1 1-1,0-1 1,-1 0 0,1 0-1,0 0 1,0 0-1,0 0 1,0 0-1,0 0 1,0 0 0,0 0-1,0 0 1,0 0-1,0-1 1,3 2 0,5 2-109,0 0 0,0 0 0,16 4 0,-13-5 20,-8-1 83,6 0-48,0 2-1,0 0 1,0 0 0,0 0 0,15 12 0,-23-15 55,-1 0 0,1 0 0,-1 1 0,1-1 0,-1 1 0,0-1 0,0 1 0,0-1 1,0 1-1,0 0 0,0 0 0,0-1 0,0 1 0,-1 0 0,1 4 0,-1-4 6,0 1 0,0-1 0,0 0 0,0 1 0,-1-1 0,0 1 0,1-1 0,-1 0 0,0 1 0,0-1 0,0 0 0,0 0 0,-1 0 0,1 0 0,-3 4 0,-5 4 40,1 0-1,-2-1 1,1 0-1,-1-1 1,-19 13 0,23-17-45,0 0 0,-1-1 0,1 0 0,-1 0 1,0 0-1,0-1 0,0 1 0,0-2 1,-1 1-1,1-1 0,-11 0 0,17-1-28,0 0-1,-1-1 0,1 1 0,0 0 0,0-1 1,-1 1-1,1-1 0,0 0 0,0 1 1,0-1-1,0 0 0,0 0 0,0 1 0,0-1 1,0 0-1,0 0 0,0 0 0,0 0 0,0-1 1,1 1-1,-1 0 0,1 0 0,-1 0 1,0-1-1,1 1 0,0 0 0,-1 0 0,1-1 1,0 1-1,0 0 0,0-1 0,0 1 0,0-2 1,-1-5-44,1-1 1,0 1 0,1 0 0,2-10 0,7-21-328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4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19588,'-21'92'3383,"-4"27"-1374,23-103-1927,1 0 0,1 1 0,0-1 0,1 0 0,4 26 0,-1-21-190,0 0-1,2 0 0,0-1 1,14 31-1,-38-99-4234,9 29 3699,-2 0 0,-1 1 0,0 1 0,-18-21 0,-32-27 2457,62 65-1778,0 0-1,0-1 1,0 1 0,0 0 0,0 0-1,-1 0 1,1 0 0,0 0 0,0 0-1,0 0 1,0-1 0,0 1 0,0 0-1,0 0 1,0 0 0,0 0 0,-1 0-1,1-1 1,0 1 0,0 0 0,0 0-1,0 0 1,0 0 0,0-1 0,0 1-1,0 0 1,0 0 0,0 0 0,0 0-1,0-1 1,0 1 0,0 0 0,0 0-1,1 0 1,-1 0 0,0 0 0,0-1 0,0 1-1,0 0 1,0 0 0,0 0 0,0 0-1,9-3 656,14 2-260,-22 1-313,155-7 252,-123 4-379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4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5 17812,'6'-4'3283,"-15"3"-1326,-18 3-52,11 2-1799,1 1-1,0 1 0,0 0 1,1 1-1,-1 1 0,1 0 1,1 0-1,-14 13 1,26-21-112,1 0 1,0 0 0,-1 0-1,1 0 1,-1 1 0,1-1-1,0 0 1,-1 0 0,1 1-1,0-1 1,-1 0 0,1 1-1,0-1 1,0 0 0,-1 1-1,1-1 1,0 0 0,0 1-1,0-1 1,-1 0 0,1 1-1,0-1 1,0 1 0,0-1-1,0 0 1,0 1 0,0-1-1,0 1 1,0-1 0,0 1-1,0-1 1,0 0 0,0 1-1,0-1 1,0 1 0,0-1-1,0 0 1,1 1 0,-1-1-1,0 1 1,0-1 0,0 0-1,1 1 1,-1-1 0,0 0-1,1 1 1,-1-1 0,0 0-1,0 0 1,1 1 0,-1-1-1,0 0 1,1 0 0,-1 1-1,1-1 1,-1 0 0,0 0-1,1 0 1,-1 0 0,1 0-1,-1 0 1,0 0 0,1 1-1,33 3-209,-26-4 177,18 3-85,31 6-1,-49-8 119,-2 1-1,1 0 0,0 0 0,0 1 1,-1 0-1,1 0 0,-1 1 0,0 0 0,10 7 1,-16-10 7,1-1 0,0 1 0,0 0 0,0 0 0,0 0 0,-1-1 0,1 1 0,0 0 0,-1 0 0,1 0 0,-1 0 0,1 0 0,-1 0 0,1 0 0,-1 1 0,0-1 0,1 0 0,-1 0 1,0 0-1,0 0 0,0 0 0,0 0 0,0 1 0,0-1 0,0 0 0,0 0 0,-1 2 0,0-1 24,-1 0 0,1 0 0,0 0-1,-1 0 1,0 0 0,1-1 0,-1 1 0,0 0 0,0-1 0,0 1-1,0-1 1,-3 2 0,-5 2 150,0-1 1,0 1-1,-1-2 0,-15 4 1,12-4-231,1 0 1,-1-2 0,1 1 0,-1-2 0,0 0-1,1-1 1,-1 0 0,1-1 0,-22-5 0,35 7 24,0 0 1,0 0 0,0 0 0,0 0-1,0 0 1,0-1 0,0 1 0,0 0 0,0 0-1,0 0 1,-1 0 0,1 0 0,0 0-1,0 0 1,0 0 0,0 0 0,0 0 0,0 0-1,0 0 1,0 0 0,0-1 0,0 1-1,0 0 1,0 0 0,0 0 0,0 0 0,0 0-1,0 0 1,0 0 0,0 0 0,0 0-1,0 0 1,0 0 0,0-1 0,0 1 0,0 0-1,1 0 1,-1 0 0,0 0 0,0 0-1,0 0 1,0 0 0,0 0 0,0 0 0,0 0-1,0 0 1,0 0 0,0 0 0,0 0-1,0 0 1,0 0 0,0 0 0,0 0 0,1 0-1,-1 0 1,0-1 0,0 1 0,0 0-1,0 0 1,0 0 0,0 0 0,0 0 0,0 0-1,0 1 1,5-6-529,1-4-212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4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23 16748,'4'-17'2334,"-3"11"-1206,-2 11 1676,-11 62-1276,-47 290-98,53-310-1364,5-49-115,0 0 0,-1 1 1,1-1-1,0 0 1,0 0-1,0 0 1,0 0-1,0 0 1,-1-2-1,-10-29-998,-33-60-1,45 93 1056,0 0 0,0 0 0,-1 0 0,1 0 0,0 0 0,0 0 0,0 0 0,0-1 0,0 1 0,0 0 0,0 0 0,0 0 0,0 0 0,0 0 0,0 0 0,0 0 0,0 0 0,0-1 0,0 1 0,0 0 0,0 0 0,0 0 0,0 0 0,1 0 0,-1 0 1,0 0-1,0 0 0,0 0 0,0-1 0,0 1 0,0 0 0,0 0 0,0 0 0,0 0 0,0 0 0,0 0 0,0 0 0,1 0 0,-1 0 0,0 0 0,0 0 0,0 0 0,0 0 0,0 0 0,0 0 0,0 0 0,0 0 0,0 0 0,1 0 0,-1 0 0,0 0 0,10-1 330,21 6 119,-18-3-303,7-1-229,-1 0 0,1-2 1,20-2-1,-17 0-908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4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18 15163,'1'0'85,"-1"0"-1,1 0 0,-1 0 1,0 0-1,1 0 1,-1 0-1,0-1 1,0 1-1,1 0 0,-1 0 1,0 0-1,1-1 1,-1 1-1,0 0 0,0 0 1,1-1-1,-1 1 1,0 0-1,0-1 0,0 1 1,1 0-1,-1-1 1,0 1-1,0 0 1,0-1-1,0 1 0,0 0 1,0-1-1,0 1 1,0 0-1,0-1 0,0 1 1,0-1-1,0 1 1,0 0-1,0-1 1,0 1-1,0 0 0,0-1 1,0 1-1,0 0 1,-1-1-1,1 1 0,0 0 1,0-1-1,0 1 1,-1 0-1,1 0 0,0-1 1,0 1-1,-1 0 1,1 0-1,0-1 1,0 1-1,-1 0 0,1 0 1,0 0-1,-1 0 1,1-1-1,0 1 0,-1 0 1,1 0-1,-1 0 1,1 0-1,0 0 1,-1 0-1,1 0 0,-1 0 1,-28-1 2420,22 3-2383,1 0 1,-1 1-1,0-1 1,1 1-1,0 1 1,0-1-1,0 1 1,0 0-1,0 1 1,1-1-1,-7 8 1,2-1-101,0 0 0,1 0-1,0 1 1,-9 18 0,15-25-13,0 0 0,0 0-1,1 0 1,0 1 0,0-1 0,0 1 0,1-1 0,-1 1-1,1-1 1,1 1 0,-1 0 0,1 10 0,0-16-7,0 1 0,1 0 0,-1 0 0,0-1 1,1 1-1,-1 0 0,0 0 0,1-1 0,-1 1 0,1-1 1,-1 1-1,1 0 0,-1-1 0,1 1 0,0-1 0,-1 1 1,1-1-1,0 1 0,-1-1 0,1 0 0,0 1 1,-1-1-1,1 0 0,0 0 0,0 1 0,-1-1 0,1 0 1,0 0-1,0 0 0,0 0 0,-1 0 0,1 0 0,0 0 1,0 0-1,-1 0 0,1 0 0,1-1 0,32-11 48,-15 2-32,0-1 0,-1-1 1,31-25-1,46-51 70,-88 81-80,-3 4-11,0-1-13,1-1-1,-1 1 0,0-1 0,7-10 0,-18 29-172,0 0 0,1 1 0,0 0-1,1 0 1,1 0 0,1 0 0,0 1 0,1 0-1,-1 16 1,3-30 129,0 0-1,0 0 1,1-1 0,-1 1-1,0 0 1,1 0 0,-1-1-1,1 1 1,-1 0-1,1 0 1,1 1 0,-2-2 31,1 0 1,0-1 0,0 1-1,0 0 1,-1-1 0,1 1-1,0-1 1,0 1 0,0-1-1,0 0 1,0 1 0,0-1-1,0 0 1,0 0 0,0 1-1,0-1 1,0 0 0,0 0-1,0 0 1,0 0 0,0 0-1,0-1 1,1 1 0,24-6-544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4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17180,'-50'249'5137,"31"-169"-4011,-17 151-1,39-196-907,-3-35-214,0 1 0,0-1-1,0 1 1,0-1-1,0 0 1,0 1-1,0-1 1,0 0 0,1 1-1,-1-1 1,0 0-1,0 1 1,0-1-1,1 0 1,-1 0 0,0 1-1,0-1 1,1 0-1,-1 0 1,0 1-1,1-1 1,-1 0 0,0 0-1,1 0 1,-1 1-1,0-1 1,1 0-1,0 0-1,0-1 0,0 1 0,0 0 0,0-1 0,-1 1 0,1-1 0,0 1 0,0-1 0,-1 0 0,1 1 0,0-1 0,-1 0 0,1 1 0,-1-1 0,1 0-1,-1 0 1,1-1 0,12-21-59,-1-2-1,-1 0 0,-1 0 0,10-46 0,-16 57 14,19-75-608,-24 93 608,1 1 0,0-1 0,0 1 0,0 0 0,1-1 0,-1 1 1,1-1-1,0 1 0,1-1 0,2 8 0,-3-9 42,0 0-1,0-1 1,0 1-1,1-1 1,-1 1 0,1-1-1,-1 0 1,1 0 0,0 0-1,0 0 1,0 0-1,0 0 1,0 0 0,0 0-1,1-1 1,-1 1-1,0-1 1,1 0 0,-1 0-1,1 0 1,0 0-1,-1 0 1,6 1 0,1-3 13,0 1 1,0-1 0,-1 0 0,1-1-1,0 0 1,-1 0 0,0-1 0,1 0-1,12-7 1,-5 1 104,0 0 0,0-1 0,21-19 0,-40 40 235,-6 6-284,-3 4 101,2-1 1,0 1 0,1 1 0,1 0 0,-8 37 0,16-35-116,5-18-489,6-11-386,-9 2 756,0 0 0,0 0 0,0 0 0,0 0 0,0 0 0,-1-1 0,1 1 0,0-4 0,0 1-34,8-19-348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33 17036,'-2'-26'2180,"2"26"-2155,0-1 0,0 1 1,0 0-1,0-1 0,0 1 1,0 0-1,0-1 0,0 1 0,-1 0 1,1 0-1,0-1 0,0 1 1,0 0-1,-1 0 0,1-1 0,0 1 1,0 0-1,-1 0 0,1 0 1,0-1-1,0 1 0,-1 0 0,1 0 1,0 0-1,-1 0 0,1-1 0,-1 2 40,0-1-1,0 0 1,1 0-1,-1 1 1,0-1-1,1 1 1,-1-1-1,0 0 1,1 1-1,-1-1 1,1 1-1,-1 0 1,1-1-1,-1 1 1,1-1-1,-1 1 1,0 1-1,-5 7 171,1 0 1,0 0-1,0 1 0,1 0 1,1 0-1,-1 0 0,-3 21 1,3-4-204,1-1 1,0 29 0,3-34-116,1 1 1,1-1 0,9 41 0,-8-50-176,0-1 0,1 1 1,1 0-1,0-1 0,0 0 0,1 0 1,1-1-1,8 12 0,-12-18 176,0-1 0,1 0 0,-1 1 0,1-1 0,-1-1 0,1 1 0,0 0 0,0-1 0,0 0 0,0 0 0,5 2 0,21 0-601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5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18460,'-4'18'2112,"1"0"-1455,0-7-281,1 2 1496,2 1-1720,2-5-496,7-2 384,4-3-184,4 2-168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5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17700,'-50'36'4059,"38"-28"-3097,1-1 0,-21 20 0,31-27-967,0 1-1,1-1 0,-1 1 1,1-1-1,-1 1 0,1-1 0,-1 1 1,1-1-1,0 1 0,-1 0 1,1-1-1,0 1 0,-1 0 1,1-1-1,0 1 0,0 0 1,0 0-1,-1-1 0,1 1 1,0 0-1,0 0 0,0-1 0,0 1 1,0 0-1,1 0 0,-1 0 1,1 1-17,-1-1 0,1 0 0,0 0 1,0 0-1,0 0 0,0-1 0,0 1 1,0 0-1,0 0 0,0-1 1,0 1-1,0 0 0,0-1 0,2 1 1,7 3-157,1-1 0,-1 0 0,13 1 1,-11-2 47,-6-1 68,0 1 0,1 0 0,-1 0-1,0 0 1,0 1 0,0-1 0,6 6 0,-11-8 58,0 1 0,0 0 0,0 0 0,0 0 1,0 0-1,-1 0 0,1 0 0,0 0 0,0 0 0,-1 0 0,1 0 0,-1 0 1,1 0-1,-1 1 0,0-1 0,1 0 0,-1 2 0,0-1 15,0 0 0,0 0 0,-1 0 0,1 0 0,-1 0 0,1 0 0,-1-1 0,0 1 0,1 0-1,-1 0 1,0-1 0,0 1 0,0 0 0,-1-1 0,0 2 0,-3 3 15,0 0 0,0-1 1,0 0-1,0 0 0,-1 0 1,0-1-1,0 0 0,0 0 1,0 0-1,-1-1 0,0 0 0,1 0 1,-15 3-1,6-6-13,4-9-18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5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15723,'1'1'116,"-1"-1"1,1 1-1,-1 0 0,0-1 0,1 1 0,-1-1 0,1 1 0,-1 0 1,0 0-1,1-1 0,-1 1 0,0 0 0,0 0 0,0-1 0,0 1 1,1 0-1,-1 0 0,0 0 0,0-1 0,-1 1 0,1 0 0,0 1 0,-6 21 388,3-16-50,-27 102 3111,-29 152-1475,54-235-1808,2-1 1,-1 40 0,3-64-267,1 0 0,0 0 0,0 0 0,0 1 0,1-1 0,-1 0 0,0 0 0,0 0 0,1 1 0,-1-1 0,0 0 0,1 0 0,-1 0-1,1 0 1,0 0 0,-1 0 0,1 0 0,0 0 0,1 2 0,-1-3-8,-1 0 0,1 0-1,0 1 1,0-1-1,-1 0 1,1 0-1,0 0 1,0 0 0,-1 0-1,1 0 1,0 0-1,0 0 1,-1 0-1,1-1 1,0 1 0,0 0-1,-1 0 1,1-1-1,0 1 1,-1 0-1,1-1 1,1 0 0,2-2 9,0 0 0,0-1 0,0 0 0,0 0 0,0 0 0,5-8 0,7-15-10,-1 0 0,-1-2 0,13-39 0,-24 53-82,-1 7-89,-1 12-13,-1 11 81,0-9 63,1 1-1,-1-1 0,1 1 0,0-1 0,0 0 1,3 8-1,-3-12 31,0 0 0,0-1 0,0 1 1,0-1-1,0 1 0,0-1 0,0 0 0,1 1 1,-1-1-1,0 0 0,1 0 0,-1 0 0,1 0 1,0 0-1,-1 0 0,1 0 0,-1-1 0,1 1 1,0 0-1,0-1 0,-1 0 0,1 1 0,0-1 1,0 0-1,0 0 0,0 0 0,1 0 0,3 0 2,0-1-1,0 0 0,0 0 0,0 0 0,-1-1 0,1 0 0,0 0 0,-1 0 0,1-1 0,-1 0 0,6-4 0,7-6 20,27-26-1,-21 18 46,-24 21-62,0 0 0,0 0 0,0 0 0,0 0-1,0 0 1,0 0 0,0 1 0,0-1 0,0 0 0,0 0 0,0 0 0,0 0-1,0 0 1,0 0 0,0 0 0,0 0 0,0 0 0,0 0 0,0 0-1,0 0 1,0 0 0,0 0 0,0 0 0,0 0 0,0 1 0,0-1-1,0 0 1,0 0 0,0 0 0,0 0 0,0 0 0,0 0 0,0 0 0,1 0-1,-1 0 1,0 0 0,0 0 0,0 0 0,0 0 0,0 0 0,0 0-1,0 0 1,0 0 0,0 0 0,0 0 0,0 0 0,0 0 0,0 0-1,0 0 1,0 0 0,1 0 0,-1 0 0,0 0 0,0 0 0,0 0 0,0 0-1,0 0 1,0 0 0,0 0 0,0 0 0,0 0 0,0 0 0,0 0-1,0 0 1,0-1 0,0 1 0,0 0 0,0 0 0,0 0 0,-1 9 19,-4 8-6,-10 20-34,10-28-306,1 0 0,0 1 0,1 0 1,-1 0-1,2 0 0,-3 20 0,11-44-566,4-2 307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5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19604,'-4'11'1529,"0"3"-1113,2-1-280,2-1-168,0 1 344,7-3-184,5-5-120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5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5 21901,'-1'0'107,"1"-1"0,-1 1 0,1 0 0,-1-1 0,1 1 0,-1 0 0,1-1 0,-1 1 0,1 0 0,-1 0 0,1-1 0,-1 1 0,0 0 0,1 0 0,-1 0 0,1 0 0,-1 0 0,0 0 0,1 0 0,-1 0 0,0 0 0,1 0 0,-1 0 0,1 1 0,-1-1 0,1 0 0,-2 1 0,-19 4 811,10 0-807,1 1 0,-1-1 0,1 2 1,1 0-1,-1 0 0,1 0 0,0 1 1,1 1-1,0-1 0,0 1 0,1 1 0,0-1 1,1 1-1,0 1 0,0-1 0,1 1 0,-4 13 1,8-22-105,0-1 1,1 1-1,-1 0 1,1 0-1,0 0 1,0 0 0,-1 0-1,1 0 1,0-1-1,1 1 1,-1 0-1,0 0 1,0 0 0,1 0-1,-1 0 1,1-1-1,0 1 1,-1 0-1,1 0 1,0-1 0,1 3-1,0-3-39,-1 0 0,1 1 0,0-1 0,-1 0 0,1 0 1,0 0-1,0-1 0,0 1 0,0 0 0,-1-1 0,1 1 0,0-1 0,0 1 0,0-1 0,0 0 0,3 0 0,5-1-153,0 0 0,-1 0-1,1-1 1,-1 0 0,1-1-1,-1 0 1,9-4 0,11-8-132,-1-2-79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5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20292,'0'-2'1961,"2"4"-1353,-1 2-256,0 0 968,1 2-464,4 1-1088,-1-1-392,3-2 552,2 3-208,-2 1-120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5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18564,'-2'6'1808,"2"-2"113,3-4-1521,0-4 16,1-2-168,-1 2-272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5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16772,'30'-14'1399,"1"2"0,49-14 1,-67 23-1156,0 0 0,1 1 0,-1 1 0,0 0-1,0 0 1,1 2 0,-1-1 0,0 2 0,16 3 0,-25-4-221,-1-1 0,1 1 1,-1 1-1,1-1 0,-1 0 0,0 1 0,0 0 1,1 0-1,-1 0 0,0 0 0,-1 0 0,1 1 1,0-1-1,-1 1 0,1 0 0,-1-1 0,0 1 1,0 0-1,0 1 0,0-1 0,0 0 0,-1 0 1,0 1-1,1-1 0,-1 1 0,-1-1 0,1 1 1,0 0-1,-1-1 0,0 1 0,0-1 0,0 1 1,-1 7-1,-1 1 1,0 0 1,-1-1-1,0 1 1,-1-1-1,-1 1 1,0-1-1,0 0 1,-1-1-1,-8 12 1,-8 6 200,-1-1 1,-2-1-1,-1-1 1,-35 27 0,23-20 278,-41 43 0,77-73-486,0 1 0,0 0 0,0-1 0,0 1 0,0 0 0,0 0 0,1 0 1,0 0-1,-1 0 0,1 0 0,0 1 0,0 3 0,1-6-16,0 1 0,0-1 0,0 0 0,0 1 1,1-1-1,-1 0 0,0 1 0,1-1 0,-1 0 0,1 0 1,-1 1-1,1-1 0,0 0 0,0 0 0,-1 0 0,1 0 0,0 0 1,0 0-1,0 0 0,0 0 0,0 0 0,0 0 0,1-1 1,-1 1-1,0 0 0,0-1 0,1 1 0,-1-1 0,0 1 0,0-1 1,1 0-1,-1 0 0,3 1 0,12 2 4,0-1 1,0 0-1,1-2 0,31-1 0,66-14-34,-111 14 25,6 0 57,4 0-390,0-1-1,0-1 1,-1 0 0,1 0-1,-1-1 1,0-1 0,0 0 0,14-9-1,-18 8-236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5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19900,'0'0'65,"0"1"0,0-1-1,0 0 1,-1 0 0,1 1 0,0-1-1,0 0 1,0 0 0,0 1-1,0-1 1,0 0 0,1 0-1,-1 1 1,0-1 0,0 0 0,0 0-1,0 0 1,0 1 0,0-1-1,0 0 1,0 0 0,1 1 0,-1-1-1,0 0 1,0 0 0,0 0-1,0 0 1,1 1 0,-1-1 0,0 0-1,0 0 1,0 0 0,1 0-1,-1 0 1,0 1 0,0-1 0,1 0-1,-1 0 1,0 0 0,0 0-1,1 0 1,-1 0 0,0 0 0,0 0-1,1 0 1,-1 0 0,0 0-1,0 0 1,1 0 0,-1 0 0,0 0-1,0-1 1,1 1 0,20 0 697,-17 0-270,112-6 2284,42-1-1503,-125 7-1268,1 2 1,53 9-1,-77-8-472,0 0 0,0 0 0,-1 1-1,1 0 1,12 8 0,-16-11-643,0-2 442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5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61 158 12475,'-1'0'130,"1"0"0,1 1 0,-1-1 0,1 3 2344,-1-3-2344,1 0 1,-1 0-1,0 0 0,0 0 0,0 0 0,0 0 1,1 0-1,-1 0 0,0 0 0,0 0 0,0 0 1,0 0-1,1 0 0,-1 0 0,0 0 0,0 0 1,0 0-1,0 0 0,1 0 0,-1 0 0,0 0 1,0 0-1,1 0 0,13-6 2473,21-17-1820,-27 18-70,24-17-42,-1 0 0,43-41 1,-73 63-664,0-1 0,-1 1 1,1-1-1,-1 1 1,1-1-1,-1 1 0,0-1 1,1 0-1,-1 1 1,1-1-1,-1 0 0,0 1 1,0-1-1,1 0 1,-1 1-1,0-1 0,0 0 1,0-1-1,0 2-3,0-1 0,0 1-1,0 0 1,0-1 0,-1 1-1,1 0 1,0-1 0,0 1 0,-1 0-1,1-1 1,0 1 0,-1 0-1,1 0 1,0-1 0,-1 1 0,1 0-1,0 0 1,-1 0 0,1-1 0,0 1-1,-1 0 1,1 0 0,-1 0-1,-2-1 9,0 1-1,0-1 0,0 1 0,0 0 0,0 0 0,0 0 0,-4 1 0,-4 2-6,-1 0-1,1 0 1,-1 1-1,1 1 1,0 0 0,1 1-1,-1 0 1,1 0-1,0 1 1,1 0 0,0 1-1,0 0 1,-13 16-1,13-13-2,1-1 0,0 1 0,1 1 0,0 0-1,1 0 1,1 0 0,0 0 0,0 1 0,1 0-1,1 0 1,-4 26 0,7-35 0,-1 0 1,1 0-1,0 0 0,0 0 0,1 0 1,-1 0-1,1 0 0,0 0 0,0 0 1,0 0-1,0-1 0,1 1 1,0 0-1,0-1 0,0 1 0,3 3 1,-3-5-26,-1 0-1,1-1 1,1 1 0,-1-1 0,0 1 0,0-1 0,0 0 0,1 0 0,-1 0 0,1 0 0,-1 0 0,1-1 0,-1 1 0,1-1 0,-1 0 0,1 1 0,-1-1-1,1 0 1,0-1 0,-1 1 0,1 0 0,-1-1 0,1 1 0,-1-1 0,1 0 0,2-1 0,8-3-4,0-1 0,-1-1 1,1 0-1,-1 0 0,-1-1 0,0-1 0,0 0 1,17-19-1,-1 0-153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18636,'3'-3'187,"-1"0"0,0-1 0,1 1-1,-1 0 1,1 0 0,0 1 0,0-1 0,0 0 0,0 1-1,0 0 1,1 0 0,-1 0 0,1 0 0,-1 0 0,1 1 0,0-1-1,5 0 1,12-4 369,40-5-1,-50 10-339,66-7 422,-68 7-585,0 1 1,0 1-1,0 0 0,0 0 1,0 0-1,12 5 0,-20-6-47,1 0-1,-1 1 1,0-1 0,0 1-1,0-1 1,1 1-1,-1 0 1,0 0 0,0-1-1,0 1 1,0 0-1,0 0 1,0 0 0,0 0-1,0 0 1,-1 0-1,1 0 1,0 0 0,-1 0-1,1 0 1,0 1-1,-1-1 1,1 2 0,-1-1-2,0 0 0,0 0 0,0 0 0,0 0 0,-1 0 0,1 0 0,-1 0 0,0 0 1,1 0-1,-1 0 0,0 0 0,0 0 0,-2 3 0,-4 4 1,-1 1 0,0-1 0,-17 15 0,22-22-3,-42 36 11,-23 21 35,60-51-43,0 0 1,1 0-1,0 1 0,1 0 1,-9 15-1,14-22-4,-1 0-1,1 0 1,0 0 0,0 0 0,1 0-1,-1 0 1,0 0 0,1 0 0,-1 0-1,1 0 1,0 0 0,-1 1 0,1-1-1,0 0 1,0 0 0,1 0 0,-1 1-1,0-1 1,1 0 0,-1 0 0,1 0-1,0 0 1,0 0 0,0 0-1,0 0 1,0 0 0,0 0 0,0 0-1,0-1 1,1 1 0,-1 0 0,1-1-1,-1 1 1,1-1 0,0 0 0,0 1-1,0-1 1,-1 0 0,1 0 0,0 0-1,0 0 1,0-1 0,4 2 0,6 1-27,0 0 1,0 0-1,0-2 1,0 1-1,0-1 1,18-2 0,-13 0-245,0 0 0,0-2 0,24-6 0,-34 7 204,0 0 0,-1-1-1,1 1 1,-1-1-1,1-1 1,-1 1-1,0-1 1,-1 0 0,1 0-1,8-10 1,-12 12 19,-1 0 1,1 0-1,-1 0 1,0 0-1,0 0 1,0-1-1,2-3 1</inkml:trace>
  <inkml:trace contextRef="#ctx0" brushRef="#br0" timeOffset="1">74 163 13515,'4'9'1168,"15"-2"-672,5-3-208,9-2 336,6-1-175,8-2 751,0-9-816,-1-2-16,0-2 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57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18604,'-11'15'3006,"6"5"-2481,-2 0 1,-13 29-1,-6 14 79,24-56-512,-6 22 320,8-29-402,0 1 1,0-1 0,0 1 0,0-1 0,0 1 0,0-1 0,0 1 0,0-1 0,0 0 0,0 1 0,0-1 0,0 1-1,0-1 1,1 1 0,-1-1 0,0 1 0,0-1 0,0 0 0,1 1 0,-1-1 0,0 1 0,1-1 0,-1 0 0,0 1 0,1-1-1,-1 0 1,0 0 0,1 1 0,-1-1 0,1 0 0,-1 0 0,1 0 0,-1 1 0,0-1 0,1 0 0,-1 0 0,1 0-1,-1 0 1,1 0 0,-1 0 0,1 0 0,-1 0 0,1 0 0,-1 0 0,1 0 0,-1 0 0,1 0 0,-1 0 0,0-1 0,1 1-1,0 0 1,9-4 30,0-1 0,0 0 0,-1 0-1,1-1 1,-1 0 0,-1 0 0,1-1-1,8-9 1,16-11-10,-16 13-5,-13 10-22,0 0 1,0 0 0,1 1-1,0-1 1,-1 1 0,1 0-1,0 1 1,1-1 0,-1 1-1,9-2 1,-14 4-5,0-1 0,1 1-1,-1 0 1,1 1 0,-1-1 0,1 0-1,-1 0 1,1 0 0,-1 0 0,0 0-1,1 0 1,-1 1 0,1-1 0,-1 0-1,1 0 1,-1 0 0,0 1 0,1-1-1,-1 0 1,0 1 0,1-1 0,-1 0-1,0 1 1,0-1 0,1 0-1,-1 1 1,0 0 0,3 16 4,-8 20 18,5-33-18,-8 20 20,7-19-12,-1 0 0,1-1 0,-1 1 0,1 0 0,1 0 0,-1-1 0,0 9 0,2-13-9,-1 0 0,0 0 0,0 0 0,1 1 0,-1-1 1,0 0-1,1 0 0,-1 0 0,0 0 0,0 1 0,1-1 0,-1 0 1,0 0-1,1 0 0,-1 0 0,0 0 0,1 0 0,-1 0 0,0 0 1,1 0-1,-1 0 0,0 0 0,1 0 0,-1 0 0,0 0 0,1-1 1,-1 1-1,0 0 0,0 0 0,1 0 0,-1 0 0,0 0 0,1-1 1,-1 1-1,0 0 0,0 0 0,1-1 0,-1 1 0,0 0 0,0 0 1,0-1-1,0 1 0,1-1 0,11-10 47,30-35 98,-27 28-65,28-26 1,-43 43-84,1 1 1,-1-1 0,1 1-1,-1-1 1,0 1 0,1 0-1,-1-1 1,1 1 0,-1 0-1,1-1 1,-1 1 0,1 0-1,0 0 1,-1-1 0,1 1-1,-1 0 1,1 0 0,-1 0-1,1 0 1,0 0 0,-1 0-1,1 0 1,-1 0 0,2 0-1,-1 0 1,-1 1 0,0-1 0,1 1 1,-1-1-1,0 1 0,0-1 0,1 1 0,-1 0 0,0-1 0,0 1 0,0-1 0,0 1 0,0-1 0,0 1 0,0 0 0,0-1 0,0 1 0,0-1 0,0 2 1,-6 29 24,-29 62-2154,38-101 1719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58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 18444,'-18'28'732,"0"0"0,2 1-1,1 1 1,2 1 0,0 0 0,3 0 0,-14 66 0,16-40-567,1 79 0,9-135-86,3-6-38,3-6 14,56-135 204,21-38-145,-79 172-114,6-10 10,1 0-1,19-24 1,-28 41-11,0 1 0,0-1 1,0 1-1,0 0 0,1 0 0,-1 0 1,1 1-1,0-1 0,0 1 1,1 0-1,-1 1 0,1-1 1,-1 1-1,1 0 0,6-1 1,-10 3-4,-1 0 0,1 0 0,0-1 0,-1 1-1,1 0 1,-1 0 0,1 1 0,0-1 0,-1 0 0,1 0 0,-1 1 0,1-1 0,-1 1 0,1 0 0,2 1 0,-4-2 0,1 1 0,0 0 0,-1-1 0,1 1 0,0 0 0,-1 0 0,1 0 0,-1 0 0,1-1 0,-1 1 0,1 0 0,-1 0 0,0 0 0,0 0 0,1 0-1,-1 0 1,0 0 0,0 2 0,0 1 4,-1 1 0,1-1 0,-1 0 0,0 1 0,0-1 0,-1 0 0,1 0 0,-1 1 0,-3 3 0,-2 5 85,-1 0-1,-1-1 1,0 0-1,0-1 1,-20 18-1,23-23-58,0-1-1,0 0 0,-1 0 0,0-1 0,0 0 1,0 0-1,0 0 0,0-1 0,-1 0 1,0-1-1,0 0 0,-9 2 0,15-4-70,0 0-1,0 1 1,0-1-1,0-1 1,0 1-1,1 0 1,-1 0 0,0-1-1,0 1 1,0-1-1,0 0 1,0 1-1,0-1 1,1 0-1,-1 0 1,0 0-1,1 0 1,-1 0 0,1-1-1,-1 1 1,1 0-1,0-1 1,-1 1-1,1-1 1,0 0-1,0 1 1,0-1-1,0 0 1,0 1 0,1-1-1,-1 0 1,0 0-1,1 0 1,-1 0-1,1-3 1,-4-16-314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5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15091,'0'4'2305,"1"-1"-1281,9 0-400,4-3 2465,9-1-1993,6-2-240,4 3-384,6 0-120,1-2-400,-3 2-392,-4 0-704,-9 3 832,-9 1 56,-8 1-168,-12 2-200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6:5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16956,'1'8'2056,"8"-2"-1296,5-6-280,8 0 1057,5-1-609,5-4-112,3-2-840,1 0-504,-8 1 520,-6 2-152,-7-9-160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0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0 16404,'-2'8'7192,"-12"14"-7594,8-12 837,-26 37-330,-2-2 0,-56 58-1,44-52-45,29-31-102,1 1-1,-28 45 1,44-65 20,0-1 0,0 0 1,0 0-1,0 0 0,0 0 0,0 1 1,0-1-1,0 0 0,0 0 0,0 0 1,0 0-1,0 0 0,0 1 0,-1-1 1,1 0-1,0 0 0,0 0 1,0 0-1,0 0 0,0 0 0,0 1 1,0-1-1,-1 0 0,1 0 0,0 0 1,0 0-1,0 0 0,0 0 0,-1 0 1,1 0-1,0 0 0,0 0 1,0 0-1,0 0 0,0 0 0,-1 0 1,1 0-1,0 0 0,0 0 0,0 0 1,0 0-1,-1 0 0,1 0 0,0 0 1,-3-9-662,3-12 576,7-23-316,-5 18 84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0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15635,'-3'4'2824,"7"3"-1464,7 6-54,9 5-481,0 0 0,1-1 0,32 18 0,73 34-472,-92-52-322,32 26-2945,-62-43 1859,-2-1 403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0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12 170 16988,'-3'5'578,"-5"8"1034,9-10-813,7-7-85,21-16 204,-1-1 0,42-42 1,20-15-535,-90 77-379,0 1 0,0 0-1,0 0 1,1-1 0,-1 1-1,0 0 1,1-1 0,-1 1-1,0 0 1,0 0 0,1 0-1,-1-1 1,0 1 0,1 0-1,-1 0 1,1 0 0,-1 0-1,0 0 1,1 0 0,-1 0-1,0 0 1,1 0-1,-1 0 1,1 0 0,-1 0-1,0 0 1,1 0 0,-1 0-1,0 0 1,1 0 0,0 0-1,-2 13 82,-13 26-30,11-31-52,-10 29-9,-7 39-1,12-27-2983,6-48 2085,0-4 515,0-8-407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0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15843,'-7'5'1449,"4"-4"-849,5 2-192,9 0 672,9 3-64,9-5-191,7 2-129,10-2-200,4 2-56,6-1-96,1 1-104,-1-2-480,-2 2-376,-5-2 536,-7-4-88,-8-7-104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0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14371,'4'-2'2057,"8"2"-929,2-3-472,9 2 2096,4-2-1471,5 2-497,2-1-128,1 1-304,-1-1-328,-4 1-744,0-2 32,-11 2 520,-9-4-152,-3-3-120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0 16291,'-13'25'2258,"-88"116"-238,46-62-2033,-125 138 0,177-214-142,-1 1 1,1-1-1,-1 0 0,0 0 1,-8 5-1,10-8 117,1 1 0,-1 0 0,0-1 0,0 1 0,0-1-1,0 1 1,0-1 0,0 0 0,1 0 0,-1 0 0,0 0 0,0 0 0,0-1 0,0 1 0,0 0 0,0-1-1,-2-1 1,-11-5-351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16620,'2'1'296,"0"1"1,0-1-1,0 1 1,0-1-1,0 0 1,0 0 0,0 0-1,0 0 1,0-1-1,4 2 1,1 0 307,3 3-330,1 0 1,-1 1-1,0 1 1,0-1-1,-1 2 1,0-1 0,0 1-1,-1 1 1,0-1-1,-1 1 1,1 1-1,7 14 1,-10-16-238,-1 0 1,-1 0-1,0 0 0,0 0 1,0 1-1,-1 0 1,0-1-1,-1 1 0,0 0 1,0 0-1,-1 0 1,0 0-1,-1 0 0,0 0 1,0-1-1,-1 1 1,-3 10-1,-2 0-123,-1 1 0,-1-2-1,-1 1 1,0-1 0,-1 0 0,-1-1 0,-1-1 0,-1 0 0,0 0-1,0-2 1,-2 0 0,0 0 0,-1-2 0,-32 20 0,14-18-161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1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17132,'20'17'1832,"6"1"-1120,1-3-264,12 0 713,1-3-73,7-1-280,-1-1-264,1-3-848,-1 1-456,-6-6 688,-1 2-144,-7-3-80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11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 19684,'7'-2'334,"0"0"-1,1 1 1,-1 0-1,0 0 1,1 1-1,-1 0 1,1 0-1,-1 1 1,1 0-1,-1 0 1,10 3-1,-16-3-325,-1-1 0,1 0 0,0 1 0,-1-1-1,1 0 1,0 1 0,-1-1 0,1 1 0,0 0-1,-1-1 1,1 1 0,-1-1 0,1 1 0,-1 0-1,0-1 1,1 1 0,-1 0 0,1-1 0,-1 1-1,0 0 1,0 0 0,1 0 0,-1-1 0,0 1-1,0 0 1,0 0 0,0-1 0,0 1 0,0 0-1,0 0 1,0 0 0,0-1 0,-1 1 0,1 0-1,0 0 1,0 0 0,-1-1 0,1 1 0,-1 0-1,1-1 1,0 1 0,-1 0 0,0 0 0,-4 6-18,1-1 1,-1 0-1,-9 9 1,11-12 21,-36 34-32,25-25 16,0 1 1,1 1 0,1 0-1,0 0 1,-15 25 0,26-38 2,0 0 0,1 0 0,-1-1 1,1 1-1,-1 0 0,1 0 0,0 0 0,-1 0 1,1 0-1,0 0 0,0 0 0,0 0 1,0 0-1,-1 0 0,1 0 0,1 0 0,-1 0 1,0 0-1,0 0 0,0 0 0,1 2 0,-1-3 2,1 1 0,0-1 0,-1 1-1,1-1 1,-1 1 0,1-1 0,0 0-1,0 1 1,-1-1 0,1 0 0,0 0-1,-1 1 1,1-1 0,0 0 0,0 0-1,-1 0 1,1 0 0,0 0 0,0 0-1,0 0 1,0 0 0,7-1 8,0-1 0,0 0 0,13-5 0,-20 7-10,21-8-278,1-1-1,-2-2 0,1 0 0,-1-1 0,-1-1 0,26-22 0,-25 13-74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1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15259,'6'0'1921,"6"4"-1097,10-3-240,8 2 1184,10 2-815,7-1-105,8 2-240,1-2-264,1 0-848,1-1 1776,-7-1-1248,-2-2-8,-9-2 32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11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17612,'12'0'1904,"1"-3"-1376,5-3-240,2 2 769,7 3-481,3-2-216,0 3-840,2 0 1296,2 5-848,2 1-24,0-6-24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1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5 17724,'0'0'32,"0"1"1,0-1 0,-1 0-1,1 0 1,0 0-1,0 0 1,0 0-1,0 0 1,0 0 0,-1 0-1,1 0 1,0 0-1,0 0 1,0 0 0,0 0-1,0 0 1,-1 0-1,1 0 1,0 0-1,0 0 1,0 0 0,0 0-1,0 0 1,-1 0-1,1 0 1,0 0 0,0 0-1,0 0 1,0 0-1,0 0 1,-1 0 0,1 0-1,0 0 1,0 0-1,0 0 1,0-1-1,0 1 1,0 0 0,0 0-1,-1 0 1,1 0-1,0 0 1,0 0 0,0 0-1,0-1 1,0 1-1,0 0 1,0 0-1,0 0 1,0 0 0,0 0-1,0-1 1,0 1-1,0 0 1,0 0 0,0 0-1,0 0 1,0-1-1,0 1 1,0 0-1,0 0 1,0 0 0,0 0-1,0 0 1,0-1-1,0 1 1,0 0 0,0 0-1,1 0 1,-15 4 252,3 2 19,1 0 0,1 1 0,-1 0 1,1 1-1,-16 17 0,-36 49-167,53-63-107,-22 28-15,3 1 0,1 2 0,2 0 0,2 2-1,2 0 1,-18 62 0,34-94-2,1 2 0,0-1 0,1 0-1,1 1 1,0-1 0,0 1 0,2-1 0,3 27-1,-3-35-50,0 0 0,1 0 0,0 0 0,-1 0 0,1-1 0,1 1 1,-1 0-1,1-1 0,0 1 0,0-1 0,0 0 0,1 0 0,-1 0 0,1-1 0,0 1 0,0-1 0,0 0 0,1 0 0,-1 0 0,1-1 0,-1 0 0,1 0 0,0 0 0,0 0 0,7 1 0,0-1-39,-1 0 1,1 0-1,-1-2 1,19 0-1,7-3-170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1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1 675 12579,'0'0'34,"0"0"0,0 0 0,0 0 1,0-1-1,1 1 0,-1 0 0,0 0 1,0 0-1,0 0 0,0 0 0,1 0 1,-1 0-1,0 0 0,0 0 0,0 0 0,0 0 1,1 0-1,-1 0 0,0 0 0,0 0 1,0 0-1,0 0 0,1 0 0,-1 0 1,0 0-1,0 0 0,0 0 0,0 0 1,1 0-1,-1 1 0,0-1 0,0 0 0,0 0 1,0 0-1,0 0 0,1 0 0,-1 0 1,0 1-1,0-1 0,0 0 0,0 0 1,0 0-1,0 0 0,0 0 0,0 1 1,0-1-1,0 0 0,0 0 0,0 0 0,0 0 1,1 1-1,-1-1 0,0 0 0,0 0 1,-1 0-1,1 1 0,0-1 0,0 0 1,0 0-1,0 0 0,0 1 0,13-20 667,-7 10-388,84-112 3096,67-104-280,-138 195-2879,50-91 802,-61 105-944,-1 0 0,0 0 0,-2 0 0,0-1 1,5-28-1,-10 45-110,0 0 0,0 0-1,-1 0 1,1 0 0,0 0 0,0 0 0,0 0 0,0 0 0,0 0 0,0 0-1,0 0 1,0 0 0,0 0 0,0 0 0,-1 0 0,1 0 0,0 0 0,0 0-1,0 0 1,0 0 0,0 0 0,0 0 0,0 0 0,0-1 0,0 1 0,0 0 0,0 0-1,0 0 1,-1 0 0,1 0 0,0 0 0,0 0 0,0 0 0,0 0 0,0 0-1,0 0 1,0 0 0,0-1 0,0 1 0,0 0 0,0 0 0,0 0 0,0 0-1,0 0 1,-9 15-76,-7 22-24,10-24 67,-7 19-59,1 1 0,-13 60-1,25-92 93,-1 1-1,1 0 0,0-1 0,-1 1 1,1 0-1,0 0 0,1-1 1,-1 1-1,0 0 0,0 0 0,1-1 1,-1 1-1,1 0 0,-1-1 1,1 1-1,0 0 0,-1-1 0,1 1 1,2 1-1,-2-2 0,0 0 1,1 0-1,-1 0 0,0 0 1,1 0-1,-1-1 0,1 1 1,-1 0-1,1-1 0,0 1 1,-1-1-1,1 0 0,-1 0 1,1 1-1,0-1 0,2 0 1,5-1-6,0 0 1,0-1-1,0 0 0,0-1 1,16-6-1,0-2 29,0-2 0,-1-1 0,0 0 0,-2-2 0,1-1 0,-2 0 0,0-2 0,-2 0 0,0-1 0,26-36 0,-41 50 3,-1 1 1,1-1 0,-1 0 0,0 0 0,0 0-1,3-11 1,-6 9 57,-5 12-24,-8 15-14,5-5-85,1 0 1,0 0-1,1 1 0,1 0 1,0 0-1,1 0 0,1 1 1,0 0-1,0 24 0,3-37 29,0 0 0,0-1 0,0 1-1,1-1 1,-1 1 0,1 0 0,-1-1-1,1 1 1,0-1 0,0 1 0,0-1 0,0 0-1,1 0 1,-1 1 0,1-1 0,-1 0-1,1 0 1,0 0 0,0 0 0,0-1-1,0 1 1,0 0 0,0-1 0,0 0-1,0 1 1,1-1 0,-1 0 0,1 0-1,-1 0 1,1 0 0,-1-1 0,1 1 0,4 0-1,20 2-132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1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17116,'0'-1'194,"1"-1"0,-1 1 0,1 0 1,-1 0-1,0 0 0,1 0 0,0-1 1,-1 1-1,1 0 0,0 0 0,-1 0 1,1 0-1,1-1 0,4-6 105,28-43 800,1 2-1,65-70 1,-34 53-297,-75 76-636,2 0 1,-1 1-1,1 0 1,0 1-1,1-1 0,-5 17 1,5-16-315,2 1-1,-1 0 1,2 0 0,-1 0-1,2 0 1,0 1 0,0 16 0,3-23-260,2-7 193,3-10-76,-2-4-81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15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 14387,'-9'0'6994,"16"3"-5938,5 1-96,2-4-320,5 5-184,4-5-232,3 1-72,1-1-200,1-3-312,-2 3-680,0-3 912,-10 1-192,-5-7-48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1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18 559 14147,'-17'28'5664,"26"-41"-3973,138-156 1291,-45 57-2518,-5-10-139,-81 100-256,-1-1 1,-1-1-1,17-39 1,-31 60-42,-3 5-24,-5 9-7,-15 33-22,2 2 0,-23 68 0,43-111 21,0 1-1,0 0 0,0 0 1,1-1-1,0 1 0,-1 0 1,1 0-1,1 5 0,-1-8 4,1 0 0,-1 0 0,0 0 0,0 0 0,1-1-1,-1 1 1,1 0 0,-1 0 0,1 0 0,-1-1 0,1 1 0,-1 0-1,1-1 1,0 1 0,-1 0 0,1-1 0,0 1 0,-1-1-1,1 1 1,0-1 0,0 0 0,0 1 0,0-1 0,-1 0 0,1 1-1,0-1 1,0 0 0,0 0 0,0 0 0,0 0 0,0 0-1,0 0 1,-1 0 0,1 0 0,0 0 0,0 0 0,0 0 0,0-1-1,0 1 1,1-1 0,6-1 0,1-2 0,-1 1-1,0-1 1,0 0 0,0 0 0,-1-1 0,1 0-1,-1-1 1,11-10 0,1-4 30,32-39 1,-38 41 19,0 1 0,-1-2 1,-1 0-1,-1 0 0,-1-1 1,13-38-1,-22 58-48,0 0 0,0 0 0,0 0 0,0 0 0,0 0-1,0 0 1,0 0 0,0 0 0,-1 0 0,1 0 0,0 0 0,0 0 0,0 0 0,0 0-1,0 0 1,0 0 0,0 0 0,0-1 0,0 1 0,0 0 0,-1 0 0,1 0-1,0 0 1,0 0 0,0 0 0,0 0 0,0 0 0,0 0 0,0 0 0,0 0-1,0 0 1,0 0 0,0 0 0,0-1 0,0 1 0,0 0 0,0 0 0,0 0 0,0 0-1,0 0 1,0 0 0,0 0 0,0 0 0,0 0 0,0 0 0,0-1 0,0 1-1,0 0 1,0 0 0,0 0 0,0 0 0,0 0 0,0 0 0,0 0 0,0 0 0,0 0-1,0 0 1,0-1 0,0 1 0,0 0 0,0 0 0,0 0 0,0 0 0,0 0-1,0 0 1,0 0 0,1 0 0,-6 5 26,-7 18-47,0 1 0,2 1 0,1 0 0,1 0 0,-7 38 0,13-56-273,1 1-1,0 0 1,0 0 0,0 14-1,2-21 213,-1 1 1,0-1-1,0 1 0,0-1 0,1 1 0,-1-1 0,1 1 1,-1-1-1,1 0 0,-1 1 0,1-1 0,0 0 1,0 1-1,0-1 0,0 0 0,0 0 0,0 0 0,0 1 1,0-1-1,0 0 0,0-1 0,1 1 0,-1 0 1,0 0-1,1 0 0,-1-1 0,1 1 0,-1-1 0,0 1 1,1-1-1,1 1 0,10-1-717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1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67 14635,'17'-17'2053,"20"-16"685,-35 31-2462,1 0-1,-1 0 1,1 1 0,0-1 0,0 1-1,-1-1 1,1 1 0,0 0-1,0 0 1,1 1 0,-1-1 0,4 0-1,-6 1-211,0 0 0,-1 0 0,1 0 0,0 0 0,0 0 0,-1 1 0,1-1 0,0 0 0,0 0 0,-1 0 0,1 1 0,0-1 0,-1 0 0,1 1-1,0-1 1,-1 1 0,1-1 0,0 1 0,-1-1 0,1 1 0,-1-1 0,1 1 0,-1-1 0,0 1 0,1 0 0,0 1 0,-1 0-12,1-1 0,-1 1 0,1 0 0,-1 0 0,0 0 1,0 0-1,0 0 0,0 0 0,0 0 0,-1 3 0,0 1-33,0 0 0,-1 0 0,0 0 0,0-1 0,-1 1 0,-2 5 0,-8 5 8,0 0 1,-1-1-1,-1 0 1,0-2-1,-21 16 1,-28 26-213,65-52-69,5-3 144,8-2-33,20-6-326,-1 0-615,60-21 0,-63 16 642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16956,'65'-20'3383,"-47"14"-2533,29-8 0,-40 13-741,-1 0 0,1 1 0,-1-1 0,1 1 0,0 0 1,-1 1-1,1 0 0,9 2 0,-12-2-71,0 0 0,0 0 0,0 1 0,0-1-1,-1 1 1,1 0 0,0 0 0,-1 0 0,1 1 0,-1-1 0,0 1 0,0 0 0,0 0 0,0 0 0,-1 0-1,1 0 1,2 5 0,-3-4-20,0 1 0,0 0 1,-1 0-1,1 0 0,-1 0 0,0 0 0,-1 0 0,1 0 0,-1 0 1,0 0-1,0 0 0,-1 6 0,-2 5 9,-1 0 0,-1 0 0,0-1 0,0 0 0,-2 0 1,0 0-1,-15 22 0,-1-5 100,-12 20 102,32-49-203,1 1 0,1 0 0,-1 0 0,1 0 0,-1 0 0,1 0 1,0 0-1,1 1 0,-1-1 0,1 0 0,0 8 0,0-10-12,1 0-1,-1 0 0,1 0 1,-1 0-1,1 0 0,0 0 1,0-1-1,-1 1 0,1 0 1,1 0-1,-1-1 1,0 1-1,0-1 0,1 1 1,-1-1-1,3 3 0,0-2 5,0 1-1,0-1 0,0 1 0,1-1 1,-1 0-1,8 2 0,4 0 14,1-1 0,31 2-1,-20-3-262,-1-1-1,1-2 0,-1 0 1,1-2-1,-1-2 0,0 0 0,31-11 1,-54 15 204,0-1-1,0 1 1,0-1 0,-1 0 0,1-1 0,5-3 0,-8 5 14,-1 1 0,1-1 0,0 0 0,-1 1 0,1-1 1,-1 1-1,1-1 0,-1 0 0,1 0 0,-1 1 0,1-1 0,-1 0 1,0 0-1,0 0 0,1 1 0,-1-1 0,0 0 0,0 0 0,0 0 1,0 0-1,0 0 0,0 1 0,0-1 0,0 0 0,0 0 1,0 0-1,0 0 0,-1 1 0,1-1 0,0 0 0,-1 0 0,1 0 1,0 1-1,-1-1 0,1 0 0,-1 1 0,1-1 0,-1 0 0,0 1 1,1-1-1,-2 0 0,-23-16-486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1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16756,'7'10'1656,"3"3"-1000,0 1-280,3 8 704,3 2-247,-1 12-169,0 3-160,-10 11-248,0 3-80,-11 6-64,-5 2-16,-12 1-72,-5 2-176,-2-5-576,3-2 704,-6-14-160,-1-7-32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2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12675,'39'1'2012,"-14"0"-754,30-3-1,85-12 462,211 7-1,253 9-1059,-290-10 421,-213 4-939,-60 0-110,71 5 0,-14 11 40,86 3 123,60-19 6,61 1-74,758-8-125,-914 7-7,209-11-4,93 5 35,-297 4 3,-82 2 1,109 7 0,-132 2-25,-12 0-14,0-2 1,1-2 0,36-3-1,208-18-43,-16 2 52,50 5 112,-131 10-134,-13-17-40,-162 21 153,-9 3 93,-2-3-175,0 0-1,1 0 1,-1-1 0,0 1-1,0 0 1,0-1 0,0 1 0,0-1-1,0 1 1,0-1 0,0 1-1,0-1 1,0 0 0,0 1-1,-1-1 1,1 0-101,1 1-1,-1-1 1,1 0-1,-1 0 1,1 0-1,0 0 1,-1 0 0,1 0-1,-1 0 1,1 0-1,-1 0 1,1 0-1,-1 0 1,1 0-1,0-1 1,-1 1 0,1 0-1,-1 0 1,1 0-1,0-1 1,-1 1-1,1 0 1,-1 0 0,1-1-1,-1 1 1,3-13-1017,3-3 380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2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58 14739,'9'-6'453,"0"-1"1,0 1-1,0 0 0,1 1 1,-1 0-1,1 0 0,1 1 0,-1 0 1,17-3-1,-21 6-336,1 0 0,-1 1 0,0 0 0,0 0 0,1 0 0,-1 1 1,0 0-1,1 0 0,-1 0 0,0 1 0,0 0 0,0 0 0,0 1 0,-1-1 0,1 1 0,-1 1 0,1-1 1,4 5-1,-8-7-105,-1 0 0,0 0 1,0 0-1,1 0 0,-1 0 1,0 0-1,0 0 0,0 1 1,0-1-1,0 0 1,0 1-1,0-1 0,-1 1 1,1-1-1,0 1 0,-1-1 1,1 1-1,-1-1 0,0 1 1,1 0-1,-1-1 0,0 1 1,0 0-1,0-1 1,0 1-1,0-1 0,-1 1 1,1 0-1,0-1 0,-1 1 1,1-1-1,-1 1 0,0-1 1,1 1-1,-1-1 0,-1 3 1,-4 3 62,0 0 0,0 0 0,-1-1 0,0 0 0,-10 8 0,1-1 20,-2 2 33,-15 13 134,0 1 0,-49 59 0,75-79-235,0 0 0,0 1 1,1 0-1,1 0 0,-1 0 1,2 1-1,-1 0 1,1 0-1,1 0 0,0 0 1,1 0-1,0 1 0,1-1 1,0 1-1,1 18 0,0-27-17,0 0 0,0 0-1,1 0 1,-1 1 0,1-1-1,0 0 1,0 0 0,0 0-1,0 0 1,0 0 0,1 0-1,-1 0 1,1-1 0,0 1-1,0 0 1,0-1 0,0 1-1,1-1 1,-1 0 0,0 0-1,1 0 1,0 0 0,-1 0-1,1-1 1,0 1 0,0-1-1,0 0 1,0 1 0,0-2-1,0 1 1,0 0 0,1 0-1,-1-1 1,0 0 0,0 0-1,1 0 1,-1 0-1,0 0 1,0 0 0,5-2 0,13-2 98,0-1 1,0-1-1,0-1 1,25-13-1,75-45 415,-96 51-385,34-20 175,-54 30-252,1 1 0,-1-2 0,0 1 0,0-1-1,0 1 1,-1-1 0,5-6 0,-9 10-53,0 1 1,1-1 0,-1 1 0,0-1 0,0 1 0,1 0 0,-1-1 0,0 1-1,0-1 1,0 1 0,0-1 0,0 1 0,0-1 0,0 1 0,0-1 0,0 1-1,0-1 1,0 1 0,0-1 0,0 1 0,0-1 0,0 1 0,0-1 0,0 1-1,-1-1 1,1 1 0,0-1 0,0 1 0,-1 0 0,1-1 0,0 1-1,-1-1 1,1 1 0,0 0 0,-1-1 0,1 1 0,0 0 0,-1-1 0,1 1-1,-1 0 1,1 0 0,-1 0 0,1-1 0,-1 1 0,1 0 0,-1 0 0,-23-5 210,-3 3-174,-1 1 0,1 2-1,0 0 1,0 2 0,-48 11 0,63-9-411,12-2-762,22-3-176,3-6 819,4-1-182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2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14371,'0'1'43,"0"-1"1,0 0-1,0 1 1,0-1-1,0 0 1,0 1-1,0-1 0,0 0 1,0 0-1,0 1 1,0-1-1,1 0 0,-1 1 1,0-1-1,0 0 1,0 0-1,0 1 1,1-1-1,-1 0 0,0 0 1,0 1-1,0-1 1,1 0-1,-1 0 0,0 0 1,0 1-1,1-1 1,-1 0-1,0 0 0,1 0 1,-1 0-1,0 0 1,0 0-1,1 1 1,-1-1-1,0 0 0,1 0 1,-1 0-1,0 0 1,1 0-1,-1 0 0,0 0 1,1 0-1,-1-1 1,0 1-1,1 0 1,-1 0-1,0 0 0,0 0 1,1 0-1,-1 0 1,0-1-1,0 1 0,1 0 1,-1 0-1,0 0 1,0-1-1,1 1 0,-1 0 1,0-1-1,18-13 1078,12-18 534,-1-2 1,35-54-1,39-80 910,-103 167-2553,23-39 715,-19 48-706,0-1 1,-1 1 0,0 0-1,-1 0 1,3 10 0,-2-6-28,29 78 134,3 12-3258,-35-102 3022,2 6-186,-2-6 282,0 0-1,0 0 1,0 0-1,0 0 1,0 0 0,0 0-1,0 0 1,0 0 0,0 0-1,1 0 1,-1 0-1,0-1 1,0 1 0,0 0-1,0 0 1,0 0-1,0 0 1,0 0 0,0 0-1,0 0 1,0 0 0,0 0-1,0 0 1,0 0-1,0 0 1,0 0 0,0 0-1,0 0 1,0 0 0,1 0-1,-1 0 1,0 0-1,0 0 1,0 0 0,0 0-1,0 0 1,0 0 0,0 0-1,0 0 1,0 0-1,0 0 1,0 0 0,0 0-1,0 0 1,0 0 0,1 0-1,-1 0 1,0 0-1,0 0 1,0 0 0,0 0-1,0 0 1,0 0-1,0 0 1,0 0 0,0 0-1,0 0 1,0 0 0,0 0-1,0 1 1,0-1-1,0 0 1,5-19-725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2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25 14979,'9'-24'6611,"-9"24"-6565,0 0 0,0 0-1,0 0 1,0 0 0,0 0 0,0 0 0,0 0 0,0 0 0,0 0 0,0 0 0,0 0 0,0 0 0,-10 12 1080,-130 224 767,75-122-2220,50-95-885,14-19 1160,1 0-1,0 1 1,0-1-1,0 0 1,-1 0-1,1 0 1,0 0-1,0 0 0,-1 0 1,1 1-1,0-1 1,0 0-1,-1 0 1,1 0-1,0 0 1,0 0-1,-1 0 1,1 0-1,0 0 0,0 0 1,-1 0-1,1 0 1,0 0-1,0 0 1,-1 0-1,1-1 1,0 1-1,0 0 1,-1 0-1,1 0 1,-4-15-1660,2-34 237,1 14 715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2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14067,'38'34'5727,"28"15"-3422,27 23-998,-84-64-1506,0 1 1,0 1-1,-1-1 0,0 1 1,-1 1-1,0 0 0,6 11 1,-11-13-109,-2-7-110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2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10058,'-16'-11'12427,"24"11"-9546,-2 0-3266,16-1 867,1 0 1,24-5-1,12-9-2327,-39 4 1102,-11 8 244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2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2 280 13395,'-1'8'2143,"6"-8"-575,17-14 282,25-28-255,-4-3-3,66-88-1,-70 82-946,-39 50-641,0 1 0,0 0 0,0 0 0,0 0 0,0 0 0,0 0 0,0-1 0,1 1 0,-1 0 0,0 0 1,0 0-1,0 0 0,0 0 0,0 0 0,0 0 0,0 0 0,1-1 0,-1 1 0,0 0 0,0 0 1,0 0-1,0 0 0,0 0 0,1 0 0,-1 0 0,0 0 0,0 0 0,0 0 0,0 0 0,1 0 1,-1 0-1,0 0 0,0 0 0,0 0 0,0 0 0,0 0 0,1 0 0,-1 0 0,0 0 0,0 0 0,0 1 1,0-1-1,0 0 0,1 0 0,-1 0 0,0 0 0,0 0 0,0 0 0,0 0 0,0 1 0,0-1 1,0 0-1,0 0 0,1 0 0,-1 0 0,0 0 0,0 0 0,0 1 0,0-1 0,0 0 0,0 0 0,0 0 1,0 0-1,0 1 0,0-1 0,0 0 0,0 0 0,0 0 0,0 1 0,1 11 52,-5 38 3,-6 109-881,10-159 799,0 0 0,0 0 0,0 0-1,0-1 1,0 1 0,1 0 0,-1 0-1,0 0 1,0 0 0,0 0 0,0 0-1,0 0 1,0 0 0,0 0-1,0 0 1,1 0 0,-1 0 0,0 1-1,0-1 1,0 0 0,0 0 0,0 0-1,0 0 1,0 0 0,0 0 0,0 0-1,1 0 1,-1 0 0,0 0 0,0 0-1,0 0 1,0 0 0,0 0-1,0 0 1,0 1 0,0-1 0,0 0-1,0 0 1,0 0 0,0 0 0,0 0-1,0 0 1,0 0 0,0 0 0,0 1-1,0-1 1,0 0 0,0 0-1,0 0 1,0 0 0,0 0 0,0 0-1,0 0 1,0 0 0,0 1 0,5-10-158,-5 9 153,9-17-438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3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16139,'0'0'171,"0"0"0,1 1 0,-1-1 0,0 0 0,0 1 0,1-1 0,-1 0-1,0 1 1,0-1 0,0 1 0,0-1 0,0 0 0,1 1 0,-1-1-1,0 1 1,0-1 0,0 1 0,0-1 0,0 0 0,0 1 0,0-1-1,-1 1 1,1-1 0,0 0 0,0 1 0,0-1 0,0 1 0,-1-1 0,-2 19 579,3-18-678,-15 76 700,3 0 0,-2 104 0,14-181-790,0 0 0,0 0 0,0 0 0,0-1-1,0 1 1,1 0 0,-1 0 0,0 0 0,0 0 0,0 0-1,0 0 1,0 0 0,0 0 0,0 0 0,1 0 0,-1 0 0,0 0-1,0 0 1,0 0 0,0 0 0,0 0 0,0 0 0,1 0-1,-1 0 1,0 0 0,0 0 0,0 0 0,0 0 0,0 1 0,0-1-1,0 0 1,1 0 0,-1 0 0,0 0 0,0 0 0,0 0-1,0 0 1,0 0 0,0 0 0,0 1 0,0-1 0,0 0-1,0 0 1,0 0 0,0 0 0,0 0 0,0 0 0,0 0 0,1 1-1,4-15-1664,-5-20 711,-2 13 298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3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16099,'3'7'1705,"-1"-1"-905,1-4-232,2-2 888,5 3-255,3-6-185,2-2-208,3-2-240,1-2-136,1 2-424,0-2-320,-3 3-776,0 2 2040,-5 0-1080,-5-2-56,-4-2-80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97 14763,'-7'5'1520,"14"-3"-711,12-1-193,21-1 704,10-1-104,13-5-199,7-1-89,6-3-752,2-2-544,-4-3 464,-5-8-160,-16-7-216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3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33 12875,'40'-32'5932,"-53"61"-4180,-48 65 77,-56 115 0,81-143-1689,36-65-160,1-1-1,-1 0 0,0 0 1,0 0-1,0 0 0,0 1 1,-1-1-1,1 0 0,0 0 1,0 0-1,0 0 0,0 1 1,0-1-1,0 0 1,0 0-1,0 0 0,0 0 1,0 1-1,0-1 0,0 0 1,-1 0-1,1 0 0,0 0 1,0 0-1,0 0 0,0 1 1,0-1-1,-1 0 0,1 0 1,0 0-1,0 0 1,0 0-1,0 0 0,-1 0 1,1 0-1,0 0 0,0 0 1,0 0-1,0 0 0,-1 0 1,1 0-1,0 0 0,0 0 1,0 0-1,-1 0 1,1 0-1,0 0 0,0 0 1,0 0-1,0 0 0,-1 0 1,1 0-1,0 0 0,0-1 1,0 1-1,0 0 0,-4-15-343,3-26 527,1 39-178,0-31-237,0-6-39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3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18164,'1'8'1712,"1"2"-1096,3 2-200,4 2 729,2 0-153,5 4-224,1-3-160,5 0-232,2-1-56,-1-2-96,-1-2-80,1-2-256,-5 2-304,-3-4-712,-3 0 952,1-3-128,-6-5-168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3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48 15539,'0'-2'206,"0"0"0,0 1-1,0-1 1,0 1 0,1-1 0,-1 1-1,1-1 1,-1 1 0,1 0-1,0-1 1,0 1 0,-1 0 0,1-1-1,0 1 1,0 0 0,0 0-1,0 0 1,3-2 0,-1 1 97,0 0 0,0 0 0,0 0 0,0 0 0,1 1 0,-1-1 0,8-1 0,-7 2-145,1 0 1,-1 0 0,1 1-1,-1-1 1,1 1 0,-1 0-1,1 0 1,-1 1 0,1-1-1,-1 1 1,1 0 0,-1 0-1,7 3 1,-10-4-146,0 1-1,-1 0 0,1-1 1,0 1-1,-1 0 1,1-1-1,0 1 1,-1 0-1,1 0 1,-1-1-1,1 1 1,-1 0-1,0 0 0,1 0 1,-1 0-1,0 0 1,0 0-1,1-1 1,-1 1-1,0 0 1,0 0-1,0 0 0,0 0 1,0 0-1,0 0 1,-1 0-1,1 0 1,0 0-1,0 0 1,-1 0-1,1-1 0,0 1 1,-1 1-1,-19 31 193,15-26-150,-41 53 267,32-44-285,1 1 1,1 0-1,1 0 1,-12 24-1,23-41-34,-1 1 0,1 0 0,-1 0 0,1 0 0,-1 0 0,1 0 0,0 0-1,-1 0 1,1 0 0,0 0 0,0 0 0,0 0 0,0 0 0,0 0 0,0 0 0,0 0-1,0 0 1,0 0 0,1 0 0,-1 0 0,0 0 0,1 0 0,-1 0 0,0 0 0,2 1-1,-1-1 4,0 0-1,0-1 1,0 1-1,0 0 0,1-1 1,-1 1-1,0-1 1,0 0-1,1 1 1,-1-1-1,0 0 0,1 0 1,-1 0-1,0 0 1,1 0-1,1 0 0,8-2 28,0-1 0,0 1 0,15-7-1,-24 8-30,19-7-207,36-19 0,-49 23 26,0-1 0,0 0 0,0-1 0,-1 1 0,0-2 0,0 1-1,6-8 1,-1-12-118,-5-3-119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3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36 16988,'-3'3'2072,"-2"3"1313,15-8-2249,3 1-104,9-2-368,6 0-143,9 2-105,3-1-64,6 1-336,1-1-288,1-2 712,-3 1-440,-4-7 0,-4-3-40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9:3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 13443,'-8'0'4355,"7"1"-4317,1 0 0,0 0-1,-1 0 1,1 0-1,0 0 1,0 0-1,0 0 1,0 0-1,0 0 1,0 0-1,0 0 1,0 0 0,0 0-1,0 0 1,0-1-1,1 1 1,-1 0-1,0 0 1,1 0-1,-1 0 1,1 0-1,-1 0 1,1 0 0,-1-1-1,1 1 1,-1 0-1,1 0 1,0-1-1,0 1 1,-1 0-1,1-1 1,0 1-1,0-1 1,0 1 0,0-1-1,-1 1 1,1-1-1,0 0 1,0 0-1,0 1 1,0-1-1,0 0 1,0 0-1,0 0 1,0 0-1,0 0 1,0 0 0,0 0-1,0 0 1,0 0-1,1-1 1,7 0 102,0 0-1,-1-1 1,1 0 0,11-5 0,27-7 332,-32 10-347,0-1 0,20-8 0,-34 12-123,1 1 0,-1-1 0,1 1 0,0-1 0,-1 1 0,1-1 0,-1 1 0,1 0 1,0 0-1,-1 0 0,1 0 0,0 0 0,-1 0 0,1 1 0,1-1 0,0 1 2,-12 3 118,5-1-105,0-1 0,0 0 0,0 0 0,0 0 0,-8 1 0,-21 6 91,27-6-75,0-2 0,0 1 0,0-1 0,0 1-1,-12-1 1,14-1-14,-3 1 73,0-1-1,-1 0 0,1-1 1,-1 1-1,1-1 0,0-1 1,0 1-1,0-2 0,-11-3 1,11 3 123,7 4-170,12 5-201,-6-5-109,-6-1 247,1 0 1,-1 0-1,1 0 0,-1 1 1,1-1-1,-1 0 1,1 0-1,-1 0 0,1 0 1,-1 0-1,1 0 1,-1 0-1,1 0 0,-1 0 1,1 0-1,-1 0 1,1 0-1,-1 0 1,1 0-1,-1 0 0,1 0 1,-1-1-1,0 1 1,1 0-1,-1 0 0,1-1 1,-1 1-1,1 0 1,-1 0-1,0-1 0,1 1 1,-1-1-1,0 1 1,1 0-1,-1-1 0,0 1 1,0-1-1,1 1 1,-1 0-1,0-1 0,0 1 1,0-1-1,1 1 1,-1-1-1,0 1 0,0-1 1,0 1-1,0-1 1,0 1-1,0-1 0,0 1 1,0-1-1,-1 0 1,1-22-215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4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17780,'0'0'59,"0"0"0,0 0 0,0-1 0,0 1 0,0 0 0,0 0 0,0 0 0,0 0 0,1 0 0,-1-1-1,0 1 1,0 0 0,0 0 0,0 0 0,0 0 0,0 0 0,0-1 0,0 1 0,0 0 0,1 0 0,-1 0 0,0 0 0,0 0 0,0 0 0,0 0 0,0 0 0,1 0 0,-1 0 0,0-1 0,0 1 0,0 0 0,0 0 0,1 0 0,-1 0 0,0 0 0,0 0 0,0 0 0,0 0 0,1 0 0,-1 0 0,0 0 0,0 1 0,0-1 0,0 0-1,0 0 1,1 0 0,-1 0 0,0 0 0,10 10 1524,14 27-733,-10-16-683,234 323-600,-235-329-477,-7-11 162,-6-10-306,-6-3 444,-2-1-124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4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4 340 16155,'-4'3'2809,"13"-15"-2265,8-5 1129,9-9-577,5-2-104,9-8-312,0 0-200,6 2-144,-3-1-64,-4 5-160,-7 3-120,-5 7-424,-6 4-296,-8 3 568,-1 6-88,-5 1-144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4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4 305 8674,'-3'14'8801,"11"-26"-1559,0 1-8102,167-260 3303,-159 250-2408,-8 18-18,-7 3-16,-1 1 0,0-1 1,1 0-1,-1 1 0,1-1 0,-1 1 1,0-1-1,0 1 0,1-1 1,-1 1-1,0-1 0,0 1 1,1-1-1,-1 1 0,0-1 0,0 1 1,0-1-1,0 1 0,0-1 1,0 1-1,0 0 0,0 26 0,-1-1-1,-1 1 0,-1-1 1,-9 38-1,7-43 0,5-17-2,-8 33-443,2 1-1,-2 59 1,-4-99 548,10 1-113,-9-4-258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4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46 108 14699,'-46'-38'6887,"49"37"-6500,0 0 1,0 0-1,0 0 0,1 1 1,-1-1-1,0 1 0,0 0 1,4 0-1,203-17 803,-164 11-1058,178-14-2693,-220 20 2467,-1 0 1,1 0-1,-1-1 0,0 1 1,1-1-1,-1 0 0,1 0 0,-1 0 1,0 0-1,4-2 0,7-9-615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4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16251,'-3'2'1625,"11"3"-937,5-5-240,7 0 792,8-2-440,3-1-111,4-1-113,2 1-680,3 0-232,-6 1-577,1 0-143,-11 1 752,-7 1-248,-11 1-248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71 12411,'-49'-68'3759,"49"68"-3721,0 0 0,0 0 0,0 0-1,-1 0 1,1-1 0,0 1 0,0 0 0,0 0-1,0 0 1,0 0 0,-1-1 0,1 1 0,0 0 0,0 0-1,0 0 1,0 0 0,-1 0 0,1 0 0,0 0-1,0 0 1,0-1 0,-1 1 0,1 0 0,0 0-1,0 0 1,0 0 0,-1 0 0,1 0 0,0 0 0,0 0-1,0 0 1,-1 0 0,1 0 0,0 0 0,0 1-1,0-1 1,-1 0 0,1 0 0,-6 9 604,-1 16-192,7-22-274,-23 117 1232,-14 232 1,30 127-828,7-350-431,-9 531 1,1 223-71,-1-117-24,-2-465-1283,10-320 1009,-4-15-73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7:4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13315,'7'14'2128,"2"-4"-1039,7-7-361,4-1 2008,4-4-1527,6-1-113,3 0-304,3-4-288,-2-1-808,1-2 1232,-12-6-856,-7 0-48,-9-3-32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0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26 143 13571,'0'-6'340,"1"0"1,-1-1 0,1 1-1,1 0 1,0 0-1,-1 0 1,2 0-1,-1 0 1,1 0-1,0 0 1,0 1-1,0 0 1,1-1 0,0 1-1,0 1 1,0-1-1,1 0 1,0 1-1,-1 0 1,1 0-1,1 1 1,-1-1-1,1 1 1,-1 0 0,1 1-1,0-1 1,0 1-1,0 0 1,0 0-1,10 0 1,-14 1-318,0 0 0,1 1 1,-1 0-1,0 0 0,1-1 1,-1 2-1,0-1 0,1 0 0,-1 0 1,0 1-1,1-1 0,-1 1 1,0-1-1,0 1 0,0 0 1,1 0-1,-1 0 0,0 0 0,0 1 1,-1-1-1,1 0 0,0 1 1,0 0-1,-1-1 0,1 1 0,-1 0 1,1 0-1,-1-1 0,0 1 1,1 0-1,-1 1 0,0-1 1,0 0-1,-1 0 0,1 0 0,0 0 1,-1 1-1,0-1 0,1 0 1,-1 3-1,0 4-17,0 0 0,0-1-1,-1 1 1,0 0 0,0-1 0,-1 1 0,0-1 0,-1 0 0,-6 16-1,-5-1 13,0 0-1,-1-1 0,-30 32 0,22-26 16,-27 40-1,44-58-15,1-1 0,0 1 0,1-1 1,0 1-1,0 1 0,1-1 0,0 0 0,-2 21 0,5-29-13,-1 1 0,1-1 0,0 1-1,0-1 1,0 1 0,0-1 0,1 0-1,-1 1 1,1-1 0,-1 1 0,1-1-1,0 0 1,0 1 0,0-1 0,0 0-1,0 0 1,0 0 0,1 0-1,-1 0 1,1 0 0,0 0 0,-1-1-1,5 4 1,-3-4-59,0 1 1,0-1-1,0 0 0,0 0 0,0-1 1,0 1-1,0 0 0,0-1 0,0 0 0,1 0 1,-1 0-1,0 0 0,0-1 0,0 1 1,0-1-1,1 0 0,-1 1 0,4-3 1,9-4-300,0-1 0,0-1 1,-1 0-1,22-18 0,-1 0-159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06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17100,'1'-4'213,"-1"1"1,1-1 0,0 1 0,0-1-1,0 1 1,1-1 0,-1 1 0,1 0-1,0 0 1,0 0 0,0 0 0,0 0-1,1 0 1,-1 1 0,1-1 0,-1 1-1,1-1 1,0 1 0,0 0 0,0 0-1,0 0 1,1 1 0,3-2 0,5-3 256,1 1 1,-1 0 0,1 2 0,-1-1 0,17-1 0,-25 4-413,1 0-1,-1 1 1,0 0 0,1 0 0,-1 0 0,1 0-1,-1 1 1,0 0 0,1 0 0,-1 0 0,0 0 0,0 1-1,0 0 1,0-1 0,0 1 0,4 3 0,-6-3-50,0 0 0,0 0 0,0 0 1,-1 0-1,1 1 0,-1-1 0,1 1 1,-1-1-1,0 1 0,1-1 0,-1 1 1,-1 0-1,1-1 0,0 1 0,-1 0 1,1 0-1,-1-1 0,0 1 0,0 0 1,0 0-1,0 0 0,-1 0 0,1-1 1,-1 1-1,1 0 0,-3 3 0,-2 9 6,-2 0-1,0 0 0,-1-1 1,0 0-1,-1-1 0,0 0 1,-2 0-1,-12 13 0,-32 42 21,49-59-31,1-1 0,0 1 0,1 0 0,0 0 0,0 1 0,-4 14 0,8-22 0,-1 1-1,1-1 1,-1 1-1,1-1 1,0 1-1,0 0 1,0-1-1,0 1 1,0 0-1,1-1 1,-1 1-1,1-1 1,0 1-1,0-1 1,0 1-1,0-1 1,0 0-1,0 1 1,1-1-1,2 3 1,-1-2-56,0 0 1,0 0 0,1 0 0,-1-1 0,1 0 0,0 1 0,0-2 0,0 1 0,0 0-1,0-1 1,7 2 0,0 0-105,0-2-1,0 1 1,0-1-1,0-1 1,0 0 0,1-1-1,-1 0 1,20-4-1,0-8-157,-1-1-98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0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12 15515,'7'-12'2295,"-7"17"-547,-12 21-37,-11 12-1148,-1 0 1,-33 37 0,-64 62-294,37-44 18,82-91-256,-26 27-841,11-21-7,17-8 790,0 0 0,-1 0 0,1 0 0,-1 0 0,1 0 0,-1 0 0,1 0 0,0 0 0,-1 0 0,1 0 0,-1 0 0,1 0 0,0-1 0,-1 1 0,1 0 0,0 0 0,-1-1 0,1 1 0,0 0 0,-1 0 0,1-1 0,0 1 0,-1 0 0,1-1 0,0 1 0,0 0 0,-1-1 0,1 1 0,0-1 0,0 1 0,0 0 0,-1-2 0,-3-13-485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08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16628,'5'1'1936,"1"5"-1272,1 4-176,0 1 921,12 2-537,0 0-96,5-1-128,2-1-168,1-2-200,0-1-144,0-2-368,2 1-240,-5-3 368,-2 1 8,-2-2-120,-1-2-56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0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 18076,'6'-4'1888,"3"3"-1072,1-2-319,-55 298 5272,42-299-5761,5 8-16,3 5 16,3-11 8,15-5 48,4-3-120,0-6-304,6-2-280,0-8-729,-4-7 1161,-11 0-216,-5 0-176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0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16852,'-2'-3'1920,"2"-3"-1008,3-1-352,14 6 953,0-1-137,12 1-408,3-2-232,8-1-312,4 1-168,8-1-568,1 1-408,0-3 624,1 0-112,-1-8-120</inkml:trace>
  <inkml:trace contextRef="#ctx0" brushRef="#br0" timeOffset="1">926 204 16436,'165'11'2632,"-80"-20"-2008,-84 4-600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0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14883,'4'7'1937,"10"-4"-945,5-2-368,5-1 1048,5-1-335,7-2-585,2-1-488,0-2-8,-4 0-152,-4-1-200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2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7 481 15723,'-7'8'2040,"12"-11"-493,15-18 357,102-149 1713,-71 93-2979,55-117 0,-91 171-513,-19 48-112,0-1 0,-9 27-1,-1 8 1,3-4-6,1 0 0,-3 106 0,14-153-57,-1 0 0,1 0 0,0 0 0,5 15 0,-6-22-38,0 1 0,1-1 0,-1 1 0,1-1-1,-1 1 1,1-1 0,0 1 0,0-1 0,0 0 0,-1 0 0,1 1 0,1-1 0,-1 0 0,0 0 0,0 0 0,0 0 0,0 0 0,1 0 0,-1 0 0,0-1 0,1 1 0,-1 0 0,1-1 0,-1 1 0,1-1 0,-1 1 0,1-1 0,-1 0 0,1 0 0,3 0 0,-3 0-50,0-1-1,0 0 1,1 0 0,-1 0 0,0 0 0,0-1-1,0 1 1,0 0 0,0-1 0,-1 1-1,1-1 1,0 0 0,-1 0 0,1 0-1,-1 1 1,0-1 0,3-5 0,-1 3-99,7-14-719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2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33 16235,'0'0'29,"0"0"-1,0 0 1,0 0-1,0 0 1,0 0-1,0-1 1,0 1-1,0 0 1,0 0-1,0 0 1,0 0-1,0 0 1,0 0-1,0 0 1,0-1-1,0 1 1,0 0-1,0 0 1,0 0-1,0 0 1,0 0-1,0 0 1,0 0-1,0 0 1,0-1-1,0 1 1,0 0-1,0 0 1,-1 0-1,1 0 1,0 0-1,0 0 1,0 0-1,0 0 1,0 0-1,0 0 1,0 0-1,0 0 1,0-1-1,0 1 1,-1 0-1,1 0 1,0 0-1,0 0 0,0 0 1,0 0-1,0 0 1,0 0-1,0 0 1,-1 0-1,1 0 1,0 0-1,0 0 1,0 0-1,0 0 1,0 0-1,0 0 1,0 0-1,0 0 1,-1 1-1,1-1 1,0 0-1,0 0 1,0 0-1,0 0 1,-9 9 815,-6 16 136,8-8-657,1-1 0,1 1 1,-6 26-1,10-33-248,-1-1 0,2 0 0,-1 0 0,1 1 0,0-1 0,1 0 0,0 0 1,4 15-1,-4-22-59,0 1 0,0 0 1,0-1-1,0 1 1,0 0-1,1-1 0,0 0 1,-1 1-1,1-1 1,0 0-1,0 0 0,0 0 1,0 0-1,1 0 0,-1 0 1,0-1-1,5 3 1,0-1 27,1 0 0,0-1 1,-1 0-1,16 2 0,-18-4-22,0 1 0,1-1 0,-1 1-1,0 1 1,0-1 0,0 1 0,0 0-1,0 0 1,0 0 0,0 1 0,-1-1 0,1 1-1,5 5 1,-8-6-16,-1-1 0,0 1 0,0-1 0,0 1 1,0-1-1,0 1 0,0 0 0,0-1 0,0 1 0,-1 0 0,1 0 0,-1-1 0,1 1 0,-1 0 0,0 0 0,0 0 0,0 0 1,0 0-1,0 3 0,-1-1 4,0-1 0,0 1 0,-1-1 0,1 1 0,-1-1 0,1 0 0,-1 0 0,0 0 0,-5 5 0,-3 3 20,0-1 0,-1 0 0,0-1 0,-14 8 0,11-8 0,0 0 1,-1-1-1,-16 6 0,23-11-9,0 0 1,0 0 0,0-1-1,0-1 1,-1 1-1,1-1 1,0-1-1,-10 1 1,16-1-16,0-1 0,1 1 0,-1 0 0,0 0 0,0-1 0,1 1 0,-1-1 0,0 1 0,1-1 0,-1 0 0,1 1 0,-1-1 0,1 0 0,-1 0 0,-2-3 0,3 4-3,1-1-1,-1 0 1,1 0-1,-1 0 1,1 0-1,-1 0 0,1 0 1,0 0-1,-1-1 1,1 1-1,0 0 1,0 0-1,0 0 1,0 0-1,0 0 0,0 0 1,0-1-1,0-1 1,2-1-3,-1 0 1,1-1-1,0 1 1,0 0-1,0 0 1,0 0 0,1 1-1,-1-1 1,1 0-1,0 1 1,3-3-1,34-29 188,48-32-1,-39 31 123,-30 22-176,103-82 751,-96 73-517,-1-1-1,33-40 0,-55 61-302,0-1 0,-1 0 0,1 0-1,-1-1 1,0 1 0,0 0 0,0-1 0,-1 1 0,2-8-1,-3 11-45,0 0 0,0-1-1,1 1 1,-2 0 0,1-1 0,0 1-1,0 0 1,0-1 0,0 1-1,-1 0 1,1 0 0,-1-1 0,1 1-1,-1 0 1,0 0 0,1 0-1,-1 0 1,0 0 0,0 0-1,1 0 1,-1 0 0,0 0 0,0 0-1,0 0 1,0 0 0,0 1-1,-1-1 1,1 0 0,0 1 0,0-1-1,0 1 1,-1-1 0,1 1-1,0-1 1,0 1 0,-1 0 0,1 0-1,-3 0 1,-4-1 22,-1 0 1,0 1-1,0 0 0,0 0 1,0 1-1,0 0 1,0 1-1,0 0 0,0 0 1,1 1-1,-9 4 1,1 1-687,0 0 1,1 1-1,0 1 1,-21 18-1,34-29 109,3-8-155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54 12387,'1'-1'196,"1"-38"1451,-2 38-1593,0 1-1,0-1 1,0 0-1,0 0 1,0 1-1,-1-1 1,1 0 0,0 1-1,0-1 1,0 0-1,-1 0 1,1 1-1,0-1 1,-1 0-1,1 1 1,0-1-1,-2 0 1,2 1 5,-1 0 0,1 0 1,-1 0-1,0 0 0,1 1 0,-1-1 1,1 0-1,-1 0 0,0 1 0,1-1 1,-1 0-1,1 1 0,-1-1 0,1 1 1,0-1-1,-1 1 0,1-1 0,-1 0 1,1 1-1,0-1 0,-1 1 0,1 0 1,0-1-1,-1 1 0,1 0 0,-6 10 117,1 0 0,1 1 0,0-1 0,1 1 0,0-1 0,-3 25 0,1-9-50,-25 156 606,-8 233 0,29 187 23,30 197-529,-2-140-192,-2-184 18,-4-181-260,-13-229-1107,2-90 1059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2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12987,'11'-13'1424,"6"5"-688,3-4-184,5 4 785,2 1-177,0 2-152,2 2-72,-5 3-232,2 3-55,-7 3-169,-8 3-64,1 1-48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2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 32767,'17'-10'-5513,"-58"25"5305,19-3-112,6 0-64,3-2-753,0-4-239,6-6 1064,7-9-272,7-7-216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2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11923,'0'-2'329,"1"0"0,-1 0 0,1 0 0,0-1 0,0 1 0,0 0 0,0 0 0,0 0 0,0 0 0,1 1 0,-1-1 0,1 0 0,-1 0 0,1 1 0,0-1 1,-1 1-1,1-1 0,0 1 0,0 0 0,0 0 0,0 0 0,0 0 0,0 0 0,1 0 0,2 0 0,9-4 311,0 1-1,23-3 1,-37 7-631,15-2 181,0 0 1,1 1-1,-1 1 0,1 0 1,-1 2-1,18 2 0,-27-2-175,0-1 0,0 1 0,0 0 0,0 0 0,-1 1 0,1 0 0,-1 0 0,6 4 0,-8-5-9,-1 1-1,1-1 0,-1 0 0,0 1 1,1 0-1,-1-1 0,-1 1 0,1 0 1,0 0-1,-1 0 0,1 0 0,-1 0 0,0 1 1,0-1-1,1 6 0,-2-4 2,0-1 0,0 1 0,0-1 1,-1 1-1,0 0 0,0-1 0,0 1 0,0-1 0,-1 0 0,1 1 0,-1-1 0,0 0 1,-5 7-1,-4 6 30,-25 27-1,23-29-1,-104 138 52,103-131-94,0 1 1,2 1 0,1 0-1,1 1 1,-9 30-1,17-49 7,-2 8-2,1-1 0,0 0 0,1 1 0,-1 13 1,3-24 1,0 0 1,0-1-1,0 1 1,0 0-1,1-1 1,-1 1-1,1 0 1,-1-1-1,1 1 1,0-1-1,0 1 1,0-1 0,0 0-1,1 1 1,-1-1-1,1 0 1,-1 0-1,1 0 1,0 0-1,0 0 1,0 0-1,0 0 1,0-1-1,0 1 1,0-1-1,0 1 1,4 0 0,4 1 11,-1 0 1,1-1-1,0 0 1,0 0 0,0-1-1,0-1 1,0 0-1,0 0 1,0-1 0,19-4-1,-9 1 32,-1-2 0,0 0 0,0-1 0,27-14 0,-34 14-2,1-1 0,-1 0-1,0 0 1,-1-2 0,0 1-1,-1-1 1,0-1 0,0 0-1,9-15 1,-15 21-15,-1 0 0,0-1 0,-1 1 0,1-1 0,-1 1 0,-1-1 0,1 0 0,-1 0 0,0 0 0,1-11 0,-2 13-5,0-1 0,-1 1 0,0-1 1,0 1-1,0-1 0,0 1 0,-1 0 0,1 0 0,-1-1 0,0 1 0,-1 1 0,1-1 0,-1 0 1,1 0-1,-1 1 0,-4-4 0,4 4-21,-1 0 1,0 0 0,1 0-1,-1 0 1,0 1 0,-1 0-1,1 0 1,0 0-1,-1 0 1,1 1 0,-1-1-1,0 1 1,1 0 0,-1 1-1,0-1 1,0 1-1,1 0 1,-1 0 0,0 0-1,0 1 1,1 0 0,-9 2-1,12-3-99,0 1-1,0-1 1,0 1 0,0-1-1,0 1 1,0-1 0,0 1-1,0-1 1,1 1 0,-1 0-1,0 0 1,0-1-1,1 1 1,-1 0 0,0 0-1,1 0 1,-1 2 0,1-3 81,0 0-1,-1 0 1,1 0 0,0 0 0,0 0 0,0 0-1,0 0 1,0 0 0,0 0 0,0 0 0,0 1-1,1-1 1,-1 0 0,0 0 0,0 0 0,0 0-1,0 0 1,0 0 0,0 0 0,0 0 0,0 0 0,0 0-1,0 0 1,0 0 0,0 0 0,0 0 0,0 1-1,0-1 1,0 0 0,0 0 0,0 0 0,0 0-1,0 0 1,0 0 0,1 0 0,-1 0 0,0 0 0,0 0-1,0 0 1,0 0 0,0 0 0,0 0 0,0 0-1,0 0 1,0 0 0,0 0 0,0 0 0,0 0-1,0 0 1,1 0 0,-1 0 0,0 0 0,0 0-1,0 0 1,0 0 0,0 0 0,0 0 0,0 0 0,0-1-1,0 1 1,0 0 0,0 0 0,0 0 0,0 0-1,11-9-355,3-9-257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2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15491,'30'-28'5255,"-2"4"-4647,38-38 102,-3-2 0,78-103 0,-115 129-484,-26 38-223,1 0 0,-1 0-1,0 0 1,0 0-1,0 0 1,0-1 0,0 1-1,0 0 1,0 0-1,0 0 1,0 0-1,0 0 1,0 0 0,0 0-1,1 0 1,-1 0-1,0 0 1,0 0 0,0 0-1,0 0 1,0 0-1,0 0 1,0 0-1,0 0 1,0 0 0,0 0-1,1 0 1,-1 0-1,0 0 1,0 0 0,0 0-1,0 0 1,0 0-1,0 1 1,0-1-1,0 0 1,0 0 0,0 0-1,0 0 1,0 0-1,0 0 1,1 0 0,-1 0-1,0 0 1,0 0-1,0 0 1,0 0 0,0 0-1,0 1 1,0-1-1,0 0 1,0 0-1,0 0 1,0 0 0,0 0-1,0 0 1,0 0-1,0 0 1,0 0 0,0 1-1,2 9 62,-1 13-15,10 141 90,-7-136-352,2 1 1,0-1 0,17 45-1,-21-68 63,0 0 1,-1 0-1,2-1 0,-1 1 0,1-1 0,-1 1 0,1-1 0,0 0 1,1 0-1,-1 0 0,1-1 0,-1 1 0,1-1 0,0 0 0,6 4 0,12 3-422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2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46 17020,'34'-43'2715,"-33"42"-2673,1-1 120,-4 7 62,-24 41 667,-110 196 2503,100-177-3163,39-70-1538,4-15-737,-1 0 1,-1 0-1,-1-1 1,3-40-1,-7 50 1614,0 0-1,-1-1 0,-3-13 1,4 25 541,0 0 1,1-1-1,-1 1 1,0 0-1,0 0 0,0 0 1,0-1-1,0 1 1,0 0-1,0 0 1,0-1-1,0 1 1,0 0-1,-1 0 1,1-1-1,0 1 0,0 0 1,0 0-1,0 0 1,0-1-1,0 1 1,0 0-1,0 0 1,-1 0-1,1-1 1,0 1-1,0 0 0,0 0 1,0 0-1,-1 0 1,1 0-1,0-1 1,0 1-1,-1 0 1,1 0-1,0 0 1,0 0-1,0 0 0,-1 0 1,1 0-1,0 0 1,-1 0-1,2 10 3435,1-6-3306,0 0 0,1 0 0,0 0 0,0 0 0,0 0 0,1-1 0,-1 1 0,1-1 0,0 0 0,0 0 0,0 0 0,0-1 1,0 0-1,6 3 0,8 3 77,0-1 0,22 5 1,25 4 36,-30-8-250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2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2 158 16692,'-2'14'1641,"2"-14"-1595,1 0-1,-1 0 1,0 1-1,0-1 1,0 0-1,1 0 0,-1 0 1,0 0-1,0 0 1,1 1-1,-1-1 1,0 0-1,0 0 1,1 0-1,-1 0 1,0 0-1,1 0 0,-1 0 1,0 0-1,0 0 1,1 0-1,-1 0 1,0 0-1,0 0 1,1 0-1,-1 0 1,0 0-1,0 0 1,1-1-1,2 0 157,-1 0-1,1 0 1,-1 0-1,0-1 1,1 1 0,-1-1-1,0 0 1,2-2-1,18-20 719,29-42 0,2-1-611,-52 71-355,-3 14 9,-7 24-13,9-38 44,-4 13-422,2 0 1,-1 27-1,3-44 421,0 0 0,0 0 0,0 0 0,0 0 0,0 0 0,0 0 0,0 0 0,-1 0 0,1 0 0,0 0 0,0 0 0,0 0 0,0 1 0,0-1 0,0 0 0,0 0 0,0 0 1,0 0-1,0 0 0,0 0 0,0 0 0,0 0 0,0 0 0,0 1 0,0-1 0,0 0 0,0 0 0,0 0 0,0 0 0,0 0 0,0 0 0,1 0 0,-1 0 0,0 0 0,0 0 0,0 0 0,0 1 0,0-1 0,0 0 0,0 0 0,0 0 0,0 0 0,0 0 0,0 0 0,0 0 0,0 0 0,1 0 0,-1 0 0,0 0 0,0 0 0,0 0 0,0 0 0,0 0 0,0 0 0,0 0 0,0 0 0,0 0 0,0 0 0,1 0 1,-1 0-1,0 0 0,0 0 0,0 0 0,0 0 0,0 0 0,0 0 0,0 0 0,0 0 0,7-5-329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2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64 13267,'-13'-3'1920,"3"-2"-1032,0 0-199,1 2 2623,11 1-2111,5 2-233,4 0-120,8 0-264,4 0-64,8 0-192,2-2-120,5-3-448,-1 2-360,-1-4 536,-3-6-136,0-2-48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3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18324,'3'5'2168,"-3"5"-1447,-4 6-321,-5 3 1352,-2 7-880,-1 4-192,-3 4-416,0 2-112,0 1-120,-1-5-48,1-6-240,3-2-160,3-7-392,0-4-288,2-10 840,0-3-240,6-10-152</inkml:trace>
  <inkml:trace contextRef="#ctx0" brushRef="#br0" timeOffset="1">2 85 18852,'1'10'1880,"7"5"-1199,-1-4-257,4 3 856,2 1-328,6-2-240,1-2-224,3-2-704,-2 2-384,1-5 856,-2 1-336,-4-1-64,-1-2-128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3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20532,'26'-3'3284,"-20"1"-2851,0 1 0,0 0 0,0 0 0,1 1 0,7 0 0,-13 0-416,1 0 0,-1 1-1,0-1 1,0 0 0,1 1 0,-1-1-1,0 1 1,0-1 0,0 1-1,1-1 1,-1 1 0,0 0 0,0 0-1,0 0 1,0-1 0,0 1-1,-1 0 1,1 0 0,0 0 0,0 0-1,-1 1 1,1-1 0,0 0-1,-1 0 1,1 0 0,-1 0 0,0 1-1,1-1 1,-1 0 0,1 3-1,-1-1-14,0 0 0,-1 1-1,1-1 1,-1 0 0,1 0-1,-1 1 1,0-1-1,0 0 1,0 0 0,0 0-1,-1 0 1,1 0 0,-1 0-1,-2 2 1,-31 39 21,31-39-17,-18 15 22,17-16-16,1 0 1,-1 1 0,1-1 0,0 1 0,0 0-1,-4 6 1,8-11-11,0 1 0,0-1 0,0 0 0,0 0 0,0 0 0,-1 1 0,1-1 0,0 0 0,0 0 0,0 0 0,0 1 0,0-1 0,0 0 0,0 0 0,0 1 0,0-1 0,0 0 0,0 0 0,0 0 0,0 1 0,0-1 0,0 0 0,0 0 0,0 1 0,0-1 0,0 0 0,0 0 0,0 0 0,1 1 0,-1-1 0,0 0 0,0 0 0,0 0 0,0 1 0,0-1 0,1 0 0,-1 0 0,0 0 0,0 0 0,0 0 0,0 1 0,1-1 0,-1 0 0,0 0 0,0 0 0,0 0 0,1 0 0,15-1 39,17-8-253,-17 2-384,0 0 0,0-1 0,-1 0 0,0-1 0,25-20 0,-26 16-147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3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18668,'0'2'1920,"5"-2"-1183,5 0-297,9-2 920,2 1-320,8 0-360,4-2-368,4 1-808,3-1-344,1-2 688,-6 0-160,-3 1-136</inkml:trace>
  <inkml:trace contextRef="#ctx0" brushRef="#br0" timeOffset="1">660 24 21020,'0'2'1825,"11"1"-1313,7-3-184,7 0 600,7-1-240,5-2-336,2-1-328,1 1-696,-6-3-528,-6 2 976,-7-2-264,-9 5-136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1429 15979,'-6'15'1137,"17"-21"-841,25-27-88,40-22 328,20-11-112,48-27-128,18-18-48,41-18-48,18-5-48,4-6-216,-4 1-120,-15 1-408,-11 8-160,-40 19 568,-19 20-152,-53 23-96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3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16027,'13'7'2217,"10"-2"-1265,7-10-304,6 0 1265,2-4-777,0-1-64,-1 0-800,-1 1-640,-12 2 424,-2 1-136,-12 4-216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3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15099,'2'0'108,"-1"0"0,0 1 0,1-1-1,-1 0 1,0 1 0,1-1 0,-1 1 0,0 0-1,0 0 1,0-1 0,0 1 0,0 0 0,0 0-1,0 0 1,0 0 0,0 0 0,0 0 0,0 0-1,-1 0 1,1 1 0,0-1 0,-1 0 0,1 0-1,-1 1 1,1-1 0,-1 0 0,1 3 0,8 48 766,-7-31-405,99 424 1836,-29-143-1730,-71-300-587,9 39 334,-10-41-311,0 1 1,0-1 0,1 0 0,-1 1-1,0-1 1,0 0 0,0 1 0,0-1-1,0 0 1,0 1 0,0-1 0,1 0-1,-1 0 1,0 1 0,0-1 0,0 0-1,1 0 1,-1 1 0,0-1 0,0 0-1,0 0 1,1 0 0,-1 1 0,0-1-1,1 0 1,-1 0 0,0 0 0,1 0-1,-1 0 1,0 1 0,1-1 0,4-21 426,0-55 188,-6-81 0,-15-77-563,15 218-63,-30-288-377,9 107-28,21 189 400,1 6 8,0-1 1,-1 1-1,1 0 0,0-1 0,0 1 1,0-1-1,1 1 0,0-4 1,-1 5-4,1 1 0,-1-1 0,1 0 0,-1 1 0,1-1 0,-1 0 0,1 1 0,0-1 0,-1 1 0,1-1 0,0 1 0,0-1 0,-1 1 0,1 0 0,0-1 0,0 1 0,0 0 0,-1 0 0,1-1 0,0 1 0,0 0 0,0 0-1,0 0 1,-1 0 0,1 0 0,0 0 0,1 1 0,9-1-29,1 2-1,-1 0 0,0 0 1,1 1-1,13 5 0,-11-3-408,0-1-1,24 4 1,8-2-117,-26-3 170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3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13251,'11'-11'936,"1"1"1,1 1-1,-1 0 1,2 1-1,24-12 1,75-25 703,-92 38-1307,54-18 94,1 4 0,1 3 0,93-10-1,240 4-577,-232 16-171,1-8-1,-2-7 0,175-48 1,-258 45 328,-55 13 183,1 2 1,58-7-1,-97 18-166,-1 0-1,1 0 1,0 1-1,-1-1 1,1 0 0,0 1-1,0-1 1,-1 1-1,1-1 1,-1 1-1,1-1 1,0 1-1,-1-1 1,1 1 0,-1-1-1,1 1 1,-1 0-1,0-1 1,1 1-1,-1 0 1,0-1-1,1 1 1,-1 0-1,0 0 1,0-1 0,0 1-1,1 0 1,-1 0-1,0-1 1,0 1-1,0 0 1,0 0-1,0 0 1,-1-1-1,1 2 1,-3 35 577,3-36-569,-12 71 928,6-44-680,1 0 0,2 0-1,0 0 1,4 56 0,-1-79-478,1 0 1,0 0 0,0-1-1,1 1 1,-1 0-1,1-1 1,0 1-1,5 6 1,-8-10-94,-3 2-104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3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 15291,'12'-8'865,"0"0"-1,1 1 0,0 1 0,18-7 1,-25 11-579,0 0-1,0 0 1,0 1 0,1 0 0,-1 0 0,1 0-1,-1 1 1,0 0 0,1 0 0,-1 1-1,13 2 1,-18-2-251,1-1-1,-1 0 1,0 1-1,1-1 1,-1 1-1,0-1 1,0 1 0,0 0-1,0-1 1,0 1-1,1 0 1,-1 0-1,0 0 1,-1 0-1,1 0 1,0 0-1,0 0 1,0 0-1,-1 0 1,1 0 0,0 1-1,-1-1 1,1 2-1,0-1-9,-1 0 0,0 0 0,0 1 0,0-1 0,0 0 0,-1 0 0,1 1 0,-1-1 0,1 0 0,-1 0 0,0 0 0,-1 4 0,-4 5 11,-1 0 0,0-1 0,-15 18-1,20-25-9,-31 35 47,6-8 23,-34 50 0,55-71-75,0 1 0,1-1 0,0 1 0,1 0 1,0 0-1,1 1 0,-1-1 0,2 1 0,0-1 0,-2 17 1,4-25-16,0 0 1,0 0-1,0 0 1,1 0-1,-1 0 0,0 0 1,1 0-1,-1-1 1,1 1-1,-1 0 1,1 0-1,0 0 1,0 0-1,0-1 1,0 1-1,0 0 1,1-1-1,-1 1 1,0-1-1,1 1 0,-1-1 1,1 0-1,-1 0 1,1 1-1,0-1 1,-1 0-1,1-1 1,0 1-1,0 0 1,0 0-1,-1-1 1,1 1-1,0-1 0,0 1 1,0-1-1,0 0 1,4 0-1,2 0 12,0 0 0,0-1-1,0 0 1,0 0-1,0-1 1,0 1 0,0-2-1,7-2 1,0-2 30,-1 0 0,-1 0 0,21-15 0,-28 17-19,0 0 0,0 0 0,-1 0-1,1 0 1,-2-1 0,1 0 0,0 0-1,-1 0 1,5-11 0,-8 15-18,0 1 0,0-1 0,-1 0 0,1 1 0,-1-1 0,1 0 0,-1 0 0,0 0 1,1 1-1,-1-1 0,0 0 0,0 0 0,0 0 0,-1 1 0,1-1 0,0 0 0,-1 0 0,1 0 0,-1 1 0,0-1 0,1 0 0,-3-2 1,1 2 9,0 0 0,0 0 0,0 0 0,0 0 1,-1 0-1,1 0 0,-1 1 0,1-1 0,-1 1 1,1 0-1,-1 0 0,-5-2 0,-1 1-36,0 0 1,0 1-1,0 0 0,0 0 0,0 1 1,0 0-1,0 0 0,-11 3 0,18-3-45,1 1 0,0-1 0,0 1 0,-1 0 0,1-1 1,0 1-1,0 0 0,0 0 0,0-1 0,0 1 0,0 0 0,0 0 0,0 0 0,-1 2 0,2 4-17,10-7 18,2-3-205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3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1 252 16780,'0'0'91,"0"1"1,0 0-1,0 0 1,0 0 0,0 0-1,0 0 1,0-1 0,0 1-1,0 0 1,0 0-1,0 0 1,1 0 0,-1-1-1,0 1 1,0 0-1,1 0 1,-1 0 0,1-1-1,-1 1 1,1 0 0,-1-1-1,1 1 1,-1 0-1,1-1 1,0 1 0,-1-1-1,1 1 1,0-1 0,1 2-1,-1-3 33,1 1-1,0 0 1,-1 0-1,1-1 1,0 1-1,-1-1 1,1 1 0,-1-1-1,1 0 1,-1 0-1,1 0 1,-1 0-1,0 0 1,1 0-1,-1 0 1,2-2 0,19-17 348,-1-2 0,-1-1 0,0 0 1,-2-2-1,-1 0 0,-1-1 0,-2 0 1,19-45-1,-39 92-783,0 1 0,2-1 1,0 1-1,2 0 0,0 0 0,3 34 1,1-47-482,4-20 269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3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14995,'4'0'3448,"8"-8"-1752,12-10-88,8-11-842,-1-2-1,-1-1 1,-1-1-1,40-63 1,-68 94-755,0-1 1,1 1-1,-1 0 1,1 0-1,-1 0 1,1 1-1,0-1 0,0 0 1,2-1-1,2 6 49,0 12-39,-1 1-35,0 0 1,0-1-1,2 0 1,0 0 0,0-1-1,15 21 1,-17-29-136,0 0 1,0-1-1,0 1 0,1-1 1,0 0-1,0 0 1,0-1-1,0 1 0,1-2 1,0 1-1,0-1 0,0 0 1,0 0-1,1-1 0,-1 0 1,9 2-1,8-1-315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3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14707,'28'-35'3532,"-21"26"-2353,-1 0 1,15-14 0,-18 21-992,-1 0 0,1 0 0,0 0 0,-1 0 0,1 0 0,0 1 0,0-1 0,0 1 0,0 0 0,1 0 0,-1 0 0,0 0 1,6 0-1,-9 1-176,1 0 1,0 0-1,-1 0 1,1 0-1,-1 0 1,1 0-1,0 0 1,-1 0-1,1 0 1,-1 0-1,1 0 1,-1 0-1,1 1 1,0-1-1,-1 0 1,1 0 0,-1 1-1,1-1 1,-1 0-1,0 1 1,1-1-1,-1 1 1,1-1-1,-1 0 1,1 1-1,-1-1 1,1 2-1,-1-1-5,1 0-1,-1 1 1,0-1-1,0 0 0,0 1 1,0-1-1,0 0 1,0 1-1,0-1 1,0 0-1,0 0 0,-1 2 1,-13 33-8,-6-1 4,15-29-2,1 0-1,0 1 1,0 0-1,0-1 1,1 1-1,0 0 1,1 1-1,-1-1 1,1 1-1,1-1 1,-2 12-1,4-18-13,-1 1-1,0-1 1,1 1 0,-1-1-1,1 1 1,0-1-1,0 1 1,-1-1 0,1 0-1,0 1 1,0-1-1,0 0 1,0 0-1,0 0 1,1 0 0,-1 0-1,0 0 1,0 0-1,1 0 1,-1 0-1,1-1 1,-1 1 0,0-1-1,1 1 1,-1-1-1,1 1 1,0-1 0,-1 0-1,2 1 1,8 0-104,0 0 0,0 0 1,10-1-1,-14 0 110,60 0 606,-54 0-674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3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14459,'1'6'1472,"6"-5"-719,5-4-201,11-4 912,7-3-240,14-4-280,6-1-103,9 0-153,4-1-128,-1 3-224,-2 3-176,-7 4-352,-6 2-208,-14 4-440,-4 0-185,-10 0 721,-6-3-176,-2 3-184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4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16588,'1'2'213,"0"0"1,0 0 0,0 0 0,0 0 0,-1 1-1,1-1 1,-1 0 0,1 1 0,-1-1 0,0 0-1,0 1 1,0-1 0,0 1 0,-1-1 0,1 0-1,-1 4 1,0 2 556,-6 48 802,4-29-1324,0 0 0,1 1 0,4 38 0,-3-65-239,1 0 0,0 0-1,0 0 1,1 0 0,-1 0 0,0-1 0,0 1 0,0 0 0,0 0 0,1 0 0,-1-1 0,0 1 0,1 0-1,-1 0 1,1 0 0,-1-1 0,1 1 0,-1 0 0,1-1 0,0 1 0,-1-1 0,1 1 0,0 0 0,-1-1-1,1 0 1,0 1 0,0-1 0,-1 1 0,1-1 0,0 0 0,0 1 0,0-1 0,0 0 0,-1 0 0,1 0 0,0 0-1,0 0 1,0 0 0,0 0 0,0 0 0,-1 0 0,1 0 0,0 0 0,0-1 0,0 1 0,0 0 0,-1 0-1,1-1 1,1 0 0,3-1 60,1-1 0,-1 0 0,0 0 0,0-1 0,0 0 0,5-5 0,15-16 284,-1-1 0,27-40 0,34-64 370,-68 110-604,-10 20-65,-3 13-53,-3 15-1,-2 0 0,-4 34 0,-1 27-373,6-88 341,0-1 0,0 0 1,-1 1-1,1-1 0,0 1 0,0-1 0,0 0 1,0 1-1,0-1 0,0 1 0,0-1 1,0 0-1,0 1 0,0-1 0,0 1 0,0-1 1,0 1-1,1-1 0,-1 0 0,0 1 1,0-1-1,0 0 0,0 1 0,1-1 0,-1 0 1,0 1-1,0-1 0,1 0 0,-1 1 0,0-1 1,1 0-1,-1 0 0,0 1 0,1-1 1,-1 0-1,0 0 0,1 0 0,-1 1 0,1-1 1,-1 0-1,0 0 0,1 0 0,-1 0 1,1 0-1,-1 0 0,1 0 0,-1 0 0,0 0 1,1 0-1,-1 0 0,1 0 0,-1 0 1,0 0-1,1 0 0,-1-1 0,1 1 0,-1 0 1,0 0-1,1 0 0,-1-1 0,0 1 1,1 0-1,-1 0 0,1-1 0,13-3-436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4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14859,'6'-13'5289,"16"-26"-3234,5-8-1430,38-89 448,-67 180-1014,1-39-90,-2 19-262,1 0 0,1 0 0,1 0-1,5 39 1,-4-60 196,-1-2 78,0-1 0,0 1 1,0-1-1,0 1 1,0-1-1,0 1 1,0 0-1,0-1 1,1 1-1,-1-1 1,0 1-1,0-1 1,1 1-1,-1-1 0,0 1 1,1-1-1,-1 0 1,0 1-1,1-1 1,-1 1-1,1-1 1,-1 0-1,1 1 1,0-1-1,4 1-334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20324,'-3'0'2049,"2"3"-1393,1-2-304,3 2 1056,-1-3-832,3 0-119,-1 3-185,-3-3-320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4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1311 13611,'-19'43'1328,"24"-19"-888,36-47-80,26-20 329,58-29-121,21-14-8,56-35 24,13-16-40,29-10-376,4-2-144,-6 7-232,-10 7-208,-41 10 320,-23 9-104,-64 35-88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41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 15067,'-3'-3'2081,"1"9"-1129,-2 2-456,1 7 2385,0 5-1865,3 6-488,0 4-168,5 6-304,-1-2-40,0 2-64,3-5-88,1-5-192,-3-4-120,1-12-320,3-6-217,-9-8 657,3-8-184,-3-6-112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4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16115,'13'7'1785,"3"-4"-921,4-3-288,10-3 792,1-3-183,2-2-297,2-1-400,-4-4-960,-4 2 608,-2 1-224,-4 1-144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42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18124,'5'-5'621,"0"0"0,1 0 1,-1 0-1,1 1 0,0 0 1,12-6-1,-15 9-530,0 0 0,0 0 0,0 0 1,0 1-1,0-1 0,0 1 0,0 0 0,0-1 0,0 1 1,0 1-1,0-1 0,0 0 0,1 1 0,-1-1 0,0 1 1,-1 0-1,1 0 0,5 2 0,-7-2-82,1 0-1,0 0 1,-1 1-1,0-1 1,1 0 0,-1 0-1,0 1 1,1-1-1,-1 1 1,0-1 0,0 1-1,0-1 1,0 1-1,0 0 1,-1-1-1,1 1 1,-1 0 0,1 0-1,-1 0 1,1-1-1,-1 1 1,0 0-1,0 0 1,0 0 0,0 0-1,0 0 1,0-1-1,0 1 1,-1 0 0,1 0-1,-1 0 1,-1 2-1,-1 7-9,-1-1 0,-1 1 1,-12 18-1,16-27 5,-12 21-12,-6 8 7,-29 66 0,44-89-1,1 1-1,0 0 1,1 0 0,0 0-1,0 1 1,1-1-1,0 0 1,0 1 0,1-1-1,1 1 1,0-1-1,3 17 1,-3-23 1,-1-1-1,1 1 1,0-1-1,0 1 1,0-1 0,0 0-1,1 0 1,-1 1-1,1-1 1,-1 0 0,1 0-1,0 0 1,0-1-1,0 1 1,0 0 0,0-1-1,0 1 1,0-1-1,0 1 1,1-1 0,-1 0-1,0 0 1,1 0-1,-1-1 1,1 1 0,-1 0-1,1-1 1,-1 0-1,1 0 1,0 1 0,-1-1-1,4-1 1,1 0 1,0 0 0,0-1 0,0 0 1,0 0-1,0 0 0,-1-1 0,1 0 0,-1 0 1,0-1-1,10-7 0,-5 3 36,-1-1 1,0 0-1,16-21 1,-23 27-8,-1 0 1,1 0-1,-1 0 1,0 0-1,0-1 0,-1 1 1,1-1-1,-1 0 1,0 1-1,1-1 1,-2 0-1,1 0 1,0 0-1,-1 1 1,0-1-1,0 0 0,0 0 1,-1-5-1,1 7-9,-1 0-1,0 0 1,0 0-1,0 1 1,0-1-1,0 0 0,-1 0 1,1 1-1,-1-1 1,1 0-1,-1 1 1,1-1-1,-1 1 0,0 0 1,0 0-1,1 0 1,-1 0-1,0 0 1,0 0-1,0 0 0,0 0 1,0 1-1,-1-1 1,1 1-1,0 0 1,0-1-1,0 1 0,0 0 1,-1 0-1,1 0 1,0 1-1,-3 0 1,-1-1-68,0 1 0,0 0 0,0 1 0,0-1 0,1 1 0,-1 0 1,0 1-1,1-1 0,-1 1 0,-6 5 0,8-5-146,1 0 1,0 1-1,-1-1 1,1 1-1,1-1 1,-1 1-1,0 0 1,1 0-1,0 0 0,0 0 1,0 1-1,1-1 1,-1 1-1,1-1 1,0 1-1,0-1 0,0 1 1,1 0-1,0-1 1,0 7-1,5-3-609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4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16396,'5'-2'653,"-1"0"1,1 0 0,-1 0 0,1 0 0,0 1 0,0 0 0,0 0 0,-1 0 0,8 0 0,-11 1-605,1 1 1,-1-1 0,1 0 0,-1 1 0,1-1-1,-1 1 1,0-1 0,1 1 0,-1 0 0,0 0-1,1-1 1,-1 1 0,0 0 0,0 0 0,0 0-1,0 0 1,0 0 0,0 1 0,0-1 0,0 0-1,0 0 1,-1 1 0,1-1 0,0 0 0,-1 1-1,1-1 1,-1 1 0,1-1 0,-1 0 0,0 1-1,0-1 1,0 1 0,0-1 0,0 1 0,0-1 0,0 3-1,-1 8-20,0-1 0,-1 1 0,-1 0 0,0-1 0,0 1 0,-1-1-1,0 0 1,-1 0 0,-8 13 0,4-7-2,1 0 1,-8 26-1,16-42-26,-1 0 0,1 0 1,0 0-1,-1 0 0,1 0 0,0 0 0,0 0 1,0 0-1,0 0 0,0 0 0,0 0 0,0 0 1,0 0-1,0 0 0,0 0 0,0 0 1,1 0-1,-1 0 0,0 0 0,1 0 0,-1 0 1,1-1-1,-1 1 0,1 0 0,-1 0 0,2 1 1,-1-2 0,1 1 1,-1-1 0,0 1 0,0-1-1,1 0 1,-1 1 0,1-1 0,-1 0 0,0 0-1,1 0 1,-1 0 0,0 0 0,1 0-1,-1-1 1,1 1 0,1-1 0,5-1-83,0-1 0,0-1 1,0 1-1,0-1 0,7-5 0,-4 0-96,0 1-1,0-2 1,-1 1 0,0-1-1,-1-1 1,12-18-1,6-10-148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4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4 333 15515,'-4'2'2148,"10"-3"-832,13-8 336,9-12-122,-1-2-1,43-47 1,-43 38-1328,-1-1 1,-2-2-1,-1 0 1,19-41-1,-39 101-191,-3-4-5,1-1 0,2 1 0,8 39 0,-9-52-116,0-1-1,0 0 1,1 1 0,0-1 0,0-1 0,1 1-1,0 0 1,0-1 0,1 0 0,-1 0 0,1 0-1,0 0 1,12 9 0,-13-13-57,1 0 1,-1 0-1,0 0 0,1-1 0,-1 0 1,1 0-1,-1 0 0,1 0 1,0-1-1,8 1 0,9-2-462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4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 16932,'0'-1'103,"0"1"1,-1-1-1,1 1 1,0-1-1,0 0 1,-1 0 0,1 1-1,0-1 1,0 0-1,0 1 1,0-1-1,0 0 1,0 0-1,0 1 1,0-1 0,0 0-1,0 1 1,0-1-1,0 0 1,1 1-1,-1-1 1,0 0-1,1 1 1,-1-1 0,0 0-1,1 0 1,0-1 103,1 1 1,-1-1-1,1 1 1,0-1-1,-1 1 0,1-1 1,0 1-1,4-2 1,-2 1 129,1 0-1,0 0 1,0 0 0,0 1 0,0-1 0,0 1-1,6 0 1,-7 1-286,-1-1 0,1 2 0,-1-1 0,0 0 0,1 1 0,-1-1 0,1 1-1,-1 0 1,0 0 0,0 1 0,1-1 0,-1 1 0,0-1 0,0 1 0,-1 0 0,1 0 0,0 0 0,0 0-1,-1 1 1,0-1 0,1 1 0,-1 0 0,0-1 0,0 1 0,0 0 0,-1 0 0,1 0 0,-1 1 0,2 5 0,-1-2-56,-1-1 1,0 1 0,-1 0 0,1-1 0,-1 1 0,-1 0 0,1 0 0,-1-1 0,0 1 0,-1 0 0,0-1 0,0 0 0,0 1 0,-6 9 0,-1 0 7,-1-1 1,0 0-1,-23 23 0,0 2 18,32-39-21,1-1 0,0 0 0,0 0 0,0 0 0,-1 1 0,1-1 0,0 0 0,0 0 0,0 1 0,0-1 0,0 0 0,-1 0 0,1 1 0,0-1 0,0 0 0,0 1 0,0-1 0,0 0 0,0 0 0,0 1 0,0-1 0,0 0 1,0 1-1,0-1 0,0 0 0,0 1 0,0-1 0,0 0 0,0 0 0,1 1 0,-1-1 0,0 0 0,0 0 0,0 1 0,0-1 0,0 0 0,1 0 0,-1 1 0,0-1 0,0 0 0,0 0 0,1 1 0,16 3-151,23-6-738,63-18 337,-78 17 230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4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4 159 16428,'-1'0'46,"1"0"0,0 0 0,0 1 1,-1-1-1,1 0 0,0 0 1,0 1-1,0-1 0,-1 0 0,1 1 1,0-1-1,0 0 0,0 0 1,0 1-1,0-1 0,0 0 1,0 1-1,0-1 0,0 0 0,0 1 1,0-1-1,0 0 0,0 1 1,0-1-1,0 0 0,0 1 0,0-1 1,0 0-1,0 1 0,0-1 1,1 0-1,-1 1 0,0-1 1,0 0-1,0 0 0,1 1 0,-1-1 1,0 0-1,0 0 0,1 1 1,-1-1-1,0 0 0,0 0 1,1 0-1,-1 0 0,0 1 0,1-1 1,-1 0-1,0 0 0,1 0 1,-1 0-1,0 0 0,0 0 0,1 0 1,-1 0-1,0 0 0,1 0 1,-1 0-1,0 0 0,1 0 1,-1 0-1,0 0 0,1 0 0,0 0 1,29-9 1089,-21 7-753,51-17 482,394-108 256,-446 126-965,-6 1-828,0-1 0,-1 1 0,1 0 0,0-1 0,0 1 0,-1-1 0,1 0 0,0 1 0,-1-1 0,1 0 0,2-2 0,1-1-399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4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17580,'2'-2'701,"6"-3"3064,-4 19-2127,0 23-809,-2 68 1,-2-35-620,0-67-181,0 0 0,0 0 0,0 0 0,1 0 0,-1 0-1,1 0 1,0 0 0,0 0 0,0 0 0,0 0-1,0-1 1,4 5 0,-5-6-11,1 0-1,0-1 1,-1 1-1,1-1 1,0 1 0,-1-1-1,1 1 1,0-1 0,0 1-1,-1-1 1,1 0-1,0 1 1,0-1 0,0 0-1,0 0 1,-1 0 0,1 1-1,2-1 1,-1-1 9,0 1 1,0 0-1,0-1 1,0 0-1,0 1 1,0-1 0,0 0-1,0 0 1,0 0-1,3-2 1,9-8 99,0 0 0,-1-1 1,-1 0-1,1-1 1,11-17-1,50-78 236,-36 48-303,-38 59-61,1 1 0,-1-1 0,0 1 0,0 0 1,0-1-1,0 1 0,0 0 0,1-1 1,-1 1-1,0 0 0,0-1 0,1 1 0,-1 0 1,0 0-1,0-1 0,1 1 0,-1 0 1,0 0-1,1-1 0,-1 1 0,0 0 0,1 0 1,-1 0-1,1 0 0,-1-1 0,0 1 0,1 0 1,-1 0-1,1 0 0,0 0 0,0 13-20,-8 26-11,6-34 27,-5 21-88,-8 54 192,12-70-279,1 1-1,1-1 0,0 1 1,0-1-1,3 15 0,-2-24 90,-1 0 0,0 1 0,1-1 0,-1 0 0,1 1 0,-1-1 0,1 0-1,0 0 1,-1 0 0,1 0 0,0 1 0,0-1 0,0 0 0,0 0 0,0-1-1,0 1 1,0 0 0,0 0 0,0 0 0,0-1 0,1 1 0,-1 0 0,0-1 0,0 1-1,1-1 1,-1 0 0,0 1 0,1-1 0,-1 0 0,3 0 0,11 1-624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4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40 18612,'28'-15'3129,"-21"11"-2522,-1 0-1,1 0 0,0 1 0,13-5 0,-19 8-557,1-1 0,-1 1 0,0 0 0,0 0 0,1-1 0,-1 1 0,0 0 0,0 0 0,1 0 0,-1 1 0,0-1 0,0 0 0,1 0 0,-1 1 0,0-1 0,0 1 0,0-1 0,0 1 0,1-1 0,-1 1 0,0 0 0,0-1 0,0 1 0,0 0 0,0 0 0,-1 0 0,1 0 0,0 0 0,0 0 0,-1 0 0,1 0 0,0 0 0,-1 0 0,1 2 0,0 0-27,0 1-1,0-1 1,-1 1 0,1 0 0,-1-1-1,0 1 1,0 0 0,0-1 0,0 1-1,-1 0 1,0-1 0,1 1 0,-1-1-1,-1 1 1,1-1 0,0 0 0,-4 6-1,-3 7 52,-2 0-1,-12 16 0,15-23-29,-22 28 91,20-28-98,2 1 0,-1-1 0,1 1 1,0 1-1,1-1 0,0 1 0,1 0 1,-6 17-1,11-28-35,0 1 0,0-1 0,0 1-1,0-1 1,-1 1 0,1-1 0,0 1 0,0-1 0,0 0 0,0 1 0,0-1-1,0 1 1,1-1 0,-1 1 0,0-1 0,0 0 0,0 1 0,0-1 0,0 1-1,1-1 1,-1 0 0,0 1 0,0-1 0,1 1 0,-1-1 0,0 0 0,1 1 0,-1-1-1,0 0 1,1 0 0,-1 1 0,1-1 0,17 0 14,22-14-53,-36 12 17,144-58-2411,-130 53 1950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5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17844,'0'0'99,"0"-1"1,0 1-1,0 0 1,1-1-1,-1 1 1,0 0-1,0-1 1,1 1-1,-1 0 1,0 0-1,0-1 0,1 1 1,-1 0-1,0 0 1,1-1-1,-1 1 1,0 0-1,1 0 1,-1 0-1,0 0 1,1-1-1,-1 1 1,1 0-1,-1 0 1,0 0-1,1 0 1,-1 0-1,0 0 0,1 0 1,-1 0-1,1 0 1,0 0-1,0 14 1369,-2-5-1208,0 59 638,0-9-743,9 81-1,-8-138-147,0 1 0,0 0 0,1-1 0,-1 1 0,1 0 0,0-1 0,0 1 0,0-1 0,0 1 0,0-1 0,1 0 0,-1 1 0,1-1 0,3 3 0,-4-4 1,0 0 0,1-1 1,-1 1-1,1 0 1,-1-1-1,1 0 0,-1 1 1,1-1-1,-1 0 1,1 0-1,-1 0 1,1 0-1,0 0 0,-1 0 1,1 0-1,-1-1 1,1 1-1,-1 0 0,1-1 1,-1 1-1,1-1 1,-1 0-1,0 1 1,1-1-1,-1 0 0,0 0 1,2-1-1,10-7 46,-1 0-1,-1-1 1,1 0-1,19-24 1,37-55 169,-45 57-135,64-98 337,-86 129-418,-1 1 0,0-1-1,0 1 1,1 0-1,-1-1 1,0 1 0,1-1-1,-1 1 1,0 0-1,1-1 1,-1 1 0,0-1-1,1 1 1,-1 0-1,1 0 1,-1-1 0,1 1-1,-1 0 1,1 0-1,-1 0 1,1-1 0,0 1-1,3 10 88,-7 24-22,3-28-68,-10 67-6,3-25-219,-1 58 0,8-103 48,0-1-1,0 1 1,1-1 0,-1 1 0,0-1 0,1 1-1,0-1 1,-1 0 0,3 4 0,-3-6 131,0 1 1,0-1-1,0 0 1,1 0-1,-1 1 1,0-1 0,0 0-1,0 0 1,1 0-1,-1 1 1,0-1-1,0 0 1,1 0-1,-1 0 1,0 0 0,1 0-1,-1 1 1,0-1-1,0 0 1,1 0-1,-1 0 1,0 0-1,1 0 1,-1 0-1,0 0 1,1 0 0,-1 0-1,1 0 1,11-11-395,1-8-280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0 958 10474,'76'-25'1465,"36"-31"-617,22-16-280,29-28 992,13-14-296,13-12-487,-8 4-121,-30 18-400,-11 14-344,-43 24-152,-34 13 200,-54 30-96,-22 17-56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5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18492,'14'-4'887,"0"0"1,-1-1 0,19-9-1,-23 9-522,1 0 1,0 1-1,0 0 1,1 1-1,-1 0 1,1 1-1,11-1 0,-21 2-341,0 1 0,0 0 1,0 0-1,1 0 0,-1 1 0,0-1 0,0 0 0,1 0 0,-1 1 0,0-1 0,0 0 0,0 1 0,0-1 0,0 1 0,0 0 1,0-1-1,0 1 0,0 0 0,0 0 0,0-1 0,0 1 0,0 0 0,-1 0 0,1 0 0,0 0 0,0 0 0,-1 0 0,1 0 0,-1 0 1,1 1-1,-1-1 0,0 0 0,1 0 0,-1 0 0,0 0 0,0 1 0,0-1 0,0 0 0,0 0 0,0 1 0,0-1 0,-1 2 0,0 6 7,0-1-1,-1 1 0,0-1 0,-5 13 0,-9 15 15,-2 0 0,-34 51 0,26-45-7,24-39-35,0 1-1,0-1 1,1 0 0,-1 0-1,1 1 1,0-1-1,-1 5 1,2-7-7,0 0 1,0 0-1,0-1 0,0 1 0,0 0 1,0 0-1,0-1 0,0 1 1,1 0-1,-1-1 0,0 1 0,0 0 1,1-1-1,-1 1 0,1 0 1,-1-1-1,0 1 0,1 0 0,-1-1 1,1 1-1,0-1 0,-1 1 1,1-1-1,-1 1 0,1-1 1,0 0-1,-1 1 0,1-1 0,0 0 1,-1 1-1,1-1 0,0 0 1,0 0-1,-1 0 0,1 0 0,0 0 1,0 0-1,1 0 0,5 1-171,1-1-1,-1 1 0,1-2 0,0 1 1,-1-1-1,1-1 0,-1 1 1,1-1-1,9-4 0,-3 0-15,-1 0 0,0-1 1,0 0-1,12-10 0,18-17-333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5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16828,'0'3'1992,"5"2"-1064,3-3-320,7-2 1289,5 0-577,10 0-488,3-2-200,7-1-400,2-2-328,-2 1-720,-3 0-312,-10-1 896,-7 3-232,-18 2-168</inkml:trace>
  <inkml:trace contextRef="#ctx0" brushRef="#br0" timeOffset="1">0 257 17748,'20'0'1864,"9"-10"-1136,5-3-304,5-3 801,1-2-161,-1 1-984,1 1 824,-7-1-744,0 4-96,-7 1-72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4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14339,'-1'1'329,"0"0"-1,-1 0 1,1 0 0,0 0-1,0 0 1,0 0 0,0 0-1,0 0 1,0 0 0,0 1-1,0-1 1,0 0 0,0 1-1,1-1 1,-1 1 0,1-1-1,-1 3 1,-9 34 1238,7-23-1102,-7 28 75,-7 73-1,17-115-525,0 1-1,-1 0 1,1-1-1,0 1 1,0-1-1,0 1 1,1-1-1,-1 1 1,0-1-1,1 1 1,-1-1-1,0 1 1,1-1-1,0 1 1,-1-1-1,1 1 0,0-1 1,0 0-1,1 2 1,-1-2 0,0-1 0,0 1 0,0-1-1,1 0 1,-1 1 0,0-1 0,0 0 0,0 0 0,0 0 0,1 1 0,-1-1 0,0 0 0,0-1-1,1 1 1,-1 0 0,0 0 0,0-1 0,0 1 0,0 0 0,1-1 0,-1 1 0,0-1-1,0 1 1,0-1 0,1-1 0,12-6 117,-1-1-1,-1-1 1,0 0-1,18-18 1,38-52 550,-34 31-312,-23 32-70,23-27 1,-34 44-296,0 0 1,0 0-1,0-1 0,0 1 0,0 0 1,0 0-1,0-1 0,0 1 0,0 0 1,1 0-1,-1 0 0,0 0 0,0-1 1,0 1-1,0 0 0,0 0 1,1 0-1,-1 0 0,0-1 0,0 1 1,0 0-1,1 0 0,-1 0 0,0 0 1,0 0-1,0 0 0,1 0 0,-1 0 1,0 0-1,0 0 0,1 0 1,-1 0-1,0 0 0,0 0 0,0 0 1,1 0-1,-1 0 0,0 0 0,0 0 1,1 0-1,-1 0 0,0 0 0,0 0 1,0 0-1,1 0 0,-1 0 1,0 1-1,0-1 0,0 0 0,0 0 1,1 0-1,-1 0 0,0 1 0,0-1 1,0 0-1,0 0 0,0 0 0,0 0 1,1 1-1,-1-1 0,0 0 1,0 0-1,0 1 0,1 14 76,-1-14-76,-8 76 89,5-56-195,0-1 0,2 1 0,0 0 0,4 39 0,-2-56-476,0 0 1,0 0 0,0 0-1,1-1 1,-1 1-1,1 0 1,0-1-1,5 7 1,-1-3-469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5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3 175 17772,'-1'0'68,"1"0"1,0 0 0,0 0 0,0 1-1,0-1 1,0 0 0,0 0-1,-1 0 1,1 0 0,0 1-1,0-1 1,0 0 0,0 0 0,0 0-1,0 1 1,0-1 0,0 0-1,0 0 1,0 0 0,0 1-1,0-1 1,0 0 0,0 0 0,0 0-1,0 1 1,0-1 0,0 0-1,0 0 1,0 0 0,0 1-1,1-1 1,-1 0 0,0 0-1,0 0 1,0 0 0,0 1 0,0-1-1,0 0 1,1 0 0,-1 0-1,0 0 1,0 0 0,0 0-1,1 1 1,-1-1 0,0 0 0,0 0-1,0 0 1,0 0 0,1 0-1,-1 0 1,0 0 0,0 0-1,1 0 1,-1 0 0,0 0 0,0 0-1,0 0 1,1 0 0,-1 0-1,0 0 1,0 0 0,0 0-1,1 0 1,21-11 1768,26-20-523,-24 12-960,-1-1 1,0-1-1,-2-1 0,27-34 0,-44 53-231,-4 12-73,-8 20-53,6-21 4,-8 31-345,1 1 0,-2 44 0,10-83 254,1-1 0,0 0 1,0 1-1,0-1 0,0 0 1,0 1-1,0-1 0,0 0 0,0 1 1,0-1-1,0 0 0,0 1 1,0-1-1,0 0 0,0 1 1,0-1-1,0 0 0,1 1 1,-1-1-1,0 0 0,0 0 1,0 1-1,0-1 0,1 0 1,-1 0-1,0 1 0,0-1 1,1 0-1,-1 0 0,0 1 0,0-1 1,1 0-1,-1 0 0,0 0 1,1 0-1,-1 1 0,0-1 1,0 0-1,1 0 0,-1 0 1,0 0-1,1 0 0,14-5-1556,-10 3 1447,14-5-985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5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16195,'-4'13'1969,"4"-8"-985,4 0-288,10-7 1489,5-4-721,10-2-400,2-1-152,8-2-295,2 1-113,2-2-192,-2 4-152,-7 3-368,-2 5-224,-12 0-601,-5 2-303,-9 5 1016,-6-3-288,-8 1-184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8:5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17572,'1'8'1952,"12"-8"-1016,3 0-327,8 0 863,5-1-176,4 0-256,1-1-200,2 1-511,0-1-345,-2 2-929,-5-1 881,-3-2-184,1 2-128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9:5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14499,'8'-16'2469,"-1"1"1,14-18-1,46-55-13,-21 31-1627,37-50 853,-78 105-1093,-4 8-364,-3 11-35,-2 1-50,-20 102 207,21-101-343,1 0 0,1 1-1,1-1 1,3 25-1,-3-41-37,0-1 0,0 0 0,1 0 0,0 0 0,-1 0 0,1 0 0,0 0-1,0 0 1,0 0 0,0 0 0,0 0 0,0 0 0,1-1 0,-1 1-1,1 0 1,-1-1 0,4 3 0,-4-3-62,1-1 1,-1 1-1,1-1 0,-1 1 0,0-1 1,1 0-1,-1 1 0,1-1 1,-1 0-1,1 0 0,-1 0 0,1 0 1,-1-1-1,0 1 0,1 0 0,-1-1 1,1 1-1,-1-1 0,0 1 1,1-1-1,-1 1 0,0-1 0,1 0 1,-1 0-1,0 0 0,0 1 1,0-1-1,0-1 0,1 0 0,8-7-342,-1-1 0,13-17-1,2-11-434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9:5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18108,'-7'29'2305,"4"-21"-1815,1 0 1,0 0 0,0 0 0,1 0 0,0 0 0,0 0 0,1 0 0,0 0 0,2 15-1,-1-21-482,0 0 0,1 0-1,-1 0 1,0 0 0,1 0-1,-1-1 1,1 1-1,0 0 1,-1-1 0,1 0-1,0 1 1,4 1 0,29 16 16,-23-13-24,-3-2 31,-1 1-1,-1 0 1,1 0-1,-1 1 1,0 0-1,0 0 0,0 0 1,-1 1-1,0 0 1,5 8-1,-10-12-16,1 0 0,0-1 0,-1 1 0,0 0 0,0 0 0,0 0 0,0 1 0,0-1 0,-1 0 0,1 0 0,-1 0 0,0 1 0,0-1 0,0 0 0,0 0 0,0 0 0,-1 1-1,0-1 1,0 0 0,1 0 0,-2 0 0,1 0 0,0 0 0,-1 0 0,1 0 0,-1-1 0,0 1 0,0 0 0,0-1 0,0 1 0,-4 2 0,2-1 59,-1 0-1,1-1 1,-1 1-1,0-1 1,-1 0-1,1-1 1,0 1 0,-1-1-1,-10 3 1,14-4-151,0-1 1,0 1-1,0-1 1,0 0-1,0 1 1,0-1-1,0 0 1,0 0-1,-1 0 0,1-1 1,0 1-1,0 0 1,0-1-1,0 1 1,0-1-1,0 0 1,0 0-1,1 0 1,-1 0-1,0 0 1,0 0-1,1 0 1,-1 0-1,0-1 1,1 1-1,-1-1 1,1 1-1,0-1 0,0 1 1,-1-1-1,0-3 1,-1-3-201,0-1-1,1 1 1,0-1 0,1 0 0,0 1-1,0-1 1,0 0 0,2-11-1,-1 1-179,0-27-623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9:5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17628,'1'-7'2256,"2"1"-1344,1 4-343,2-3 1183,4 2-480,5-1-264,5 1-423,5 0-193,10-1-424,8-2-312,0 1-713,3-1-311,4 0 1032,-1 0-256,-1-1-232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9:5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17460,'-16'13'910,"-14"14"921,1 1 1,-42 52 0,65-71-1709,-1 0 0,1 0 0,1 1 0,0-1 0,0 1 0,1 1 0,0-1 0,0 1 0,2-1 0,-1 1 0,1 0 0,1 0 0,0 0 0,0 18-1,1-27-120,0 1 0,1-1-1,-1 1 1,0-1-1,1 1 1,-1-1-1,1 1 1,0-1-1,0 0 1,0 1 0,0-1-1,0 0 1,1 0-1,-1 1 1,1-1-1,-1 0 1,1-1-1,0 1 1,0 0 0,0 0-1,0-1 1,0 1-1,0-1 1,0 0-1,0 1 1,1-1-1,2 1 1,-2-2-1,1 1-1,-1-1 1,1 1 0,-1-1-1,1-1 1,-1 1 0,1 0 0,-1-1-1,1 1 1,-1-1 0,0 0-1,1 0 1,-1-1 0,0 1-1,0-1 1,0 1 0,0-1-1,0 0 1,4-4 0,3-3 50,0 0 1,-1-1-1,-1 1 1,0-2 0,0 1-1,0-1 1,-2-1-1,11-22 1,-12 24 44,-2 0 0,1 0 0,-1-1 1,-1 1-1,0-1 0,0 1 1,-1-1-1,0 0 0,-1 1 0,0-1 1,-3-15-1,3 24-79,0 1 0,0 0 0,-1-1-1,1 1 1,-1-1 0,1 1 0,-1 0 0,1-1 0,-1 1 0,0 0 0,1 0 0,-1-1 0,0 1-1,0 0 1,0 0 0,0 0 0,0 0 0,0 0 0,0 0 0,-1 1 0,1-1 0,0 0 0,0 0-1,-1 1 1,1-1 0,0 1 0,-1-1 0,1 1 0,-1 0 0,1-1 0,0 1 0,-1 0-1,1 0 1,-1 0 0,1 0 0,-1 0 0,-1 1 0,1-1-150,-1 1 1,1 0-1,0 0 1,-1-1 0,1 2-1,0-1 1,0 0-1,0 0 1,0 1-1,0-1 1,0 1-1,0-1 1,1 1-1,-1 0 1,0 0-1,1 0 1,-1 0-1,1 0 1,0 0-1,0 0 1,-2 4-1,3-5 70,0-1-1,-1 1 0,1-1 0,0 1 0,0-1 0,0 1 0,0 0 1,0-1-1,-1 1 0,1-1 0,0 1 0,0-1 0,0 1 1,0-1-1,1 1 0,-1 0 0,0-1 0,0 1 0,0-1 1,0 1-1,1-1 0,-1 1 0,0-1 0,0 1 0,1-1 1,-1 1-1,0-1 0,1 0 0,-1 1 0,0-1 0,1 1 0,-1-1 1,1 0-1,-1 1 0,1-1 0,-1 0 0,1 0 0,-1 1 1,1-1-1,-1 0 0,1 0 0,-1 0 0,1 1 0,-1-1 1,2 0-1,12 0-988</inkml:trace>
  <inkml:trace contextRef="#ctx0" brushRef="#br0" timeOffset="1">557 71 17740,'4'-3'2309,"-12"4"-1445,-12 4 281,10 2-979,1-1 0,1 1 0,-1 0 0,1 1 0,0 0 0,1 1 0,0-1 0,0 1 0,1 0 0,0 1 0,1 0 0,0 0 1,0 0-1,1 0 0,-5 19 0,8-24-148,0 1 1,0-1-1,1 0 1,-1 0 0,1 1-1,0-1 1,1 0-1,-1 1 1,1-1 0,0 0-1,3 8 1,-3-11 9,0 0 0,0 1 0,1-1 0,-1 0 0,1 1-1,-1-1 1,1 0 0,0 0 0,0 0 0,0 0 0,0-1 0,0 1 0,0 0 0,1-1 0,-1 0 0,0 1 0,1-1 0,-1 0 0,1 0-1,-1-1 1,1 1 0,0 0 0,-1-1 0,5 1 0,0-1 73,0 0 0,0-1 0,0 1 0,0-1 0,0-1 0,0 1 0,-1-1 0,1-1 0,0 1 0,-1-1 0,0 0 0,1 0 0,-1-1 0,-1 0 0,1 0 0,0 0 0,-1-1 0,9-9 0,-9 8-23,0 0 1,0 0-1,-1 0 1,1 0-1,-1-1 1,-1 0-1,1 0 1,-1 0-1,-1 0 1,1 0-1,-1 0 1,0-1-1,-1 1 1,0-1-1,0 0 1,0 1-1,-2-11 1,1 15-122,0 0 1,-1 0 0,0 0 0,1 0-1,-1 0 1,0 0 0,-1 0 0,1 1-1,0-1 1,-1 0 0,0 1 0,1-1-1,-1 1 1,0-1 0,0 1 0,-1 0-1,1 0 1,0 0 0,-5-2 0,2 1-123,0 0 1,0 1 0,-1 0 0,1 0-1,-1 0 1,0 1 0,0 0 0,1 0 0,-10 0-1,-13 0-349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0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1672 15883,'19'-47'1257,"26"-25"-881,13-18-144,31-38 336,14-11-136,34-22-56,9-12-56,10 4-208,-4 3-168,-17 15-496,-12 16-160,-29 35 560,-16 13-144,-42 34-80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9:5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16564,'1'1'116,"-1"-1"1,1 1-1,0-1 0,0 0 1,-1 1-1,1-1 1,0 0-1,0 0 1,-1 1-1,1-1 1,0 0-1,0 0 1,0 0-1,-1 0 1,1 0-1,0 0 1,0 0-1,0 0 1,-1-1-1,1 1 1,0 0-1,0 0 1,-1-1-1,1 1 1,0 0-1,0-1 1,-1 1-1,1-1 1,0 1-1,-1-1 1,1 1-1,-1-1 1,1 1-1,-1-1 1,1 0-1,0 0 0,28-31 1679,-21 22-1079,21-24 588,-2-2 1,34-58 0,-43 55-527,-16 34-314,-8 27-338,6-20-134,-9 32 24,1 0-1,3 0 1,0 0-1,2 1 1,2 38-1,1-68-43,1-1-1,-1 0 0,1 0 0,0 0 0,0 0 0,0-1 0,0 1 1,1 0-1,0 0 0,-1-1 0,5 6 0,-5-8-36,-1-1-1,1 1 1,-1 0-1,1-1 0,-1 1 1,1-1-1,0 1 1,-1-1-1,1 1 1,0-1-1,0 0 1,-1 1-1,1-1 0,0 0 1,0 0-1,-1 0 1,1 1-1,0-1 1,0 0-1,0 0 1,0 0-1,-1 0 0,2 0 1,0-1-172,0 0 0,-1 1 0,1-1 0,-1 0 0,1 0 0,0 0 0,-1 0 0,0-1 0,1 1 0,-1 0 0,0-1 0,1 1 0,-1 0 0,2-4 0,28-44-1942,-14 21 765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9:5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21213,'0'-1'104,"1"0"1,0 0-1,0 0 1,-1 0-1,1 0 1,0 0-1,0 0 1,0 0-1,0 0 1,0 1-1,0-1 1,0 0-1,0 1 1,0-1-1,0 1 1,0-1-1,0 1 1,1-1-1,-1 1 1,0 0-1,0-1 1,1 1-1,-1 0 1,0 0-1,0 0 1,1 0-1,-1 0 1,0 1-1,0-1 1,0 0-1,1 0 1,-1 1-1,0-1 1,0 1-1,0-1 1,0 1-1,0-1 1,0 1-1,0 0 1,0 0-1,0-1 1,0 1-1,0 0 1,0 0-1,0 0 1,0 0-1,-1 0 1,1 0-1,0 0 1,-1 0-1,1 0 1,-1 1-1,1-1 1,-1 0-1,0 0 1,0 0-1,1 1 1,-1-1-1,0 0 1,0 3-1,0 7-75,-1 0-1,-1-1 0,1 1 1,-2 0-1,1-1 1,-2 1-1,1-1 1,-11 20-1,8-15 11,0 0 0,-8 29 1,14-40-36,-1 0 1,0 0-1,1 1 1,0-1-1,0 0 1,0 0-1,0 0 1,2 4-1,-2-7-25,0 0 0,1 0 0,-1 0 0,1 0-1,-1 0 1,1 0 0,-1 0 0,1-1-1,0 1 1,-1 0 0,1 0 0,0-1 0,-1 1-1,1 0 1,0-1 0,0 1 0,0-1-1,0 1 1,0-1 0,0 0 0,0 1 0,-1-1-1,1 0 1,0 1 0,0-1 0,0 0-1,0 0 1,0 0 0,0 0 0,0 0 0,0 0-1,0 0 1,0-1 0,0 1 0,0 0-1,0 0 1,0-1 0,2 0 0,7-3-307,-1-1-1,0 0 1,0 0 0,0-1 0,-1 0-1,1 0 1,-1-1 0,-1 0 0,9-11-1,-11 13 226,24-25-648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9:5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19756,'-10'6'440,"0"0"0,1 0 0,0 1-1,0 0 1,1 1 0,0 0 0,-9 10-1,4-1 209,1 0 0,-20 35-1,29-45-532,-1 0 1,1 0-1,1 1 0,-1 0 0,1-1 0,1 1 0,-2 9 0,3-15-102,0-1-1,-1 1 1,1 0 0,0-1 0,0 1 0,0-1-1,0 1 1,1 0 0,-1-1 0,0 1-1,1-1 1,-1 1 0,1-1 0,0 1-1,-1-1 1,1 1 0,0-1 0,0 0-1,0 1 1,0-1 0,0 0 0,0 0-1,0 0 1,0 0 0,0 0 0,1 0-1,-1 0 1,0 0 0,1 0 0,-1 0-1,1-1 1,-1 1 0,1-1 0,-1 1-1,1-1 1,-1 1 0,1-1 0,0 0-1,-1 0 1,1 0 0,2 0 0,2-1 41,0 1 0,1-2 0,-1 1 0,0-1 0,0 0 0,0 0 0,0 0 0,0-1 0,-1 0 0,1 0 0,-1-1 0,1 1 0,-1-1 0,6-7 0,-6 7 14,0-1 0,-1 0 0,0 0 1,0 0-1,0 0 0,0 0 0,-1-1 0,0 0 0,0 1 0,-1-1 1,1 0-1,-1 0 0,-1-1 0,2-8 0,-2 14-72,-1-1 0,0 1 0,0-1-1,0 1 1,0 0 0,0-1 0,-1 1 0,1-1-1,0 1 1,-1-1 0,1 1 0,0 0 0,-1-1-1,0 1 1,1 0 0,-1-1 0,0 1 0,0 0 0,0 0-1,0 0 1,0 0 0,0 0 0,0 0 0,0 0-1,0 0 1,0 0 0,-1 0 0,1 0 0,0 1-1,-1-1 1,1 1 0,0-1 0,-1 1 0,1-1 0,-1 1-1,1 0 1,0 0 0,-3-1 0,0 1-374,-1 0 0,1 1 1,0-1-1,0 0 0,-1 1 1,1 0-1,0 0 0,0 1 1,0-1-1,0 1 0,0-1 1,-4 4-1,5 1-1209,6-2 649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9:5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48 9482,'3'1'223,"5"1"69,-1 0-1,1 0 0,14 1 0,-21-3-315,0 0 0,0 0 0,0 0 0,0 0 0,0-1 0,-1 1 0,1 0 0,0 0 0,0-1 0,0 1 0,-1-1 0,1 1 0,0-1 0,0 1 0,-1-1 0,1 1 0,0-1 0,-1 0 0,1 1 0,-1-1 0,1 0 0,-1 1 0,1-1 0,0-1 0,3-5-176,-2 5 29,-1 2 317,-1-1 0,1 1 0,0-1 0,-1 0 0,1 0 0,-1 1 0,1-1 0,-1 0 0,0 0 0,1 1 0,-1-1 0,0 0 0,1 0 0,-1 0 0,0 1 0,0-1 0,0 0 0,0 0 0,0 0 1,0 0-1,0 0 0,0 0 0,0 1 0,0-3 0,-1 2 76,1 0 1,-1 0-1,1 0 1,-1 0-1,1 1 1,-1-1 0,1 0-1,-1 0 1,0 0-1,0 1 1,1-1-1,-1 0 1,0 1 0,0-1-1,0 1 1,0-1-1,0 1 1,1-1-1,-1 1 1,0 0 0,0-1-1,0 1 1,0 0-1,0 0 1,0 0-1,0-1 1,0 1 0,-2 1-1,-1-2 172,0 1-1,0 1 0,1-1 1,-1 0-1,0 1 1,-4 1-1,-1 2-201,0 1-1,1 0 0,-1 0 1,1 0-1,1 1 0,-1 0 1,1 1-1,0 0 1,0 0-1,1 1 0,0-1 1,0 1-1,1 0 0,0 1 1,1 0-1,0-1 1,0 1-1,0 1 0,1-1 1,1 0-1,0 1 0,0-1 1,0 14-1,1-20-184,1 0 0,0-1 0,1 1 0,-1 0 0,0-1 0,1 1 0,0 0 0,-1-1 0,1 1-1,0 0 1,0-1 0,0 1 0,1-1 0,-1 0 0,1 1 0,-1-1 0,1 0 0,0 0 0,0 0 0,0 0 0,0 0 0,0-1 0,0 1-1,0 0 1,1-1 0,-1 0 0,1 1 0,-1-1 0,1 0 0,-1 0 0,1-1 0,0 1 0,-1 0 0,1-1 0,0 0 0,-1 0 0,1 0-1,4 0 1,1 0 27,0-1 0,0-1 0,0 1 0,-1-1 0,1 0 0,-1-1 0,1 0 0,-1 0 0,0 0 0,0-1 0,0 0 0,9-8 0,-12 9 14,0-1 0,-1 1 0,1-1 0,-1 0 0,0 0 0,0-1 0,0 1 0,0 0 0,-1-1 0,0 0 0,0 0 0,0 1 0,0-1 0,-1 0 0,0 0 0,1-7 0,-2 9-199,0 0 1,0 0-1,0 0 0,-1 0 0,0 0 0,1 0 0,-1 0 0,0 0 0,0 1 0,0-1 0,-1 0 0,1 0 0,-1 1 0,1-1 1,-1 1-1,0 0 0,0-1 0,0 1 0,0 0 0,0 0 0,-1 0 0,1 0 0,-1 1 0,1-1 0,-1 1 0,1-1 0,-1 1 1,-5-2-1,6 3 27,1-1 0,-1 0 0,1 1 0,-1 0 0,0-1 0,1 1 0,-1 0 0,0 0 0,1-1 0,-1 2 0,0-1 0,1 0 0,-1 0 0,-2 1 1,-8 5-1020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9:5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19220,'-13'7'1712,"13"2"-1191,7-8-201,13-1 704,9 0-264,11 0-176,3 0-184,7 0-256,2 2-72,-4-2-280,-3 2-136,-12 1-392,-6 0-120,-11 7-352,-8-1 167,-9-1 465,-9 0-224,-10-3 80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39:5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15155,'-6'16'1641,"11"-2"-793,8-2-288,11-4 1000,7-2-352,11-3-263,2-2-49,2-1-760,2-2-360,-7-1 304,-2 1-72,-13-2-232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0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16035,'3'-5'538,"0"0"0,0 0 0,0 1 1,1-1-1,0 1 0,0 0 0,0 0 0,0 0 0,1 0 0,-1 1 0,1 0 0,0 0 0,0 0 0,5-2 0,-5 3-399,-1 1 1,0-1-1,1 1 0,-1 0 1,0 0-1,1 0 0,-1 1 1,1 0-1,-1 0 0,1 0 1,-1 0-1,1 1 1,-1 0-1,1 0 0,-1 0 1,0 0-1,1 1 0,5 2 1,-9-3-135,0-1 0,0 1 1,0 0-1,0-1 0,0 1 1,0 0-1,0 0 0,0 0 1,0 0-1,0 0 0,0 0 1,-1 0-1,1 0 0,0 0 1,-1 0-1,1 0 0,-1 0 1,1 1-1,-1-1 0,0 0 0,1 0 1,-1 0-1,0 1 0,0-1 1,0 0-1,0 0 0,0 1 1,0-1-1,0 0 0,-1 0 1,1 1-1,0-1 0,-1 0 1,1 0-1,0 0 0,-1 1 1,0-1-1,1 0 0,-2 2 1,-4 6 1,0-1 1,-1 0 0,1 0-1,-9 8 1,1-2 18,12-11-22,-14 16 20,0 1-1,-15 26 1,28-41-23,0 0 1,0 0-1,1 1 0,0-1 0,0 1 0,0 0 0,0-1 0,1 1 0,0 0 1,0 0-1,1 0 0,0 0 0,0 0 0,0 0 0,2 8 0,-2-12 4,1-1-1,-1 1 0,1 0 0,0-1 0,-1 1 0,1-1 1,0 1-1,0-1 0,0 0 0,0 1 0,1-1 0,-1 0 1,0 0-1,0 0 0,1 0 0,-1 0 0,0 0 0,4 1 1,-2 0-71,0-1 0,1 0 1,-1 0-1,1 0 0,-1-1 0,1 1 1,0-1-1,5 0 0,-2 0-105,0-1 0,0 0 0,0 0 0,0-1 0,-1 0 0,1 0 1,-1 0-1,1-1 0,6-4 0,11-12-176,0-1-100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08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 17668,'0'0'134,"0"-1"1,0 1 0,0 0 0,0 0-1,0 0 1,0-1 0,0 1-1,-1 0 1,1 0 0,0 0-1,0-1 1,0 1 0,0 0-1,-1 0 1,1 0 0,0 0 0,0 0-1,0-1 1,-1 1 0,1 0-1,0 0 1,0 0 0,0 0-1,-1 0 1,1 0 0,0 0-1,0 0 1,-1 0 0,1 0 0,0 0-1,0 0 1,-1 0 0,1 0-1,0 0 1,0 0 0,-1 0-1,1 0 1,0 0 0,0 0 0,0 0-1,-1 0 1,1 1 0,0-1-1,0 0 1,-1 0 0,-10 13 1818,-5 20-1710,4-8-202,1-4 5,10-17 241,4-7 307,9-9-352,0-1 0,0 2-1,1 0 1,18-12 0,-26 19-236,1 1 0,-1 0 0,1 0 0,-1 0 0,1 1 0,0 0 0,0 0 0,0 0 0,0 1 0,0 0 0,1 0 0,-1 0 0,0 1 0,12 1 0,-16-1-5,-1 0 1,1 0-1,-1 1 0,1-1 0,-1 1 0,1-1 0,-1 1 0,0-1 0,1 1 0,-1 0 0,0 0 0,1 0 0,-1 0 1,0 0-1,0 0 0,0 0 0,0 0 0,0 0 0,0 0 0,0 1 0,1 1 0,-1 0 2,-1-1-1,1 0 1,-1 1-1,0-1 1,1 1-1,-1-1 1,0 0-1,0 1 1,-1-1-1,1 0 1,0 1-1,-2 3 1,0 2 4,-2 0 1,1 0-1,-1 0 1,0 0 0,0 0-1,-8 9 1,-25 29 26,4-5 49,-33 53 0,66-93-82,-1-1 1,1 1-1,-1 0 1,1 0-1,-1 0 1,1-1-1,-1 1 1,1 0-1,0 0 1,-1 0-1,1 0 0,0 0 1,0 0-1,0 0 1,0 0-1,0-1 1,0 1-1,0 0 1,0 0-1,0 0 1,0 0-1,1 0 1,-1 0-1,0 0 1,0 0-1,1-1 1,0 3-1,0-2 6,0 0 1,1 0-1,-1 0 0,0-1 0,1 1 0,-1 0 1,1 0-1,-1-1 0,1 1 0,-1-1 1,1 1-1,-1-1 0,1 0 0,2 1 1,5-1-104,0 0 0,1 0 1,-1 0-1,14-4 1,-19 4-79,0-1-1,0 0 1,0-1 0,0 1 0,0-1 0,-1 1 0,1-1-1,0-1 1,-1 1 0,1 0 0,-1-1 0,0 0 0,0 1 0,0-1-1,0 0 1,4-7 0,8-13-457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0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18764,'7'-3'4097,"-10"10"-1290,-1 1-2588,3-6-188,-1 1-1,1-1 1,0 1 0,1-1 0,-1 1-1,0-1 1,1 1 0,-1 0 0,1-1 0,0 1-1,0 0 1,1 4 0,-1-5-31,1-1 0,0 1 1,-1-1-1,1 0 0,0 1 0,0-1 0,0 0 1,0 0-1,0 1 0,0-1 0,0 0 1,0 0-1,1 0 0,-1 0 0,0 0 0,1-1 1,-1 1-1,1 0 0,-1-1 0,1 1 1,-1-1-1,1 1 0,2-1 0,48 8-27,-45-7 3,1-1 1,-1 1-1,0 0 0,0 0 0,1 1 0,-1 0 0,0 0 0,0 0 0,-1 1 1,1 0-1,0 1 0,8 6 0,-14-9 16,0 0 1,0 0-1,0 0 1,0 0-1,0 0 0,0 0 1,-1 1-1,1-1 1,0 0-1,-1 1 1,1-1-1,-1 0 0,0 1 1,1-1-1,-1 0 1,0 1-1,0-1 1,0 1-1,0-1 1,0 2-1,-1 0 13,1 0-1,-1 1 1,0-1 0,0 0-1,0 0 1,-1 0 0,1 0-1,-3 4 1,-2 1 81,0 0 0,-1 0-1,0 0 1,-14 11 0,15-14-63,0-1 0,0 0 0,0 0 0,0 0 0,-1-1 0,1 0 1,-1 0-1,-9 3 0,14-6-94,-1 1 1,1-1 0,0 0-1,-1 0 1,1 0 0,0 0-1,0 0 1,-1 0 0,1 0-1,0-1 1,-1 1 0,1-1-1,0 0 1,0 0 0,0 0-1,0 0 1,0 0 0,0 0-1,0 0 1,0-1 0,0 1 0,0-1-1,1 1 1,-1-1 0,1 0-1,-1 1 1,1-1 0,-1 0-1,1 0 1,-1-2 0,-9-22-397,2-5-172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09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19004,'5'0'1952,"3"-1"-1159,5 1-289,6-1 1048,4-2-376,7 0-424,1-1-351,5 1-906,-2-2-471,1 5 864,-1 0-232,-1 3-144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93 12723,'-4'-2'94,"0"-1"-1,-1 1 1,1 0 0,-1 0 0,1 1 0,-1-1-1,1 1 1,-1 0 0,0 0 0,0 1 0,1-1 0,-1 1-1,0 0 1,-5 1 0,2 0 0,0 1 0,1 0 0,-1 0 1,1 0-1,-1 1 0,1 0 0,0 1 0,-7 4 1,-1 2 38,1 1 0,0 1 0,1 0 0,0 0 0,1 2 0,-21 27 0,26-31-56,1 0 1,1 1-1,-1 0 0,1 0 1,-6 22-1,10-30-58,1 1 1,-1-1-1,1 0 1,-1 1-1,1-1 1,0 0-1,1 1 0,-1-1 1,0 0-1,1 1 1,1 4-1,-1-6-5,0 0 0,0 0 0,0 0 1,0-1-1,1 1 0,-1 0 0,0-1 0,1 1 1,-1-1-1,1 0 0,0 1 0,-1-1 0,1 0 0,0 0 1,0 0-1,0 0 0,0 0 0,0 0 0,0-1 0,3 1 1,2 1 23,0-2 0,1 1 0,-1-1 0,0 0 1,1 0-1,-1-1 0,0 0 0,0 0 0,1-1 0,-1 0 1,0 0-1,12-6 0,0-1 55,-1-1-1,0 0 1,24-19-1,-17 8 65,-1 0-1,0-1 0,24-31 0,-35 37-35,-1 0 1,-1-1 0,0 0 0,-1 0-1,-1-1 1,9-25 0,-17 40-85,5-19 102,-6 21-130,0 1-1,0-1 1,0 1 0,0-1 0,0 1-1,0-1 1,0 1 0,0-1 0,0 1 0,0-1-1,0 1 1,0-1 0,0 1 0,0 0-1,0-1 1,-1 1 0,1-1 0,0 1 0,0-1-1,-1 1 1,1-1 0,0 1 0,0 0 0,-1-1-1,1 1 1,-1 0 0,1-1 0,0 1-1,-1 0 1,1-1 0,-1 1 0,1 0 0,0 0-1,-1-1 1,0 1 0,0 0 5,0 0 1,0 0-1,0 0 1,0 0-1,0 0 0,0 1 1,0-1-1,0 0 1,0 1-1,0-1 0,0 0 1,0 1-1,0-1 1,0 1-1,1-1 0,-1 1 1,0 0-1,0-1 1,-1 2-1,-13 18 130,12-16-116,-10 16 42,0 2 0,1 0 0,1 0 0,1 1 0,1 0 0,-7 31 0,12-38-54,0 1 0,1 0-1,1 0 1,1 0-1,1 0 1,0 0-1,1 0 1,1 0-1,0 0 1,5 17-1,-3-24 23,2 10-520,-10-18-561,-6-9-884,-3-8 516,10 8 579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0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16051,'1'0'171,"0"0"-1,0 0 1,0 0-1,0 0 1,0 0-1,0 0 0,0-1 1,0 1-1,0 0 1,0 0-1,0-1 1,0 1-1,0-1 0,0 1 1,0-1-1,1 0 1,3-2 324,29-10 995,1 1-1,0 2 1,63-10-1,111-3-475,-205 23-982,314-15 199,155-17-1019,-451 25 98,5 1-1165,-25 6 1266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1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11 280 16179,'-11'20'4075,"14"-23"-2815,18-28 1272,-21 30-2548,69-114 2594,12-21-407,-67 122-1730,-13 14-434,-1 0 0,0 0 0,0 0 0,1 0 0,-1 0 0,0 0 0,0 0 0,1 1 0,-1-1 0,0 0 0,0 0 0,0 0 0,1 0 0,-1 0 0,0 0 0,0 0 0,0 1 0,1-1 0,-1 0 0,0 0 0,0 0 0,0 1 0,0-1 0,0 0 0,1 0 0,-1 0 0,0 1 0,0-1 0,0 0-1,0 0 1,0 0 0,0 1 0,0-1 0,0 0 0,0 0 0,0 1 0,0-1 0,0 0 0,-1 36 129,0-31-154,-12 81-144,7-55-760,1 1 1,0 33-1,5-66 872,0 1 1,1 0-1,-1 0 1,0 0-1,0 0 0,0-1 1,0 1-1,0 0 1,0 0-1,1 0 0,-1 0 1,0 0-1,0 0 1,0-1-1,0 1 0,1 0 1,-1 0-1,0 0 1,0 0-1,0 0 0,0 0 1,1 0-1,-1 0 0,0 0 1,0 0-1,0 0 1,1 0-1,-1 0 0,0 0 1,0 0-1,0 0 1,1 0-1,-1 0 0,0 0 1,0 0-1,0 0 1,0 1-1,1-1 0,-1 0 1,0 0-1,0 0 1,0 0-1,0 0 0,1 0 1,-1 1-1,0-1 1,0 0-1,0 0 0,0 0 1,0 0-1,0 0 1,0 1-1,0-1 0,1 0 1,-1 0-1,0 0 0,0 1 1,0-1-1,0 0 1,0 0-1,0 0 0,0 1 1,0-1-1,0 0 1,0 0-1,0 1 0,10-13-584,3-9-326,3-9-129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1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18060,'-15'26'2518,"12"-23"-2241,1 0 1,-1 1 0,1-1 0,0 1-1,0 0 1,0 0 0,0-1 0,1 1-1,0 1 1,0-1 0,0 0 0,0 0-1,0 0 1,1 6 0,0-9-253,1 0 0,-1 0-1,1 0 1,0 1 0,-1-1 0,1 0 0,0 0 0,0 0-1,0 0 1,0 0 0,0-1 0,0 1 0,0 0-1,0 0 1,0-1 0,0 1 0,0 0 0,0-1-1,1 1 1,-1-1 0,0 1 0,0-1 0,2 0 0,40 7-79,-16-3 63,-22-2 9,1-1 1,-1 1 0,1 1 0,-1-1-1,0 1 1,0 0 0,0 0 0,0 1-1,0-1 1,-1 1 0,1 0 0,-1 0-1,0 1 1,-1-1 0,1 1-1,-1 0 1,0 0 0,0 0 0,0 0-1,-1 0 1,1 1 0,-1-1 0,-1 1-1,1 0 1,-1-1 0,0 1 0,0 0-1,-1 0 1,0 0 0,0-1-1,0 1 1,-1 0 0,1 0 0,-1 0-1,-1 0 1,1-1 0,-1 1 0,0-1-1,0 1 1,-1-1 0,-3 6 0,3-5 71,-1 0 1,0 0 0,-1-1 0,1 1 0,-1-1 0,0 0 0,0 0 0,-1 0-1,0-1 1,1 0 0,-11 5 0,14-8-164,0 0-1,0 0 1,-1 0 0,1 0-1,0 0 1,-1-1-1,1 1 1,-1-1 0,1 1-1,-1-1 1,1 0 0,-1 0-1,1 0 1,-1-1-1,1 1 1,-1 0 0,1-1-1,-1 0 1,1 1 0,0-1-1,-1 0 1,1 0-1,0-1 1,0 1 0,0 0-1,0-1 1,0 1 0,0-1-1,0 0 1,0 1-1,1-1 1,-1 0 0,0 0-1,-1-4 1,-3-5-479,1 0 0,0 0 0,1 0 0,0-1 0,1 1 0,-3-19 0,5 27 416,-5-40-1176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1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13883,'6'-1'2240,"1"1"-967,0 0-473,9-3 2353,1 0-1561,6-1-552,4-3-240,2 1-704,-1-3-408,1 1 816,-3-1-520,0 1-64,-1 2-64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1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17924,'-11'16'1042,"1"0"0,1 0 1,1 1-1,-10 25 0,16-35-946,-1 0 1,2 1-1,-1-1 0,1 0 0,0 0 0,0 1 0,1-1 0,0 0 0,0 1 1,1-1-1,0 0 0,0 1 0,1-1 0,3 9 0,-5-15-84,1 1 0,-1-1-1,1 1 1,-1-1 0,1 1 0,0-1-1,0 1 1,0-1 0,0 1-1,0-1 1,0 0 0,0 0 0,0 1-1,0-1 1,1 0 0,-1 0-1,0 0 1,1 0 0,-1-1 0,1 1-1,-1 0 1,1 0 0,-1-1-1,1 1 1,0-1 0,-1 0 0,1 1-1,0-1 1,-1 0 0,1 0-1,0 0 1,-1 0 0,1 0 0,0-1-1,-1 1 1,1 0 0,0-1-1,-1 1 1,1-1 0,-1 0 0,1 1-1,2-3 1,2 0 72,0-1-1,0-1 1,-1 1-1,0-1 1,1 0-1,-1 0 1,-1 0-1,1-1 1,3-6-1,-3 3 80,0 0 1,0-1-1,-1 1 0,-1-1 0,1 0 0,1-14 1,-4 19-88,0 0 1,0 1-1,-1-1 1,1 0 0,-1 0-1,-1 0 1,1 0 0,0 0-1,-1 0 1,0 0 0,-1 1-1,1-1 1,-1 0-1,1 1 1,-5-8 0,4 10-65,1 1 1,-1-1-1,1 1 0,-1 0 1,1-1-1,-1 1 1,0 0-1,0 0 0,0 0 1,0 0-1,0 0 1,0 0-1,0 1 0,0-1 1,0 0-1,0 1 1,0 0-1,0 0 1,0-1-1,0 1 0,0 0 1,-1 1-1,1-1 1,0 0-1,0 1 0,0-1 1,0 1-1,-3 1 1,3-1-155,0-1 1,0 1 0,0 0-1,0 0 1,0 0 0,0 0-1,0 1 1,0-1 0,1 0 0,-1 1-1,0-1 1,1 1 0,0 0-1,-1-1 1,1 1 0,0 0-1,0 0 1,0 0 0,0 0-1,0 0 1,0 0 0,0 0 0,1 0-1,-1 0 1,1 0 0,0 1-1,-1 1 1,1-3 84,1 0-1,-1-1 1,0 1 0,0 0 0,0-1-1,1 1 1,-1 0 0,0-1 0,1 1 0,-1-1-1,0 1 1,1-1 0,-1 1 0,1-1-1,-1 1 1,1-1 0,-1 1 0,1-1-1,-1 1 1,1-1 0,0 0 0,-1 1-1,1-1 1,-1 0 0,2 0 0,11 3-898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1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82 382 15379,'-7'19'1461,"-1"-1"-1,-12 20 1,12-23-883,0 0 1,1 1 0,-9 27-1,14-35-464,0 0 0,1 0 0,-1 1 0,2-1 0,-1 1 0,2-1 0,-1 0 0,3 15 0,-3-21-75,1 0 0,-1 1 0,1-1 0,0 0 0,0 1 0,0-1 0,0 0 1,1 0-1,-1 0 0,0 0 0,1 0 0,-1 0 0,1 0 0,0-1 0,0 1 0,0 0 0,0-1 0,0 1 0,0-1 0,0 0 0,0 0 0,0 0 0,0 0 1,1 0-1,-1 0 0,1-1 0,-1 1 0,0-1 0,1 0 0,-1 1 0,1-1 0,-1 0 0,4-1 0,2 0 111,-1 0 0,1-1-1,-1 0 1,0 0-1,0-1 1,0 0 0,0 0-1,0 0 1,-1-1 0,1 0-1,-1-1 1,0 1-1,0-1 1,0 0 0,-1-1-1,8-9 1,-9 10-35,0 0 0,0-1 0,0 1 0,-1-1-1,0 0 1,0 0 0,0-1 0,-1 1 0,1 0 0,-2-1 0,1 0-1,-1 1 1,0-1 0,0 0 0,-1 1 0,0-1 0,0 0 0,-2-11 0,1 14-130,-1 1 1,0-1-1,1 1 1,-1-1-1,0 1 1,0 0-1,-1 0 1,1 0-1,-1 0 1,1 0-1,-1 1 1,0-1-1,0 1 1,0 0-1,-1 0 1,1 0-1,0 0 1,-1 0-1,1 1 1,-1-1-1,-6-1 1,7 3-362,-1-1 0,1 0-1,0 1 1,-1 0 0,1-1 0,0 1 0,-1 0 0,1 1-1,0-1 1,-1 1 0,1-1 0,0 1 0,0 0 0,-1 0-1,1 1 1,-3 1 0,2 0-792,10-2-262</inkml:trace>
  <inkml:trace contextRef="#ctx0" brushRef="#br0" timeOffset="1">889 1 18972,'-1'3'2241,"1"4"-1457,0 6-328,-3 3 1608,2 5-1208,-1 2-159,2 3-345,0 1-168,3-3-336,1 1-168,2-4-601,1-1-135,-1-2-504,3-1-1281,-5-4 2049,-3-5-480,4 2-105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1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18668,'7'-1'2040,"3"-2"-1423,7 1-305,2 1 1024,4-2-752,6 3-224,-4-1-816,1 1-360,-3 5 632,-4 7-176,-6-2-120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15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6 353 16099,'0'0'68,"0"0"-1,0-1 0,0 1 0,0 0 0,0 0 0,0 0 0,0 0 0,0 0 0,0-1 1,0 1-1,0 0 0,0 0 0,0 0 0,0 0 0,0 0 0,0 0 0,0-1 1,0 1-1,0 0 0,0 0 0,0 0 0,0 0 0,0 0 0,-1 0 0,1 0 0,0 0 1,0-1-1,0 1 0,0 0 0,0 0 0,0 0 0,0 0 0,0 0 0,-1 0 0,1 0 1,0 0-1,0 0 0,0 0 0,0 0 0,0 0 0,0 0 0,-1 0 0,1 0 1,0 0-1,0 0 0,0 0 0,0 0 0,0 0 0,-1 0 0,1 0 0,0 0 0,0 0 1,0 0-1,0 0 0,0 0 0,0 0 0,0 0 0,-1 0 0,1 0 0,0 0 0,0 1 1,0-1-1,9-19 2114,16-20-239,110-166 1483,-83 124-2803,-47 76-593,-1 8-19,-3 21-30,-5 32-58,1-34 0,-3 25-110,3 1-1,1 56 0,2-102 80,0 0 0,0 0 0,1-1-1,-1 1 1,0 0 0,1-1 0,-1 1 0,1-1-1,-1 1 1,1 0 0,0-1 0,-1 1 0,1-1-1,2 3 1,-3-4 95,1 0 0,-1 0 0,0 0 0,0 1 0,1-1 0,-1 0-1,0 0 1,0 0 0,1 0 0,-1 0 0,0 0 0,0 0 0,1 0 0,-1 0 0,0 0-1,0 0 1,1 0 0,-1 0 0,0 0 0,0 0 0,1 0 0,-1 0 0,0 0-1,0-1 1,1 1 0,-1 0 0,0 0 0,0 0 0,1-1 0,8-12-277,-1-4-299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1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20620,'0'2'214,"0"0"0,0 0 0,-1 0 0,1 0 0,0 0 0,0 0 0,-1 0 0,0 0 0,1 0 0,-1-1 0,-1 4 0,0 2 139,-51 134 2797,-1 4-2570,53-141-555,0-1 1,0 1-1,0 0 0,0-1 0,1 1 0,0 0 1,-1-1-1,2 7 0,-1-9-16,0 0 0,1 0 0,-1 0 0,1 0 0,-1-1 0,1 1 0,-1 0 0,1 0 0,0 0 0,-1 0 0,1-1 0,0 1 1,0 0-1,-1-1 0,1 1 0,0-1 0,0 1 0,0-1 0,0 1 0,0-1 0,0 1 0,0-1 0,0 0 0,0 0 0,0 1 0,0-1 0,0 0 0,0 0 0,0 0 0,0 0 0,0 0 0,0 0 0,0 0 0,0-1 0,1 1 0,6-1-168,1-1-1,-1 0 0,0 0 1,0-1-1,0 0 0,-1 0 1,1-1-1,-1 0 1,13-9-1,-3 1-674,-2-1 0,27-27 0,-21 19 18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16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17612,'-9'19'1936,"0"1"-1064,-1 4-344,3 2 1049,0 1-369,6-1-376,-1 0-288,4-3-560,0-5-376,6-9-584,2-5-280,3-8 904,-2-6-248,2-12-257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15099,'-3'1'142,"0"0"0,1 0-1,-1 0 1,1 1 0,-1-1 0,1 1-1,-1 0 1,1 0 0,0-1 0,0 1-1,-1 1 1,-1 2 0,-23 31 798,27-36-934,-7 10 79,0 1-1,1-1 1,0 2 0,1-1-1,0 0 1,1 1 0,1 0-1,-4 15 1,6-22-81,1 0 1,-1 0-1,1 0 0,0 1 0,0-1 1,1 0-1,-1 0 0,1 0 0,0 0 1,1 0-1,-1 0 0,1 0 0,0 0 1,0-1-1,1 1 0,-1-1 0,1 1 1,0-1-1,0 0 0,1 0 1,-1 0-1,6 4 0,1-1 0,0 1 0,1-2-1,0 0 1,12 6 0,-11-7-6,0 2 0,23 14 0,-34-20 1,0 0 0,0 0 0,0-1 1,0 1-1,0 0 0,0 0 0,-1 1 0,1-1 0,0 0 0,0 0 0,-1 0 0,1 0 0,-1 1 0,1-1 0,-1 0 0,1 0 0,-1 1 0,0-1 0,1 0 0,-1 1 0,0 1 0,-1 0 8,1-1 0,-1 0 1,1 1-1,-1-1 0,0 0 0,0 0 0,0 0 0,0 0 0,0 0 0,-1 0 0,-2 3 0,-3 3 64,-1 0 0,0-1-1,-1 0 1,-10 6 0,-12 9 334,-42 20 0,64-37-375,0-1 0,0 0 1,-1 0-1,0-1 1,0 0-1,0-1 0,0 0 1,0-1-1,-17 1 0,26-2-44,0 0 0,0 0 0,0 0 0,0-1 0,0 1 0,0 0 0,0 0 0,0-1 0,0 1 0,0 0 0,1-1 0,-1 1-1,0-1 1,0 1 0,0-1 0,0 1 0,1-1 0,-1 0 0,0 1 0,1-1 0,-1 0 0,0 0 0,1 0 0,-1 1 0,1-1 0,0 0 0,-1 0 0,0-1-1,1-1-1,-1 0 0,1 0 0,0 0 0,0 1 0,0-1 0,0 0 0,1 0 0,-1 0 0,1 0 0,0-2 0,14-38-216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1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18580,'-5'15'1471,"0"-1"-1,-1 1 1,-15 24 0,11-22-404,-11 29-1,20-43-979,-2 5 77,0 0 0,1-1 0,0 1 1,0 0-1,0 11 0,1-18-151,1 1 0,0-1 0,0 0 0,1 1 1,-1-1-1,0 0 0,0 1 0,1-1 0,-1 0 0,1 0 0,-1 0 0,1 1 0,-1-1 0,1 0 0,0 0 0,-1 0 1,1 0-1,0 0 0,0 0 0,0 0 0,0 0 0,0 0 0,0-1 0,0 1 0,0 0 0,0-1 0,0 1 1,1 0-1,-1-1 0,0 0 0,0 1 0,1-1 0,-1 0 0,0 1 0,1-1 0,-1 0 0,0 0 0,0 0 1,1 0-1,1-1 0,5 1-220,1-1 0,-1 0 0,1-1 1,-1 1-1,0-2 0,0 1 0,0-1 1,0-1-1,-1 1 0,1-1 0,-1-1 0,10-6 1,-10 6-964,-1-1 1,1 0-1,-1 0 1,0 0-1,-1-1 1,0 0-1,7-10 1,-12 16 1075,1 0-1,-1 1 1,1-1 0,-1 0 0,1 1 0,-1-1-1,0 0 1,1 0 0,-1 1 0,0-1 0,0 0-1,0 0 1,0 1 0,1-1 0,-1 0 0,0 0-1,0 0 1,-1 1 0,1-1 0,0 0 0,0 0-1,0 1 1,-1-3 0,0 3 183,1 0 0,-1 0 0,1 0 1,-1 0-1,0 0 0,1 0 0,-1 0 0,0 0 0,1 0 0,-1 0 1,0 1-1,1-1 0,-1 0 0,0 0 0,1 1 0,-1-1 0,1 0 1,-1 1-1,1-1 0,-1 0 0,1 1 0,-1-1 0,1 1 0,-1-1 1,1 1-1,-1-1 0,1 1 0,0-1 0,-1 2 0,-5 5 834,1 0 0,0 0-1,0 1 1,0-1 0,1 1-1,0 0 1,1 1 0,-3 8 0,4-8-816,-1 0 1,2 0 0,-1 0 0,1 0 0,0 0 0,1 0 0,2 17 0,2-15-597,-3-10 161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1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17644,'162'-59'5229,"223"-43"-1298,-312 89-4122,-1 3 0,1 3-1,107 4 1,-152 6-208,45 10 1,-33-5-708,-39-8 892,5 1-1420,-8-3 1016,-8-7 222,-4-10-274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1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9 285 18396,'-3'5'684,"-3"7"2117,7-12-2708,-1 1-1,1-1 1,0 0 0,-1 0 0,1 0-1,-1 0 1,1 0 0,0 0 0,-1 0-1,1-1 1,-1 1 0,1 0 0,-1 0-1,1 0 1,-1-1 0,1 1 0,-1 0-1,1 0 1,-1-1 0,1 1 0,-1 0-1,1-1 1,-1 1 0,1-1 0,-1 1-1,1-1 1,21-15 568,-1-2-1,-1 0 0,-1-1 1,0-1-1,20-29 0,-15 20-290,28-42 29,-17 20-282,-27 45-98,-7 16-18,-8 27-33,4-25 13,-10 48-98,8-42-219,0 0 1,2 0-1,0 1 1,1-1-1,1 0 1,2 37-1,-1-54 272,0-1 0,0 0 0,0 1 0,0-1 1,0 1-1,0-1 0,0 1 0,1-1 0,-1 0 0,0 1 0,0-1 0,0 1 0,0-1 0,1 0 0,-1 1 0,0-1 0,0 0 0,1 1 0,-1-1 0,0 0 0,1 1 0,-1-1 0,0 0 0,1 0 0,-1 1 0,1-1 0,-1 0 0,0 0 0,1 0 0,-1 0 0,1 1 0,-1-1 0,0 0 0,1 0 0,-1 0 0,1 0 0,-1 0 0,1 0 0,-1 0 0,1 0 0,-1 0 1,0 0-1,1 0 0,-1-1 0,1 1 0,-1 0 0,0 0 0,1 0 0,0-1 0,19-13-765,-18 12 625,16-15-760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1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22077,'4'-4'280,"0"1"0,1 0 0,-1 0 1,1 0-1,-1 0 0,1 1 0,0 0 0,0 0 1,0 0-1,0 1 0,1 0 0,-1 0 0,0 0 1,0 0-1,1 1 0,-1 0 0,0 0 0,10 1 1,-14 0-272,0-1 1,0 0 0,0 1-1,0-1 1,-1 0 0,1 1-1,0-1 1,0 1 0,0-1-1,0 1 1,0 0 0,-1-1-1,1 1 1,0 0 0,-1 0-1,1-1 1,0 1 0,-1 0-1,1 0 1,-1 0 0,1 0-1,0 1 1,-1 0 5,0 0 1,1 1-1,-1-1 1,0 0-1,0 0 1,0 0-1,0 1 0,-1-1 1,1 0-1,-1 3 1,-3 6 56,0 0 1,-1 0 0,-7 12 0,7-13 12,-14 27 115,9-21-106,1 1 1,1 0-1,1 0 1,0 1-1,1 0 1,-5 27-1,10-44-153,1 0-1,0 0 1,0 1 0,-1-1-1,1 0 1,0 0 0,0 0-1,0 0 1,0 0 0,0 0-1,0 0 1,1 0-1,-1 1 1,0-1 0,1 0-1,-1 0 1,0 0 0,1 0-1,-1 0 1,1 0 0,-1 0-1,1 0 1,0-1-1,0 1 1,-1 0 0,1 0-1,0 0 1,0-1 0,0 1-1,0 0 1,0-1 0,-1 1-1,1-1 1,0 1-1,1-1 1,-1 1 0,0-1-1,0 0 1,0 0 0,0 1-1,0-1 1,0 0 0,0 0-1,0 0 1,0 0-1,2 0 1,2-1-278,0 0 0,0-1-1,0 1 1,0-1 0,-1 1 0,1-2-1,0 1 1,-1 0 0,5-4 0,17-14-677,1-2-292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1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 17052,'0'0'64,"1"-1"-1,-1 1 1,0 0 0,0 0 0,0 0 0,0-1 0,0 1 0,0 0-1,0 0 1,0 0 0,0 0 0,0-1 0,-1 1 0,1 0 0,0 0-1,0 0 1,0-1 0,0 1 0,0 0 0,0 0 0,0 0 0,0 0-1,0 0 1,-1-1 0,1 1 0,0 0 0,0 0 0,0 0 0,0 0-1,0 0 1,-1 0 0,1-1 0,0 1 0,0 0 0,0 0 0,0 0-1,-1 0 1,1 0 0,0 0 0,-1 0 0,-7 5 950,-8 11 533,9-3-1312,1 1 0,1 0 0,0 0 0,1 0 0,1 0-1,0 0 1,0 1 0,2 0 0,0 0 0,0-1 0,3 24-1,-1-34-210,-1 0 0,1-1 0,0 1-1,0-1 1,0 1 0,1-1 0,-1 0-1,1 1 1,-1-1 0,1 0 0,0 0-1,1 0 1,-1 0 0,4 3-1,-5-5 3,0 0-1,1 0 1,0 0-1,-1 0 1,1 0-1,-1-1 1,1 1-1,0 0 1,0-1-1,-1 0 1,1 1-1,0-1 1,0 0-1,0 0 0,-1 0 1,1 0-1,0 0 1,0 0-1,0-1 1,-1 1-1,1 0 1,0-1-1,-1 0 1,1 1-1,0-1 1,-1 0-1,1 0 1,-1 0-1,1 0 0,1-1 1,5-4 103,0-1 0,-1 0 0,1 0 0,-2-1 0,1 1 0,-1-1 0,0-1 0,-1 1 0,0-1 0,0 0 0,-1 0 0,0-1 0,0 1 1,-1-1-1,-1 0 0,1 0 0,-2 0 0,1 0 0,-2 0 0,1-17 0,-1 25-169,0 0 0,0 0 1,0 0-1,-1 1 0,1-1 1,0 0-1,-1 0 0,1 0 1,-1 1-1,1-1 0,-1 0 1,0 1-1,0-1 0,0 1 1,0-1-1,0 1 0,0-1 1,0 1-1,-1-1 0,1 1 1,0 0-1,-1 0 0,1 0 0,-1 0 1,1 0-1,-1 0 0,1 0 1,-1 0-1,0 1 0,0-1 1,1 1-1,-1-1 0,0 1 1,0 0-1,0-1 0,1 1 1,-1 0-1,0 0 0,0 0 1,0 1-1,1-1 0,-1 0 0,0 1 1,0-1-1,1 1 0,-1-1 1,0 1-1,1 0 0,-1 0 1,0 0-1,1 0 0,-3 2 1,1-1-229,0 0-1,-1 0 1,1 0 0,1 0 0,-1 1 0,0 0-1,0-1 1,1 1 0,-4 5 0,5-2-559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2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20220,'-2'0'227,"1"1"0,-1-1 0,0 1 0,0-1-1,1 1 1,-1 0 0,1-1 0,-1 1 0,0 0-1,1 0 1,0 0 0,-1 1 0,1-1 0,0 0-1,-1 0 1,0 2 0,-18 25 1372,14-19-1466,1 0 0,0 1-1,0-1 1,1 1 0,1 1 0,-1-1 0,2 0 0,-1 1 0,1-1 0,1 1 0,0 0-1,1-1 1,1 19 0,-1-28-112,0 1 1,0 0-1,1-1 0,-1 1 1,1-1-1,-1 1 0,1 0 0,0-1 1,0 0-1,-1 1 0,1-1 0,0 1 1,0-1-1,0 0 0,1 0 1,-1 1-1,0-1 0,0 0 0,1 0 1,-1 0-1,0 0 0,1-1 0,-1 1 1,1 0-1,-1 0 0,1-1 0,0 1 1,-1-1-1,1 0 0,-1 1 1,1-1-1,0 0 0,-1 0 0,1 0 1,3-1-1,0 1 49,0-1 1,0-1 0,0 1-1,0-1 1,-1 0-1,1 0 1,-1 0-1,1 0 1,-1-1-1,8-6 1,-5 3 33,0-1 0,0 1 0,-1-2 0,0 1 0,-1-1 0,1 0 0,-1 0 0,-1 0 0,7-16 0,-10 21-106,0 0 1,0 1-1,0-1 1,0 0-1,-1 0 1,1 0-1,-1 0 1,0 0-1,0 0 1,0 0-1,0 0 1,-1 0-1,1 0 1,-1 0 0,1 0-1,-1 0 1,0 1-1,0-1 1,-1 0-1,1 0 1,0 1-1,-1-1 1,0 1-1,0-1 1,1 1-1,-1 0 1,-1 0-1,1 0 1,0 0-1,0 0 1,-1 0-1,1 0 1,-1 1 0,-4-3-1,-1 1-535,-1 0-1,1 0 1,-1 0 0,0 1 0,0 0-1,0 1 1,0 0 0,0 0-1,-19 2 1,15 1-534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13675,'-1'45'1030,"3"1"1,9 61-1,25 88 882,-35-189-1858,23 107 670,5-1 0,80 197 0,-104-296-696,-4-9-4,1 0 1,-1-1-1,1 1 1,0 0-1,0 0 1,0-1-1,0 1 1,1-1 0,-1 0-1,1 0 1,0 0-1,0 0 1,0 0-1,0 0 1,4 2 0,-6-5-8,-1 0 1,1 0 0,0 1 0,-1-1 0,1 0 0,0 0 0,-1 0 0,1 0-1,0 0 1,-1 0 0,1 0 0,0 0 0,-1 0 0,1 0 0,0 0 0,-1-1-1,1 1 1,0 0 0,-1 0 0,1-1 0,0 1 0,-1 0 0,1-1-1,-1 1 1,1-1 0,11-17 303,0-26 95,-12 41-387,10-69 376,-3 0 0,-3-106-1,-24-147-269,9 189-54,9 108-81,-1-27 34,-3 0 1,-17-77-1,21 128-53,1-1 0,0 1 1,1-1-1,-1 0 0,1 1 0,0-1 1,0 0-1,0 1 0,1-1 0,0-5 1,0 9 10,-1 0 0,1-1 1,0 1-1,-1 0 0,1 0 1,0-1-1,0 1 1,0 0-1,-1 0 0,1 0 1,0 0-1,1 0 0,-1 0 1,0 0-1,0 0 0,0 0 1,0 1-1,1-1 0,-1 0 1,0 1-1,1-1 0,-1 1 1,1 0-1,-1-1 1,0 1-1,1 0 0,-1 0 1,1 0-1,-1 0 0,1 0 1,-1 0-1,1 0 0,-1 0 1,0 1-1,3 0 0,12 3-105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2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1 484 10946,'1'-1'266,"0"0"-1,1 0 1,-1 0-1,1 0 1,-1 0-1,1 1 1,0-1-1,-1 1 1,1-1-1,0 1 1,-1 0-1,1-1 1,0 1-1,0 0 0,3 0 1,0 0 103,743-138 3640,-743 137-3998,900-132 321,-445 74 130,-251 31-124,-121 20-17,94 4-1,-95 4 187,98-12 0,271-19-50,-181 18-414,-136 11 6,20-1 52,13-8-75,23-2 0,-178 12-15,-1-1 39,-1 0 1,26-7-1,-31 6 19,-3 1 215,-10 8-12,-2 2-222,-4 4-50,-1 3 3,0 0 0,1 0 0,1 1 1,0-1-1,-8 28 0,-2 23 130,3 0 1,-13 133-1,31-169-865,0-44 525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2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3 611 10426,'-3'11'10036,"8"-16"-8331,10-18-782,2 1-1,0 1 1,38-35-1,69-49-701,-106 90-65,297-210 42,-288 206-462,33-29-1,-10-3-4044,-34 30 2906,-10 11 616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2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13947,'7'-5'5078,"-6"13"-1464,-1 2-3802,-1 54 1307,0-46-1212,0-1 0,1 1 0,5 33 0,-5-51 67,0 0 1,0 1-1,0-1 0,0 1 0,0-1 0,0 0 1,0 1-1,0-1 0,0 0 0,0 1 0,0-1 1,0 0-1,1 1 0,-1-1 0,0 1 0,0-1 1,0 0-1,0 0 0,1 1 0,-1-1 0,0 0 0,0 1 1,1-1-1,-1 0 0,0 0 0,0 1 0,1-1 1,-1 0-1,0 0 0,1 0 0,-1 1 0,0-1 1,1 0-1,-1 0 0,0 0 0,1 0 0,-1 0 0,1 0 1,9-10-247,-9 9 225,7-9-309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17876,'3'1'1392,"7"2"-1096,3-3-120,9-1 376,5-1-432,12-2-624,4-2-32,10-4 424,-2-1-192,12-2-112</inkml:trace>
  <inkml:trace contextRef="#ctx0" brushRef="#br0" timeOffset="1">830 1 14195,'-20'24'1576,"-11"8"-1032,-7 8-207,-2 9 839,6 8-600,2 2-72,11 4-192,2-2-192,9-9-560,3-5 688,4-15-288,0-12-64,3-27-24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30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31 17420,'4'-3'647,"0"0"0,0 0 0,0 0 0,0 1 0,0 0 0,1 0 0,-1 0 0,9-2 0,-7 2-406,0 1 0,0 0 0,-1 0 0,1 0 0,0 1 1,11 0-1,-16 0-234,0 0 0,0 1 0,0-1 0,-1 0 0,1 1 0,0-1 0,0 1 0,0-1 0,0 1 0,-1-1 0,1 1 0,0-1 0,-1 1 0,1 0 1,0-1-1,-1 1 0,1 0 0,-1 0 0,1-1 0,-1 1 0,1 0 0,-1 0 0,0 0 0,1 0 0,-1 0 0,0-1 0,0 1 0,1 0 0,-1 0 0,0 0 0,0 0 0,0 0 1,0 0-1,0 0 0,-1 0 0,1 0 0,0 0 0,-1 1 0,-10 35 11,-66 112 134,62-122-144,12-23-1,1 0 0,0 0 0,1 1 0,-1-1 0,1 0 0,-1 1 0,1-1 0,1 0 0,-1 6 0,1-9-11,0 0 0,0 0-1,0 0 1,0 0 0,0 0-1,0 0 1,1 0-1,-1-1 1,0 1 0,1 0-1,-1 0 1,0 0 0,1-1-1,-1 1 1,1 0-1,0 0 1,-1-1 0,1 1-1,0 1 1,1-2-26,-1 1 1,0-1-1,1 1 0,-1-1 1,1 1-1,-1-1 0,0 0 1,1 0-1,-1 1 0,1-1 1,-1 0-1,1 0 0,-1 0 1,1-1-1,-1 1 0,2-1 1,44-14-903,-27 6 745,6 1-136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3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0 588 14155,'1'1'116,"0"0"-1,0-1 1,0 1 0,0-1-1,0 1 1,1-1 0,-1 1-1,0-1 1,0 1 0,0-1-1,0 0 1,0 0-1,1 0 1,-1 0 0,0 0-1,0 0 1,0 0 0,1 0-1,-1 0 1,0 0 0,0-1-1,0 1 1,0 0 0,0-1-1,0 1 1,1-1 0,0 0-1,34-24 1695,-24 16-1053,53-36 1226,79-58 162,323-246-909,-416 317-2397,-16 16-2698,-23 9 2347,-7 4 700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3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 17068,'31'-41'4503,"108"-185"24,-125 208-4435,-9 18-61,-4 11-12,-13 61 54,7-45-684,1 0 1,-1 31-1,7-49-464,1-9 266,6-13-204,-5 6 738,9-11-566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3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12195,'0'2'515,"-1"0"0,1 0 1,-1 0-1,1 0 1,-1 0-1,0 0 1,0-1-1,0 1 0,-2 3 1,-3 7 607,1 2-530,0 0 0,1 1 0,-5 29-1,8-39-485,0 0 0,1 0 0,0 0-1,0 1 1,0-1 0,0 0 0,1 0-1,0 0 1,0 0 0,1 1 0,-1-2-1,1 1 1,0 0 0,0 0 0,4 5-1,-5-9-65,0 1-1,0-1 0,0 0 0,1 1 0,-1-1 0,0 0 1,1 0-1,-1 0 0,1 0 0,0 0 0,-1 0 0,1 0 1,0-1-1,-1 1 0,1 0 0,0-1 0,0 0 0,-1 1 0,4-1 1,-2 0 5,0 0 1,0-1 0,0 1 0,1-1 0,-1 0 0,0 0 0,0 0-1,0 0 1,0 0 0,3-3 0,3-1 87,-1-1 0,-1 0 0,1 0 1,-1-1-1,0 0 0,8-10 0,-11 12-2,0-1-1,0 0 1,0 0 0,-1 0-1,0 0 1,0-1-1,0 1 1,2-12-1,-5 16-109,1 0 0,-1 0 0,0 0 0,0 0-1,0 0 1,0 1 0,0-1 0,0 0-1,-1 0 1,1 0 0,-1 0 0,1 0 0,-1 1-1,0-1 1,0 0 0,1 0 0,-1 1 0,0-1-1,-1 1 1,1-1 0,0 1 0,0-1-1,-1 1 1,1 0 0,0 0 0,-1-1 0,0 1-1,1 0 1,-1 0 0,0 1 0,1-1 0,-1 0-1,0 0 1,0 1 0,-3-1 0,0-1-268,-1 1-1,1 0 1,0 1 0,-1-1 0,-9 2 0,12-1 62,1 0 1,0 0-1,0 0 0,0 1 1,0-1-1,0 1 1,0-1-1,0 1 0,0 0 1,0 0-1,0 0 0,0 0 1,0 0-1,1 1 0,-1-1 1,0 0-1,-1 3 0,2 0-694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3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18396,'-7'13'929,"-1"3"-150,0 0 0,1 1 0,-6 22 0,12-35-729,-1 0 1,2 0-1,-1 0 0,1 0 0,-1 0 1,1 0-1,0 0 0,0 0 1,1 0-1,-1 0 0,1 0 0,0 0 1,0 0-1,0 0 0,1 0 1,-1 0-1,1-1 0,0 1 0,0 0 1,4 3-1,-5-5-20,0-1 0,0 0 0,0 0 0,1 0 0,-1 1 0,0-1 0,1 0 0,-1-1 0,1 1 0,-1 0 0,1 0 0,0-1 0,-1 1 0,1-1 0,0 1 0,-1-1 0,1 0 0,0 1 0,2-1 0,-1-1 38,1 1 0,-1-1-1,0 1 1,0-1-1,1 0 1,-1 0-1,0-1 1,0 1-1,5-4 1,0 0 136,-1-1-1,1 0 1,-1 0 0,0-1-1,-1 0 1,8-10 0,-10 13-95,-1-1-1,0 0 1,-1 0 0,1-1 0,-1 1-1,0 0 1,0-1 0,0 1 0,-1-1-1,1-6 1,-2 10-118,0 1 0,0-1 0,0 1 1,0-1-1,0 1 0,0-1 0,0 1 0,-1-1 0,1 1 0,-1-1 0,1 1 0,-1 0 1,1-1-1,-1 1 0,0 0 0,0-1 0,0 1 0,0 0 0,0 0 0,0 0 0,0 0 1,0 0-1,0 0 0,0 0 0,-1 0 0,1 0 0,0 0 0,0 1 0,-1-1 0,1 1 1,-1-1-1,1 1 0,-1-1 0,1 1 0,-1 0 0,1 0 0,-1-1 0,1 1 0,-1 0 1,1 1-1,-3-1 0,4 0 1,-25 2-2552,25-2 2449,-1 1-1,0-1 0,0 0 1,0 1-1,0-1 0,0 0 1,0 1-1,1-1 0,-1 1 1,0-1-1,0 1 0,1 0 1,-1-1-1,0 1 0,1 0 1,-1-1-1,1 1 0,-1 0 1,1 0-1,-1 0 0,1 0 1,-1 1-1,0 4-1002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3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1 622 15115,'5'-1'1827,"170"-126"1756,-132 94-3182,134-112 675,109-80-532,-250 202-788,-22 15-245,0-1 0,-1 0 0,0-1 0,14-14 1,-20 16 18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3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22 18276,'3'-21'3105,"-3"22"-2005,-1 6-695,-21 120 851,1-16-1690,21-84-568,0-27 980,0 1-1,0-1 1,0 1 0,0-1-1,1 0 1,-1 1 0,0-1-1,0 0 1,0 1 0,1-1-1,-1 1 1,0-1 0,0 0-1,1 0 1,-1 1-1,0-1 1,0 0 0,1 1-1,-1-1 1,0 0 0,1 0-1,-1 0 1,1 1 0,-1-1-1,0 0 1,1 0 0,-1 0-1,0 0 1,1 0 0,-1 0-1,1 0 1,-1 0-1,1 0 1,-1 0 0,0 0-1,1 0 1,-1 0 0,1 0-1,-1 0 1,0 0 0,1 0-1,-1 0 1,0-1 0,1 1-1,-1 0 1,1 0 0,-1 0-1,0-1 1,0 1-1,1 0 1,-1 0 0,0-1-1,1 1 1,-1 0 0,0-1-1,0 1 1,1 0 0,-1-1-1,27-30-773,-11 9 297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3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16636,'4'1'2831,"-3"-1"-2746,-1 0 0,1 0 0,-1 0 0,1 1 0,-1-1-1,1 0 1,-1 0 0,0 1 0,1-1 0,-1 0 0,1 1 0,-1-1 0,0 0 0,1 1 0,-1-1 0,0 1 0,1-1 0,-1 1 0,0-1 0,0 0 0,1 1 0,-1-1-1,0 1 1,0-1 0,0 2 0,3 4-49,1 1-1,0-1 0,-1 0 0,2 0 1,-1-1-1,1 1 0,0-1 0,0 0 1,0 0-1,1 0 0,0-1 0,0 0 1,0 0-1,0 0 0,1-1 1,-1 0-1,14 4 0,-16-6-32,0 0 1,0 1-1,0 0 0,0 0 0,-1 0 1,1 0-1,0 0 0,-1 1 0,0 0 1,0 0-1,1 0 0,-2 0 1,1 0-1,0 0 0,-1 1 0,1-1 1,1 5-1,-3-6 2,0 1 0,0-1-1,-1 0 1,1 1 0,-1-1 0,1 1 0,-1-1 0,0 0 0,0 1-1,0-1 1,0 1 0,-1-1 0,1 1 0,-1-1 0,1 0 0,-1 1-1,0-1 1,0 0 0,0 0 0,0 1 0,0-1 0,0 0 0,-1 0-1,1 0 1,-1 0 0,1-1 0,-1 1 0,0 0 0,0-1 0,-2 3-1,-1 0 0,0-1 0,0 1 0,0-1 0,-1 0 0,1-1 1,-1 1-1,0-1 0,1 0 0,-1-1 0,0 1 0,-7 0 0,10-2-38,0 0 0,-1 0 0,1 0 1,0 0-1,0 0 0,-1-1 1,1 0-1,0 1 0,0-1 1,0-1-1,0 1 0,0 0 1,0-1-1,0 1 0,1-1 0,-1 0 1,0 0-1,1 0 0,-1 0 1,1 0-1,0-1 0,-4-4 1,1-1 1,0 0 0,1 0 0,0-1 1,-5-14-1,-1-10-197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3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13723,'8'4'2024,"1"3"-1055,7 2-337,0-3 1912,5-5-1504,2 0-159,3-2-201,0 4-320,1-6-1000,-4-6 696,0-11-160,-2-1-144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3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9 702 15667,'-8'13'1788,"8"-14"-1765,0 1-1,0 0 0,0 0 1,0 0-1,0 0 1,0 0-1,0 0 0,0 0 1,0 0-1,0 0 0,0 0 1,0 0-1,0 0 1,0 0-1,0 0 0,1 0 1,-1 0-1,0 0 0,0 0 1,0 0-1,0 0 1,0 0-1,0 0 0,0 0 1,0 0-1,0 0 1,0 0-1,0 1 0,0-1 1,0 0-1,0 0 0,0 0 1,0 0-1,0 0 1,1 0-1,-1 0 0,0 0 1,0 0-1,0 0 0,0 0 1,0 0-1,0 0 1,0 0-1,0 0 0,0 0 1,0 0-1,0 1 0,0-1 1,0 0-1,0 0 1,0 0-1,0 0 0,0 0 1,0 0-1,0 0 0,0 0 1,0 0-1,0 0 1,0 0-1,0 0 0,0 0 1,0 0-1,0 1 1,0-1-1,-1 0 0,1 0 1,0 0-1,22-12 1946,-5 1-1675,64-36 921,101-79 1,64-72-430,-74 57-716,34 4-852,-175 119 126,3-8-998,-32 25 1161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 14811,'0'-1'101,"-1"1"0,0-1 0,1 0 0,-1 1 0,1-1 0,-1 0 0,0 1 0,0-1 0,1 1 0,-1-1 0,0 1 0,0 0 0,0-1 0,1 1 0,-1 0 0,0-1 0,0 1 0,0 0 0,0 0 0,0 0 0,0 0 0,0 0 0,1 0 0,-1 0 0,-1 0 0,-1 1 68,0-1-1,1 1 1,-1 0 0,0 0 0,1 1-1,0-1 1,-1 0 0,-3 4 0,-4 4 254,-1 0 1,-14 18 0,23-24-344,-17 19 237,-20 31 1,33-43-264,0 0-1,0 1 1,1-1 0,0 1 0,-6 22 0,11-32-48,-1 0 0,1 0 0,0 0 0,0-1 0,0 1 0,0 0 0,0 0 1,0 0-1,0 0 0,0-1 0,0 1 0,0 0 0,0 0 0,0 0 0,1 0 1,-1-1-1,0 1 0,0 0 0,1 0 0,-1-1 0,1 1 0,-1 0 0,1-1 1,-1 1-1,2 1 0,-1-2 1,0 1 0,0-1 0,0 1 0,1-1 0,-1 0 0,0 1 1,0-1-1,1 0 0,-1 0 0,0 0 0,0 0 0,1 0 0,-1 0 0,0 0 0,2-1 1,2 0 11,0 0 1,0-1 0,0 1 0,-1-1 0,1 0 0,-1-1 0,1 1 0,4-5 0,-1 0 0,-1 0 1,0 0-1,0-1 1,-1 0-1,0 0 1,8-17-1,-12 23-50,-1-1 0,1 0 0,-1 0 0,0 0 0,1 0 0,-1 0 1,-1 0-1,1-1 0,0 1 0,-1 0 0,0 0 0,0 0 0,0-1 0,0 1 0,0 0 0,0 0 0,-1-1 0,0 1 0,0 0 0,1 0 0,-2 0 1,1 0-1,0 0 0,-1 0 0,-1-3 0,2 5-18,0 0 0,1 0 0,-1 0 0,0 0 0,0 1 0,0-1 0,0 0 0,1 0-1,-1 1 1,0-1 0,0 0 0,0 1 0,0-1 0,-1 1 0,1-1 0,0 1 0,0 0 0,0-1 0,0 1 0,0 0 0,-1 0 0,1 0 0,0 0 0,0 0 0,0 0 0,0 0 0,-1 0 0,1 1 0,0-1 0,0 0 0,0 1 0,0-1-1,0 1 1,0-1 0,0 1 0,0-1 0,0 1 0,0 0 0,0-1 0,0 1 0,0 0 0,0 0 0,1 0 0,-2 1 0,-1 1-60,1 0-1,0 1 1,0-1 0,0 0-1,1 0 1,-1 1 0,1-1 0,0 1-1,0 0 1,0-1 0,0 1-1,1 0 1,-1 4 0,6 14-356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3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13 303 15971,'-10'6'2369,"8"-5"-1407,4-3 578,2 0-1255,0-1 1,-1 0-1,0 0 0,1 0 1,-1 0-1,0-1 1,-1 1-1,5-6 0,0-1-5,114-161 1498,-64 87-1415,-56 84-363,-1-1 0,0 1 1,0-1-1,1 0 0,-1 1 0,1-1 1,-1 1-1,0-1 0,1 1 0,-1-1 1,1 1-1,-1-1 0,1 1 0,-1 0 1,1-1-1,0 1 0,-1 0 0,1-1 1,0 1-1,-1 0 0,1 0 0,1-1 1,-2 2-2,0-1 1,1 1-1,-1-1 1,0 0-1,1 1 1,-1-1-1,0 1 1,0 0 0,1-1-1,-1 1 1,0-1-1,0 1 1,0-1-1,0 1 1,0-1-1,1 1 1,-1 0 0,0-1-1,0 1 1,-1 0-1,-2 41-18,2-37 22,-7 53-29,-6 63-1702,14-108 938,2-6 293,1-7-362,4-13 153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3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8 16772,'7'-8'2305,"-9"11"-641,-13 19-483,4 9-956,1 0 1,2 1-1,1-1 1,-4 57-1,11-85-204,0 0 0,0 0-1,0 0 1,0 1 0,0-1 0,1 0 0,-1 0 0,1 0 0,0 0-1,0-1 1,0 1 0,0 0 0,1 0 0,-1-1 0,1 1 0,3 4-1,-4-6 9,1 0 0,0 0-1,-1 0 1,1 0 0,0 0-1,0-1 1,-1 1 0,1 0-1,0-1 1,0 0 0,0 1-1,0-1 1,0 0 0,0 0-1,0 0 1,0 0 0,0 0-1,0-1 1,-1 1 0,1 0-1,0-1 1,0 0 0,0 1-1,0-1 1,-1 0 0,1 0-1,0 0 1,2-2 0,7-4 173,1 0 0,-1-2 0,0 1 0,0-1 0,-1-1 0,0 0 0,10-14 0,-13 16-56,-1 0 0,-1-1 0,0 0 0,0 0 0,-1 0 0,0 0 0,0-1 0,-1 1 0,0-1 0,2-18 0,-5 26-128,1 0 0,-1 1 1,0-1-1,0 0 1,0 0-1,0 1 1,-1-1-1,1 0 1,0 1-1,-1-1 1,1 0-1,-1 1 1,0-1-1,1 0 1,-1 1-1,0-1 1,0 1-1,0 0 1,0-1-1,0 1 1,0 0-1,0-1 1,-1 1-1,-1-1 1,1 1-43,0 0 1,0 0-1,0 1 1,0-1-1,0 1 1,0-1-1,0 1 1,0 0-1,0 0 1,-1 0-1,1 0 1,0 0 0,0 1-1,0-1 1,0 0-1,0 1 1,0 0-1,0-1 1,0 1-1,-2 1 1,-2 1-375,-1 1 1,1 0-1,0 0 0,1 0 1,-1 1-1,1-1 0,0 1 1,0 1-1,0-1 0,-4 7 1,8-10-450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3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 17532,'0'0'65,"0"0"0,1-1 0,-1 1 0,0 0 0,0 0 0,0-1 0,0 1 0,0 0 0,0 0 0,0-1 0,0 1 0,-1 0 0,1 0 0,0-1 0,0 1 0,0 0 0,0 0 0,0-1-1,0 1 1,0 0 0,-1 0 0,1-1 0,0 1 0,0 0 0,0 0 0,0 0 0,-1 0 0,1-1 0,0 1 0,0 0 0,-1 0 0,1 0 0,0 0 0,0 0 0,-1-1 0,-9 6 1108,-7 14 136,9-4-1224,1 0-1,1 1 1,1 0 0,0 0 0,1 1 0,1-1 0,0 1-1,1 0 1,1 0 0,1 0 0,0-1 0,3 22 0,-2-35-74,-1-1 1,1 1 0,-1 0 0,1-1-1,0 1 1,0-1 0,1 1 0,-1-1 0,0 1-1,1-1 1,-1 0 0,1 0 0,0 0-1,0 0 1,0 0 0,0 0 0,0 0-1,0 0 1,4 1 0,-4-2 20,0 0 0,0-1-1,1 1 1,-1-1 0,0 1 0,1-1 0,-1 0-1,0 0 1,1 0 0,-1 0 0,0 0 0,1-1 0,-1 1-1,0-1 1,1 1 0,-1-1 0,0 0 0,0 0-1,0 0 1,0 0 0,0 0 0,0 0 0,3-3 0,4-4 136,0 0-1,0 0 1,-1-1 0,0 0 0,0 0 0,-1-1 0,0 0 0,-1-1 0,0 1 0,-1-1 0,0 0 0,-1 0 0,0-1 0,0 0 0,2-16 0,-6 26-186,0 0 0,0 0 1,1 0-1,-1 0 0,0 0 1,-1 0-1,1 0 0,0-1 1,-1 1-1,1 0 0,-1 0 1,0 0-1,1 0 0,-1 0 1,0 0-1,0 1 0,0-1 1,-1 0-1,1 0 0,0 1 1,-1-1-1,1 1 0,-1-1 1,1 1-1,-1-1 0,0 1 1,1 0-1,-1 0 0,0 0 0,-3-1 1,0 0-154,1 1 0,-1 1 0,1-1 0,-1 1 0,1-1 0,-1 1 0,1 1 0,-1-1 0,0 1 0,1 0 0,-1 0 0,-8 3 0,0 1-443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4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17716,'5'3'1640,"5"-6"-1328,11-10-136,5-1 712,4 0-720,3 1-128,0 0-176,0 1-128,-4 7-112,-4 0-80,-5 2-408,-2 3 584,-10-5-64,-6 3 16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0:4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4 161 15331,'-4'13'2025,"7"-4"-1153,8-12-232,9-1 1232,8-9-783,0-2-153,8-3-176,1 1-112,4-3-464,-3-1-432,-5 7-2760,-4 0 2735,-10-6-367,-4-3-216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1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30 230 17356,'-1'0'90,"0"0"0,0 0 0,0 0 0,0 0 0,0 0-1,0 0 1,-1 0 0,1 0 0,0 0 0,0-1 0,0 1 0,0 0 0,0-1 0,0 1 0,0-1 0,0 1 0,0-1 0,0 0 0,1 1 0,-1-1 0,0 0 0,0 1 0,0-1 0,1 0 0,-1 0 0,0 0 0,1 0 0,-1 0 0,1 0 0,-1 0 0,1 0 0,0 0 0,-1 0-1,1 0 1,0 0 0,0 0 0,-1 0 0,1 0 0,0 0 0,0 0 0,0 0 0,0-1 0,1 1 0,-1 0 0,0 0 0,0 0 0,1 0 0,-1 0 0,0 0 0,1-1 0,2-7 400,1 0 0,0 1 0,0 0 0,8-12 1,-3 5-97,2 1-1,0 1 1,0-1 0,24-19 0,-29 27-332,0 1 1,1 0-1,-1 0 0,1 1 0,0 0 0,1 0 0,-1 1 0,1 0 0,0 0 0,-1 1 0,1 0 0,11-1 0,-18 2-60,1 1-1,0 0 0,-1 0 1,1 0-1,-1 0 1,1 0-1,0 1 1,-1-1-1,1 0 0,-1 1 1,1-1-1,-1 1 1,1 0-1,-1-1 1,0 1-1,1 0 0,-1 0 1,0 0-1,1 0 1,-1 0-1,0 0 1,2 2-1,-2-1 1,0 0-1,0 1 1,0-1-1,0 0 1,0 1 0,0-1-1,-1 1 1,1-1-1,-1 1 1,0 0-1,1-1 1,-2 5-1,1 3 1,-2-1 0,1 1 0,-1-1 0,-1 1 0,1-1 0,-6 10 0,-24 32 3,46-29-184,0 5-214,16 42-1,-27-61 350,0 0 0,-1 0 0,0 0 0,-1 0 0,0 1 0,0-1 0,0 0 0,-1 1 0,0-1 0,-3 13 1,2-18 61,0 0 1,0 0-1,-1 0 1,1 0-1,-1 0 1,0-1-1,0 1 1,0 0-1,0-1 1,0 0 0,-1 0-1,1 1 1,-1-1-1,1-1 1,-1 1-1,0 0 1,0-1-1,-5 3 1,-2 0 83,-1 0 0,0 0 0,-21 3 0,30-7-156,1 0 0,0 1 0,0-1 0,-1 0 0,1 0 0,0 0 0,-1 0 0,1 0 0,0 0 0,0 0 0,-1 0 0,1-1 0,0 1 0,-1 0 0,1-1 0,0 1 0,0-1 0,-3-1 0,19-6-3707,-2-1 2854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1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14419,'1'-8'2854,"5"12"-1124,9 14-611,13 29-910,-3 2 0,-2 0 0,21 64 0,-17-42 28,-25-65-208,0-1 60,-1-1 0,1 1 1,0 0-1,1-1 0,-1 0 1,1 1-1,0-1 0,0 0 0,4 4 1,-7-8-77,0 0 0,0 0 0,1 0 0,-1 0 0,0 1 0,0-1 0,0 0 0,1 0 0,-1 0 0,0 0 0,0 0 0,0 0 0,1 0 0,-1 0 0,0-1 0,0 1 0,0 0 0,1 0 0,-1 0 0,0 0 0,0 0 0,0 0 0,0 0 0,1 0 0,-1 0 0,0-1 0,0 1 0,0 0-1,0 0 1,1 0 0,-1 0 0,0 0 0,0-1 0,0 1 0,0 0 0,0 0 0,0 0 0,0-1 0,0 1 0,0 0 0,0 0 0,1 0 0,-1 0 0,0-1 0,0 1 0,0 0 0,0 0 0,0-1 0,2-12 344,-2 13-337,2-32 435,-2 1-1,0-1 1,-2 0-1,-2 1 1,-10-43-1,-1 17-224,-44-109-1,58 164-232,1 0-1,0 0 0,-1 1 0,1-1 0,0 0 1,0 0-1,0 1 0,0-1 0,0 0 1,1 0-1,-1 1 0,1-1 0,-1 0 1,1 0-1,-1 1 0,1-1 0,0 1 0,0-1 1,0 1-1,0-1 0,0 1 0,2-3 1,5-5-17,0 1 1,14-11-1,-8 7-1,8-9 0,162-139-53,-173 151 56,-8 6-2,0 0 1,1 0-1,-1 1 0,1-1 1,7-3-1,-10 6 16,0 0 1,0 0-1,0 0 0,0-1 0,-1 1 1,1 0-1,0 0 0,0 0 0,0 0 0,0 0 1,-1 1-1,1-1 0,0 0 0,0 0 0,0 0 1,-1 1-1,1-1 0,0 0 0,0 1 0,-1-1 1,1 1-1,0-1 0,-1 1 0,1-1 1,0 1-1,-1 0 0,1-1 0,-1 1 0,1-1 1,-1 1-1,1 0 0,-1 0 0,0-1 0,1 1 1,-1 1-1,7 15-5,0 0 1,-2 1-1,0 0 1,4 30 0,-7-30-196,2 0 0,0 0 1,1 0-1,12 28 1,-8-31-1107,-9-15 1274,1 0 1,-1 0 0,0 0 0,0 1 0,0-1 0,0 0-1,0 0 1,0 1 0,0-1 0,1 0 0,-1 0 0,0 0 0,0 0-1,0 1 1,0-1 0,1 0 0,-1 0 0,0 0 0,0 0-1,0 0 1,1 1 0,-1-1 0,0 0 0,0 0 0,0 0-1,1 0 1,-1 0 0,0 0 0,0 0 0,1 0 0,-1 0 0,0 0-1,0 0 1,1 0 0,-1 0 0,0 0 0,0 0 0,0 0-1,1 0 1,-1 0 0,0-1 0,0 1 0,1 0 0,-1 0-1,0 0 1,0 0 0,0 0 0,1 0 0,-1-1 0,0 1 0,0 0-1,0 0 1,0 0 0,0-1 0,1 1 0,-1 0 0,0-3-754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17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17564,'0'-6'330,"0"1"-1,1 0 1,0 0 0,0 0 0,0 0-1,0 0 1,1 0 0,0 1 0,0-1-1,1 0 1,-1 1 0,1 0 0,0-1-1,0 1 1,0 0 0,0 1 0,1-1 0,0 0-1,0 1 1,0 0 0,7-5 0,-10 8-297,0 0 0,-1-1 0,1 1 0,0 0 0,0-1 0,0 1 1,-1 0-1,1 0 0,0 0 0,0 0 0,0 0 0,0 0 0,-1 0 0,1 0 0,0 0 1,0 0-1,0 0 0,0 1 0,-1-1 0,1 0 0,0 0 0,0 1 0,-1-1 1,3 2-1,-2-1-9,0 0-1,0 0 1,0 0 0,-1 1 0,1-1 0,0 1 0,0-1-1,-1 0 1,1 1 0,-1-1 0,1 1 0,-1 2 0,2 5-11,-2 0 1,1 0 0,-2 15 0,1-22 1,-1 7 25,1 0 0,-2 0-1,1 0 1,-1 0 0,-1 0 0,1 0 0,-1-1 0,-7 14 0,11-25 159,1 0-128,-1 1 1,1-1-1,0 1 1,-1-1-1,1 1 1,4-4-1,-5 5-71,0 1 0,0-1 0,0 1 0,-1-1 0,1 1 0,0 0-1,0-1 1,0 1 0,0 0 0,0 0 0,-1-1 0,1 1 0,0 0 0,0 0 0,0 0 0,0 0-1,0 0 1,0 0 0,0 1 0,0-1 0,0 0 0,0 0 0,-1 1 0,1-1 0,0 0 0,0 1-1,0-1 1,0 1 0,-1-1 0,1 1 0,0-1 0,-1 1 0,2 0 0,1 3-24,-1-1 1,1 0 0,0 1-1,-1-1 1,0 1 0,0 0-1,0-1 1,0 1 0,-1 0-1,0 0 1,1 1 0,-1-1-1,-1 0 1,1 0 0,-1 0-1,1 5 1,-1 0-12,0 0 0,-1 0 1,0 0-1,0 0 0,-1 0 0,-4 13 1,3-14 61,0-1 0,-1 0 0,0 0 0,0 0 0,-1 0 0,-9 10 1,12-15-68,0 1 1,-1-1 0,1 0-1,0-1 1,-1 1 0,0 0 0,1-1-1,-1 1 1,-4 1 0,5-3-73,1 0 0,-1 1 0,1-1 0,-1 0-1,1 0 1,-1 0 0,1 0 0,-1 0 0,1 0 0,-1-1 0,1 1 0,-1 0 0,1-1 0,-1 1 0,1-1 0,0 1-1,-1-1 1,1 0 0,0 0 0,-2-1 0,3 2 66,-1-1 0,1 1 0,-1-1 0,1 1-1,-1-1 1,1 1 0,0-1 0,-1 1 0,1-1 0,0 0 0,-1 1 0,1-1-1,0 0 1,0 1 0,0-1 0,0 0 0,-1 1 0,1-1 0,0 0-1,0 1 1,1-2 0,1-9-651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1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1 478 17868,'12'3'1672,"11"-7"-992,7-8-184,19-6 713,7-5-193,11-6-280,7-10-112,6-5-184,4 1-104,-2 0-280,-5-3-160,-9 10-352,-8-4-152,-11 11-352,-6 5-216,-12 8 784,-8-1-289,-16 0-55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1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0 411 18572,'8'-9'536,"-1"0"1,0-1-1,0 0 1,-2 0-1,6-12 1,5-9 369,21-35 406,-2-1 0,38-110 1,-76 245-1235,1-47-165,-1-2-321,1 0 1,2 0-1,-1 0 0,6 36 1,-5-55 356,0 1 1,0 0-1,0 0 1,0-1-1,1 1 1,-1 0-1,0-1 1,0 1-1,0 0 1,1-1 0,-1 1-1,0 0 1,1-1-1,-1 1 1,1-1-1,-1 1 1,1-1-1,-1 1 1,1-1-1,-1 1 1,1-1-1,-1 1 1,1-1 0,0 1-1,-1-1 1,1 0-1,0 0 1,-1 1-1,1-1 1,0 0-1,-1 0 1,1 0-1,0 1 1,-1-1 0,1 0-1,0 0 1,0 0-1,-1 0 1,1-1-1,0 1 1,-1 0-1,1 0 1,0 0-1,-1 0 1,1-1-1,1 1 1,1-2-74,0 0-1,0 0 1,0 0 0,-1 0 0,1 0-1,0-1 1,-1 1 0,5-6 0,12-23-849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234 207 19172,'-6'-3'236,"-1"1"1,0 0-1,1 0 0,-1 0 1,0 1-1,0 0 0,0 0 1,0 1-1,0 0 0,0 0 1,0 1-1,0 0 0,-10 2 1,6 0-143,0 0 0,1 1 0,-1 0 0,1 0 0,0 1 0,0 1 0,-15 10 0,23-14-85,-1 0 0,0 0 0,1 1 0,0-1-1,-1 1 1,1-1 0,0 1 0,1 0 0,-1-1 0,0 1 0,1 0 0,-1 0 0,0 4-1,2-5-5,-1-1 0,1 0 0,0 1-1,0-1 1,0 1 0,0-1-1,0 1 1,1-1 0,-1 1-1,0-1 1,1 1 0,-1-1-1,1 0 1,-1 1 0,1-1 0,-1 0-1,1 1 1,0-1 0,0 0-1,0 0 1,0 0 0,0 0-1,0 0 1,0 0 0,0 0 0,0 0-1,0 0 1,1 0 0,-1-1-1,2 2 1,2 1 1,1-1 1,-1 0-1,0 0 1,1-1-1,-1 1 0,1-1 1,-1 0-1,1-1 0,-1 1 1,1-1-1,0 0 1,-1-1-1,1 1 0,-1-1 1,1 0-1,-1-1 0,1 1 1,-1-1-1,0 0 1,0 0-1,1-1 0,-2 1 1,1-1-1,5-4 0,-4 2-18,0 1 0,0-2 0,0 1 0,0-1 0,-1 0 0,0 0 0,0 0-1,-1-1 1,1 1 0,-2-1 0,1 0 0,-1-1 0,0 1 0,0 0 0,-1-1-1,2-11 1,-3 7-230,-1 0-1,0-1 0,-1 1 0,-1 0 1,0 0-1,0 0 0,-7-19 0,-4-19-464,9 27 142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1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13035,'-9'39'1454,"-10"65"1023,18-93-2268,1 0 0,-1 0 0,2 0 0,-1 0 0,1 0 1,1 0-1,4 13 0,-6-23-158,0 0 0,0 1-1,1-1 1,-1 1 0,1-1 0,0 0 0,-1 1 0,1-1 0,0 0 0,-1 0 0,1 0 0,0 1 0,0-1 0,0 0 0,0 0 0,0 0 0,1 0 0,-1-1 0,0 1 0,0 0 0,1 0 0,-1-1 0,2 1-1,-1 0 26,-1-1-1,1 0 0,0-1 0,-1 1 1,1 0-1,0 0 0,0-1 0,-1 1 0,1-1 1,-1 0-1,1 1 0,-1-1 0,1 0 0,-1 0 1,1 0-1,1-2 0,4-2 207,-2 0 0,1-1-1,0 0 1,-1-1 0,0 1 0,-1-1 0,5-8-1,-4 5 4,-1 0-1,0 0 0,0 0 1,-2 0-1,1-1 0,1-16 1,-3 22-231,-1 0 1,0 0-1,0 0 1,0 0 0,-1 0-1,0 0 1,0 0 0,0 0-1,0 0 1,-1 0 0,0 0-1,0 1 1,0-1 0,0 1-1,-6-8 1,7 11-56,0 0 1,1 0-1,-1 1 1,0-1-1,0 0 1,1 0-1,-1 1 1,0-1-1,0 0 1,0 1-1,0-1 1,0 1-1,0-1 1,0 1-1,0 0 1,0-1-1,0 1 1,0 0-1,0 0 1,0 0-1,0 0 1,-1 0-1,1 0 1,0 0-1,0 0 1,0 0-1,-1 0 1,0 1-86,1 0 1,-1 0-1,0 0 0,1 0 1,-1 0-1,1 0 1,0 0-1,-1 0 1,1 1-1,0-1 1,0 0-1,0 1 1,0-1-1,-2 4 1,2-3-69,0 0 1,0 1-1,0-1 0,0 0 1,1 0-1,-1 1 0,1-1 1,-1 1-1,1-1 0,0 0 1,0 4-1,0-5 91,0 0 0,0 0 0,0 0 1,1 0-1,-1 0 0,0 0 0,1 0 0,-1 0 0,1 0 0,-1 0 0,1 0 1,-1 0-1,1 0 0,-1-1 0,1 1 0,0 0 0,0 0 0,-1-1 1,1 1-1,0 0 0,0-1 0,0 1 0,0-1 0,0 1 0,0-1 0,1 1 1,10-1-683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1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 15427,'-9'27'1327,"1"1"-1,-7 43 1,13-59-1152,0 0 1,2 0-1,-1 0 1,2 0-1,0 0 0,0 0 1,1 0-1,5 18 1,-6-27-149,0-1-1,0 1 1,0-1 0,0 1-1,0-1 1,1 1 0,-1-1 0,1 0-1,-1 0 1,1 0 0,0 0 0,0 0-1,0 0 1,0 0 0,0-1-1,5 3 1,-5-3 17,0 0 1,0-1-1,1 1 0,-1-1 0,0 0 0,1 1 1,-1-1-1,0 0 0,0-1 0,1 1 1,-1 0-1,0-1 0,0 1 0,1-1 0,-1 1 1,0-1-1,0 0 0,0 0 0,0 0 1,3-2-1,2-3 108,1 1 0,-1-2 1,0 1-1,0-1 0,0 0 1,-1-1-1,0 1 0,-1-1 0,0 0 1,0-1-1,-1 1 0,0-1 1,0 0-1,-1 0 0,0 0 1,0 0-1,-1-1 0,-1 1 0,0-1 1,0 1-1,0-1 0,-1 1 1,-1-1-1,-2-15 0,2 22-252,0-1 0,0 1 0,0 0 0,0-1 0,-1 1 0,1 0 0,-1 0 0,0 0 0,0 0 0,0 0 0,-1 0 0,1 0 0,0 1 0,-1-1 0,0 1 0,0 0 0,0 0 0,0 0 0,0 0 0,0 0 0,0 1 0,0-1 0,-1 1 0,1 0 0,-1 0 0,1 0 0,-1 1 0,1-1 0,-1 1 0,1 0 0,-1 0 0,0 0 0,1 0 0,-7 2 0,-6 4-603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2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21 258 17420,'-1'0'148,"0"1"0,1-1 1,-1 1-1,0-1 1,0 0-1,0 1 0,1-1 1,-1 0-1,0 0 1,0 0-1,0 1 0,0-1 1,0 0-1,1 0 0,-1 0 1,0 0-1,0-1 1,0 1-1,0 0 0,-1-1 1,2 1-47,0 0 0,0-1 0,-1 1 0,1-1 0,0 1 0,0-1 0,0 1 0,0-1 0,0 1 0,0-1 0,0 1 0,0-1 0,0 1 0,0-1 0,0 0 0,0 1 0,0-1 0,0 1 0,0-1 0,0 1 0,1 0 0,-1-1 0,1 0 0,1-5 196,2 0-1,-1 1 0,0-1 0,6-5 1,0 1-209,-4 3-68,0 1 1,1 0-1,0 0 0,9-7 0,-13 11-18,0 1 1,0 0-1,0 0 0,0 0 1,1 0-1,-1 0 1,0 0-1,1 0 0,-1 1 1,0-1-1,1 1 0,-1 0 1,1 0-1,-1 0 0,0 0 1,1 0-1,-1 0 1,1 1-1,3 0 0,-4 0 6,-1-1 1,1 0-1,-1 0 0,1 0 0,0 0 0,-1 0 0,1 0 0,-1-1 0,1 1 1,0 0-1,-1-1 0,1 1 0,-1-1 0,1 0 0,-1 1 0,0-1 1,1 0-1,-1 0 0,0 0 0,0 0 0,1 0 0,-1 0 0,0 0 1,0-1-1,0 1 0,1-2 0,4-5 102,-1-1-1,0 0 1,5-9 0,-7 10-18,36-74 722,-39 82-828,0-1 0,0 1 0,0 0 0,0 0 1,0-1-1,0 1 0,0 0 0,0 0 0,0 0 0,0-1 0,0 1 0,0 0 0,0 0 1,1-1-1,-1 1 0,0 0 0,0 0 0,0 0 0,0 0 0,1-1 0,-1 1 0,0 0 1,0 0-1,0 0 0,1 0 0,-1 0 0,0 0 0,0-1 0,1 1 0,-1 0 0,0 0 1,0 0-1,0 0 0,1 0 0,-1 0 0,0 0 0,0 0 0,1 0 0,-1 0 0,0 0 1,0 0-1,1 0 0,-1 0 0,0 0 0,0 0 0,1 1 0,2 13-1745,-3 21-968,-3-17 1860,-2 0-249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2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17092,'2'-13'744,"0"0"1,1 0-1,0 1 1,0-1-1,11-22 1,-10 25-405,-3 8-295,2-8 137,1 1 0,0 0-1,1 0 1,7-12 0,-10 19-146,-1 0 0,1 1 0,-1-1 0,1 0 0,0 0 0,-1 1 0,1-1 0,0 1 1,0 0-1,0-1 0,0 1 0,0 0 0,1 0 0,-1 1 0,0-1 0,0 0 0,1 1 0,-1-1 0,0 1 0,1 0 0,-1-1 0,0 1 0,1 0 0,3 1 0,21 5 107,-23-5-146,1 1 1,0-1 0,0 0-1,0 0 1,0-1 0,0 1-1,0-1 1,0 0 0,-1 0-1,1-1 1,0 0 0,0 0-1,0 0 1,0 0 0,0-1-1,5-2 1,-1-1-100,-1 0-1,1 0 1,-1-1 0,0-1-1,0 1 1,-1-1-1,0-1 1,0 1 0,-1-1-1,0-1 1,0 1 0,9-18-1,-5-8-138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2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55 17076,'-2'-5'684,"1"-1"-250,-1 0 1,-1 0 0,1 0 0,-5-7-1,7 12-367,-1 0 0,1 1 0,0-1 0,-1 0-1,1 1 1,-1-1 0,0 0 0,1 1 0,-1-1-1,1 0 1,-1 1 0,0-1 0,1 1 0,-1 0 0,0-1-1,0 1 1,1-1 0,-1 1 0,0 0 0,0 0-1,0-1 1,1 1 0,-1 0 0,0 0 0,0 0-1,0 0 1,0 0 0,0 0 0,1 0 0,-1 0 0,0 0-1,0 1 1,0-1 0,0 0 0,1 0 0,-1 1-1,0-1 1,0 1 0,1-1 0,-1 0 0,-1 2 0,-2 2 71,0 0 0,0 0 0,1 0 1,-1 0-1,1 1 0,0 0 1,0 0-1,1 0 0,-3 7 1,-16 51 62,-1 46-109,20-94-84,1 0 0,1 1 0,0-1 0,0 1 0,5 18 0,-5-32 3,0 1 0,1-1-1,-1 0 1,1 0 0,0 0 0,-1 0 0,1 0-1,0 0 1,0 0 0,1 0 0,-1 0 0,0 0-1,1 0 1,-1 0 0,1-1 0,-1 1 0,1-1 0,0 1-1,2 1 1,-2-3 16,0 1-1,0-1 1,0 1-1,0-1 1,0 0-1,0 0 1,0 0 0,0 0-1,0 0 1,0-1-1,0 1 1,0 0-1,-1-1 1,1 0-1,0 1 1,0-1-1,0 0 1,0 0 0,-1 0-1,1 0 1,0 0-1,1-2 1,6-4 114,-2 0-1,1 0 1,-1-1 0,0 0 0,-1 0 0,1-1 0,-2 0 0,1 0-1,-1 0 1,6-16 0,-5 8 83,0 0 0,-1 0 0,-1 0 1,-1 0-1,2-28 0,-4 31-84,-1 0 0,-3-18 0,3 29-160,0 1-1,0 0 0,0 0 1,-1-1-1,1 1 1,-1 0-1,1 0 0,-1-1 1,0 1-1,0 0 1,0 0-1,0 0 0,-1 0 1,1 0-1,0 1 1,-1-1-1,1 0 0,-1 1 1,0-1-1,0 1 1,1-1-1,-4-1 0,3 3-64,1 0-1,0 0 1,0 0-1,-1-1 1,1 2-1,0-1 0,-1 0 1,1 0-1,0 0 1,0 0-1,-1 1 1,1-1-1,0 1 1,0-1-1,0 1 1,0-1-1,-1 1 0,1 0 1,0 0-1,0-1 1,0 1-1,0 0 1,1 0-1,-1 0 1,0 0-1,0 0 0,0 0 1,1 0-1,-1 0 1,1 1-1,-1-1 1,1 0-1,-1 0 1,0 2-1,0 2-148,-1-1 0,0 1 0,1 0 0,0 0 0,0 0 0,1-1 0,-1 11 0,4 3-698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2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17060,'0'30'1968,"0"-4"-1312,0 1-336,0-1 1609,4 1-1321,1 0-144,-1-4-280,2-6-104,-2-4-248,2-3-200,-1-5-472,0-5-137,-2-6 721,-3-7-224,0-6-104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2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19900,'-2'1'147,"-1"-1"0,1 1 0,0 0 0,-1 0-1,1 0 1,0 0 0,0 0 0,-1 0 0,1 1 0,0-1 0,0 1-1,0-1 1,1 1 0,-1 0 0,0 0 0,1 0 0,-1 0-1,1 0 1,-1 0 0,1 0 0,0 0 0,-2 5 0,0 0-112,0 0 0,1 0 0,-1 0 0,1 0 0,1 1 1,-2 10-1,3-17-35,0 0 0,0-1 0,0 1 1,0 0-1,0 0 0,1-1 0,-1 1 1,0 0-1,0-1 0,1 1 0,-1 0 1,1-1-1,-1 1 0,0 0 0,1-1 1,-1 1-1,1-1 0,-1 1 0,1-1 0,0 1 1,-1-1-1,1 1 0,-1-1 0,1 1 1,0-1-1,-1 0 0,1 1 0,0-1 1,0 0-1,-1 0 0,1 0 0,0 0 1,0 1-1,-1-1 0,1 0 0,0 0 1,0 0-1,-1 0 0,1-1 0,0 1 1,0 0-1,-1 0 0,1 0 0,1-1 0,38-10-29,-35 10 29,7-4-10,1 1 0,0 1 0,0 0 1,0 1-1,1 0 0,18 0 0,-30 2 8,1 1 0,0-1 0,0 0-1,0 1 1,0-1 0,0 1 0,0 0 0,-1 0 0,1 0 0,0 1 0,-1-1 0,1 0-1,-1 1 1,1 0 0,-1 0 0,0-1 0,0 1 0,0 1 0,0-1 0,0 0-1,0 0 1,0 1 0,-1-1 0,1 1 0,-1-1 0,0 1 0,0 0 0,0 0 0,0-1-1,0 1 1,0 0 0,-1 0 0,0 0 0,1 0 0,-1 4 0,0 2 17,-1 0 0,1 0 0,-1 0 0,-1-1 1,0 1-1,0 0 0,-1-1 0,0 1 0,0-1 1,-1 0-1,0 0 0,0 0 0,-1-1 0,0 0 0,0 1 1,-1-2-1,-11 12 0,15-17-109,1 0 0,-1 1 0,0-1 0,1 0-1,-1 0 1,0 0 0,0 0 0,0 0 0,0 0 0,0-1 0,0 1 0,0-1-1,0 0 1,0 1 0,0-1 0,0 0 0,0 0 0,0 0 0,-1 0 0,1-1-1,0 1 1,0 0 0,0-1 0,0 1 0,0-1 0,0 0 0,0 0 0,1 0-1,-1 0 1,0 0 0,0 0 0,1-1 0,-1 1 0,0 0 0,1-1 0,0 1-1,-3-4 1,-16-18-638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2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23461,'0'-5'1808,"2"-2"-1472,3-4-159,8 2 647,3-2-344,6-1-640,0-5-328,6 6-705,-2-4-287,1 2 1096,-3 2-296,0-5-216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2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20308,'7'-9'743,"0"0"0,1 1 0,0 0 0,1 0 0,15-11 0,-19 15-598,0 1 1,1-1-1,-1 2 0,1-1 0,0 0 0,0 1 0,0 0 1,0 1-1,0-1 0,0 1 0,11 0 0,-15 1-138,0 0 0,0 0 0,0 0 0,0 0-1,0 1 1,-1-1 0,1 1 0,0-1 0,0 1 0,0 0-1,-1 0 1,1-1 0,0 1 0,-1 1 0,1-1 0,0 0-1,-1 0 1,0 0 0,1 1 0,1 1 0,-1 1-4,0-1-1,0 1 1,-1-1 0,1 1 0,-1 0 0,0 0 0,0-1 0,0 1 0,1 6 0,-1 7-7,-1 0 0,-1 0 1,-3 27-1,3-42 6,-7 46-1,-16 49 0,-7 38 43,31-132-44,-1 0 1,1 0 0,0 0 0,0 0-1,0 0 1,0 0 0,0 0 0,1 4-1,-1-7 0,1 1-1,-1-1 1,0 1-1,0-1 0,0 0 1,1 1-1,-1-1 0,0 0 1,0 1-1,1-1 1,-1 0-1,0 1 0,1-1 1,-1 0-1,0 1 1,1-1-1,-1 0 0,1 0 1,-1 1-1,1-1 0,-1 0 1,1 0-1,0 0-3,0 0 0,1 0 0,-1 0 0,0 0 0,0 0 1,0 0-1,0-1 0,0 1 0,0 0 0,0-1 0,0 1 0,0-1 0,2 0 0,14-11-495,-1 0 0,1-1 0,-2 0 1,16-18-1,-10 10 279,-1 1-264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5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1308 223 11554,'-5'-8'415,"-1"1"-1,0-1 0,-1 2 0,1-1 0,-16-11 0,-43-25 1224,35 24-956,10 6-472,0 1-1,0 1 0,-1 1 0,0 1 0,-1 1 0,0 1 0,-1 0 0,1 2 0,-1 1 0,0 0 0,-30 1 0,12 1-72,1 3 0,-1 1 0,1 2 0,-44 10 0,63-9-68,1 1 0,1 1 0,-1 0 0,1 2-1,1 0 1,-1 1 0,2 1 0,-1 0 0,-29 28 0,-20 27 155,-107 136 1,152-172-184,0 0 1,3 1-1,0 2 0,2-1 0,2 2 1,-21 64-1,31-81-23,2 1 1,0 0-1,1 0 0,0 0 1,2 0-1,2 33 0,0-37-8,1 0 1,0 0-1,1-1 0,1 1 0,0-1 0,1 0 0,0 0 1,1 0-1,13 17 0,-5-10-7,2-1 0,0-1 0,1 0 0,1-2 0,1 0 0,0-1 0,1-1 0,0-1 0,30 14 0,-4-6-45,2-2 0,0-2-1,76 15 1,-73-22-183,0-3 0,0-2 0,104-4 0,156-36-887,-234 23 727,4 0-30,101-28 0,-158 33 557,0-1 0,-1-2-1,-1 0 1,0-1 0,0-2 0,-1 0 0,0-2-1,26-23 1,-27 19-9,-2 0 0,0-2 0,-1-1 0,-1 0 0,-1-1 0,-1-1 0,-1 0 0,12-31 0,-19 36-112,0 1-1,-1-1 1,-2-1-1,0 1 1,0-1-1,-2 1 0,-1-1 1,0 0-1,-1 0 1,-2 1-1,0-1 1,-6-27-1,3 29-8,0 1 1,-1 0-1,-1 0 0,-1 1 1,0 0-1,-1 0 0,-14-17 0,7 12-17,-1 1-1,-1 1 1,-1 0-1,-29-21 1,2 8-5,0 2 1,-2 3-1,-1 1 0,-57-20 1,44 22-47,-1 3 0,-1 3 0,0 2 1,-1 3-1,-71-4 0,6-2-581,91 11 463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 16604,'3'-5'1640,"-2"5"-1128,-1 5-224,-1 10 1032,-1 5-527,0 8-425,0 5-152,1 6-184,1 0-64,0-3-216,-2-1-120,-2-7-345,-2-8-175,-2-17 656,-2-14-208,0-14-160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5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18532,'0'0'119,"-1"0"0,0 0-1,1 0 1,-1 0 0,1 0 0,-1 0 0,0 0 0,1 0-1,-1 0 1,0 0 0,1 1 0,-1-1 0,1 0 0,-1 1-1,1-1 1,-1 0 0,0 1 0,1-1 0,0 1-1,-1-1 1,1 0 0,-1 1 0,1-1 0,-1 1 0,1 0-1,0-1 1,-1 2 0,1-2 21,1 1 0,-1 0 0,1 0 0,-1-1 0,1 1 0,0 0 0,-1-1 0,1 1 0,0-1 0,-1 1 0,1-1 0,0 1 0,0-1 0,-1 1 0,1-1 0,2 1 0,40 12 2151,-23-10-1987,0-1 1,0 0-1,0-2 1,0-1-1,30-4 1,-25 1-2358,47-15 1,-74 20 545,-4 5 599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5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19476,'3'7'2041,"14"-7"-1193,5 0-280,11-3 880,0-1-192,8-3-295,1-2-153,-3 3-744,-1 1-504,-10 2 472,-4 4-120,-8 6-112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5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16876,'1'-4'319,"0"-1"0,1 1 1,0 0-1,0 0 1,0 0-1,0 0 0,0 0 1,1 0-1,0 1 0,0-1 1,0 1-1,0 0 1,1 0-1,-1 0 0,1 0 1,-1 0-1,1 1 0,0 0 1,7-3-1,-3 0-26,1 2-1,-1-1 0,1 1 1,-1 1-1,1 0 1,0 0-1,0 0 0,18 0 1,-26 2-281,0 0-1,0 0 1,-1 0 0,1 0 0,0 0 0,0 0-1,-1 1 1,1-1 0,0 0 0,0 0 0,-1 1-1,1-1 1,0 0 0,-1 1 0,1-1-1,0 0 1,-1 1 0,1-1 0,-1 1 0,1-1-1,0 1 1,-1 0 0,0-1 0,1 1 0,-1-1-1,1 1 1,0 1 0,-1 0-5,0-1 1,0 1 0,0 0-1,0-1 1,0 1-1,0-1 1,0 1-1,0 0 1,-1-1-1,1 1 1,-1-1-1,0 4 1,-4 5-11,0 0 1,-1 0-1,-7 9 1,9-14 27,-13 21 26,-8 10 134,-22 42 1,42-68-128,0 1 1,1-1-1,0 1 0,0 0 1,1 0-1,0 0 0,1 1 1,1-1-1,-1 15 0,2-23-98,0 0 1,0-1-1,1 1 0,-1 0 0,1 0 1,-1-1-1,1 1 0,0-1 0,0 1 1,0-1-1,0 1 0,1-1 0,-1 0 1,1 1-1,-1-1 0,1 0 0,0 0 1,0 0-1,0 0 0,0-1 0,0 1 1,0 0-1,0-1 0,1 1 0,-1-1 1,4 2-1,-1-2-124,0 1-1,0-1 1,0 0 0,1-1 0,-1 1-1,0-1 1,0 0 0,0 0 0,0 0-1,1-1 1,-1 0 0,0 0 0,6-2-1,18-7-536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1:5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14475,'3'-6'396,"0"1"0,1-1 0,0 1 0,0 0 0,0 0 0,1 0-1,0 1 1,0 0 0,0 0 0,0 0 0,1 0 0,-1 1 0,1 0 0,8-3 0,-9 3-128,0 1 0,1 0 0,-1 0 0,1 1 0,-1-1 0,1 1 0,0 1 0,-1-1 0,1 1 0,0 0-1,0 0 1,-1 1 0,1-1 0,0 1 0,-1 0 0,9 4 0,-11-4-203,-1 0-1,1 1 0,0-1 1,-1 1-1,0 0 0,1-1 1,-1 1-1,0 1 1,0-1-1,0 0 0,0 0 1,0 1-1,-1-1 0,1 1 1,-1-1-1,1 1 0,0 3 1,-1-1-16,0 0 1,0 0 0,0 0-1,0 0 1,-1 0 0,0 1-1,0-1 1,-2 10-1,-1 3 21,-2 0 0,0-1 0,-1 0 0,-12 24 0,5-17 59,-30 43-1,26-43-68,-19 36 1,35-58-59,0 0 0,0 0 0,0 0 0,0 0 0,0 1 0,0-1 0,1 0 0,-1 0 0,1 1 0,-1-1 0,1 1 0,0-1 0,0 0-1,0 1 1,0-1 0,1 0 0,-1 1 0,1-1 0,-1 0 0,1 1 0,0-1 0,1 3 0,0-3-46,0 0 1,0 0-1,0 0 0,0 0 0,1 0 1,-1 0-1,0-1 0,1 1 0,0-1 0,-1 0 1,1 0-1,0 0 0,0 0 0,-1 0 0,1-1 1,0 1-1,5 0 0,-2-1-85,0 0 0,0 1 0,0-2 0,0 1 0,0-1 0,0 0 0,0 0 0,0-1 0,6-2 0,14-4-263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00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18804,'8'10'1912,"3"-5"-1135,3-4-353,8 1 1064,2-1-472,5-1-552,-2-3-336,6 2-896,-4-4-200,-5 1 704,-1-3-168,-6-2-216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00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18820,'5'3'1856,"-3"7"-1071,0 3-297,-2 12 1224,1 5-672,-1 8-384,0 4-103,-1 5-265,-1-1-40,2-3-128,-1 0-104,1-11-216,1-4-160,2-12-561,2-2-311,0-12 936,1-6-192,0-11-240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0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42 16035,'-8'7'875,"0"0"0,1 1 0,0 0 0,0 0 0,0 0 0,-9 19 0,13-21-641,0 0 0,0 0 0,1 0-1,0 1 1,0-1 0,0 1 0,1-1 0,0 1 0,0 0 0,1-1 0,0 13 0,1-16-232,-1 0 1,1-1 0,0 1-1,0-1 1,0 1 0,0-1-1,0 1 1,1-1 0,-1 0-1,1 0 1,-1 0 0,1 1-1,0-2 1,0 1 0,0 0-1,0 0 1,0-1 0,0 1-1,1-1 1,-1 1 0,3 0-1,7 4-12,0-2 0,1 0-1,16 4 1,12 4 7,-38-10 0,1-1 0,-1 1 0,0-1 0,0 1-1,0 0 1,0 0 0,0 1 0,-1-1 0,1 0 0,-1 1-1,1 0 1,-1 0 0,0-1 0,0 1 0,0 1-1,-1-1 1,1 0 0,-1 0 0,1 0 0,0 5 0,-1-3 3,-1-1-1,1 1 1,-1-1 0,0 0 0,-1 1 0,1-1 0,-1 1 0,0-1 0,0 0 0,0 1 0,0-1 0,-1 0 0,0 0 0,0 0-1,0 0 1,-3 5 0,0-2 30,0-1 0,-1 1 0,1-1 1,-1 0-1,-1-1 0,-6 6 0,9-8-1,1-1 0,-1 1 0,0-1 0,0 0 1,0 0-1,0 0 0,0-1 0,0 0 0,-1 1 0,1-2 1,0 1-1,-1 0 0,-4-1 0,8 0-26,-1 0 0,0 0 0,1-1-1,-1 1 1,1-1 0,-1 1 0,1-1 0,-1 0-1,1 1 1,-1-1 0,1 0 0,0 0 0,-1 0-1,1 0 1,0 0 0,0 0 0,0-1 0,0 1-1,0 0 1,0 0 0,0-1 0,0 1 0,0-1 0,1 1-1,-1-1 1,1 1 0,-1-1 0,1 1 0,-1-1-1,1 0 1,0 1 0,0-1 0,0 1 0,0-1-1,0 0 1,0-1 0,0-3-22,1 0 0,-1 0 0,1-1 0,1 1 0,-1 0 0,1 0 0,0 1 0,3-9 0,12-13 116,1 2 0,0 0 0,2 0 0,36-32 0,-31 32 245,-2-1 0,0 0 0,25-40 0,-47 64-291,1-1 0,0 0 1,-1 0-1,0 0 0,1 0 0,-1 0 1,0 0-1,-1-1 0,1 1 0,0 0 1,-1 0-1,0-1 0,0-5 0,0 7-27,-1 0 0,0 1 0,1-1 0,-1 1-1,0-1 1,0 1 0,0-1 0,0 1-1,0-1 1,0 1 0,0 0 0,-1-1-1,1 1 1,0 0 0,-1 0 0,1 0-1,-1 0 1,1 0 0,-1 0 0,1 1-1,-1-1 1,0 1 0,1-1 0,-1 1-1,0-1 1,0 1 0,-2 0 0,-9-2 30,-1 1 0,1 0 0,-1 1 1,1 1-1,-1 0 0,1 1 0,-1 1 1,-15 4-1,18-3-472,1-1-1,-1 1 1,1 1 0,-1 0-1,-17 13 1,22-13 21,5-4-168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0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21181,'3'6'2376,"7"-5"-1664,9-2-280,8 0 1265,12-5-841,4-1-104,7 2-656,2-5-464,-2 5-872,-6-7 1112,-5-8-240,-6 3-161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0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16852,'-7'0'216,"-1"0"0,0 1 1,0 0-1,0 0 0,1 1 1,-1 0-1,0 0 1,1 1-1,0 0 0,-1 0 1,1 1-1,1 0 0,-1 0 1,0 0-1,1 1 1,0 0-1,0 0 0,1 1 1,-9 10-1,3-3-114,1 1-1,1 0 1,0 1-1,1 0 1,0 0-1,1 0 1,1 1-1,-5 19 1,9-25-17,0-1 0,1 0 0,0 1-1,0-1 1,1 1 0,0-1 0,0 1 0,4 13 0,-4-20-31,1 0 0,0 1 0,0-1 0,0 0 0,0 0-1,0 0 1,1 0 0,-1-1 0,1 1 0,0 0 0,0-1 0,0 1 0,0-1 0,0 0-1,1 1 1,-1-1 0,1 0 0,-1 0 0,1-1 0,0 1 0,0-1 0,0 1 0,0-1-1,0 0 1,0 0 0,0 0 0,0 0 0,4 0 0,0-1 48,0 0-1,0 0 1,-1-1-1,1 0 1,0 0 0,-1 0-1,1-1 1,-1 0 0,0-1-1,1 1 1,-1-1-1,0 0 1,-1-1 0,1 1-1,8-7 1,-3 0 134,0 0 0,0 0 1,0-1-1,-2-1 0,17-24 0,-20 27-125,-1 0-1,0-1 1,-1 1-1,0-1 1,0-1-1,-1 1 1,-1 0-1,0-1 0,2-17 1,-4 24-128,0 0 0,0 0 0,0 0 0,0 0 0,-1 0 1,0 0-1,0 0 0,0 0 0,0 0 0,0 0 0,-1 0 0,0 1 0,0-1 0,0 1 1,0-1-1,0 1 0,-1 0 0,1-1 0,-1 1 0,0 1 0,0-1 0,0 0 0,0 1 0,-1-1 1,1 1-1,-1 0 0,1 0 0,-6-1 0,2 0-212,-1 1 0,1 0 0,-1 1 0,1 0-1,-1 0 1,0 1 0,0 0 0,-13 1 0,4 1-172,0 2 0,-30 8 0,6 3-415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0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57 164 12251,'-4'0'406,"0"-1"0,0 0 0,0 0 0,0 0 0,0 0 0,0 0 0,0-1 0,0 0 0,0 0 0,0 0 0,1 0 0,-1 0 0,-1-8 3287,19 10-2970,-12 0-366,26-1 987,43-9-1,-17 3-641,432-24 1092,3 35-1870,116-21-6,-273 3 92,183 35-45,-464-18 43,0-1 1,0-2-1,0-3 1,0-2-1,0-2 1,-1-3-1,78-24 1,-104 25-6,-18 6 4,0 0 0,1 0 0,0 1 1,-1 0-1,1 1 0,0 0 0,0 0 0,0 0 0,0 0 0,9 2 0,-15-1 0,-1 0 1,0 0-1,1 0 0,-1 0 0,0 0 1,1 0-1,-1 0 0,0 0 0,1 0 1,-1 0-1,0 0 0,1 1 0,-1-1 1,0 0-1,0 0 0,1 0 0,-1 0 1,0 1-1,0-1 0,1 0 0,-1 0 1,0 1-1,0-1 0,0 0 0,1 0 1,-1 1-1,0-1 0,0 0 0,0 0 1,0 1-1,0-1 0,0 0 0,1 1 1,-8 10-461,6-9 373,-1 0 0,0 0 0,0-1 0,-1 1 1,1-1-1,0 1 0,0-1 0,-1 0 1,-2 1-1,-22-3-189,14-3-47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12571,'10'23'2406,"-8"-16"-1884,3 2-258,0 0 0,0 0-1,1-1 1,0 0 0,0 0 0,1-1-1,0 0 1,1 0 0,-1-1 0,1 1-1,0-2 1,1 1 0,0-1-1,-1 0 1,1-1 0,1 0 0,10 3-1,-13-5-190,-1-1-1,0 0 0,1 0 1,-1 0-1,1 0 0,0-1 1,-1 0-1,1-1 0,-1 1 1,1-1-1,12-4 0,-14 3 14,0 0 0,0 0 0,-1-1 0,1 0 0,-1 0 0,1 0 0,-1 0 0,0-1 0,0 0 0,0 1 0,-1-2 0,1 1 0,-1 0 0,0-1 0,0 1 0,2-6-1,1-4 59,0 1 0,-2-1-1,0 1 1,0-1 0,-1-1-1,2-23 1,-4 27-113,-1 0-1,0-1 1,0 1-1,-1 0 1,-1 0-1,0 0 1,0 0-1,-1 0 1,-5-12-1,7 22-39,1-1 0,-1 0-1,0 0 1,0 0 0,0 1-1,-1-1 1,1 0-1,0 1 1,-1-1 0,1 1-1,-3-2 1,4 3-24,0-1 0,-1 1 0,1 0 0,-1 0 0,1 0 0,-1 0-1,1-1 1,-1 1 0,1 0 0,-1 0 0,1 0 0,0 0 0,-1 0 0,1 0 0,-1 0 0,1 0 0,-1 0 0,1 1 0,-1-1 0,1 0 0,-1 0 0,1 0 0,0 0 0,-1 1 0,1-1 0,-1 0 0,1 0-1,-1 1 1,-1 1-59,1 0 0,-1 0-1,1 0 1,0 1 0,0-1-1,0 0 1,0 0 0,0 1-1,1-1 1,-1 1 0,1-1-1,-1 0 1,1 1 0,0-1-1,0 4 1,2 22-346,8 5-130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0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37 18084,'-1'-2'137,"0"0"1,1 0-1,-1 0 1,0 0-1,0 0 1,0 0-1,0 1 1,-1-1-1,1 0 1,0 1-1,-1-1 1,1 1-1,-1-1 1,1 1-1,-1 0 1,0 0-1,1 0 1,-1 0-1,0 0 1,0 0-1,0 0 1,0 0-1,0 1 1,0-1-1,0 1 1,0 0-1,0-1 1,0 1-1,-2 0 1,-6 0 59,1-1 0,-1 1 0,1 1-1,-1 0 1,-10 2 0,12-1-158,0 1-1,0-1 1,1 2-1,-1-1 1,1 1-1,0 0 1,0 0-1,0 1 1,1 0-1,0 0 0,-1 1 1,2 0-1,-1 0 1,1 0-1,0 1 1,0 0-1,1-1 1,-4 9-1,3-6-1,1 0 0,0 1 0,1-1 0,0 1 0,0 0 0,1 0 0,0 0 0,1 0 0,0 0 0,1 0 0,0 0 0,0 1 0,1-1 0,2 11 0,-2-17-24,0-1 1,0 1-1,0-1 0,1 1 1,-1-1-1,1 0 1,0 0-1,0 1 0,0-1 1,0 0-1,0-1 1,1 1-1,-1 0 0,1-1 1,0 1-1,0-1 1,0 0-1,0 0 0,0 0 1,0 0-1,0-1 1,1 1-1,-1-1 0,1 0 1,-1 0-1,1 0 0,-1-1 1,1 1-1,0-1 1,-1 1-1,8-2 0,0 1 33,0-2 0,-1 1 0,1-1 0,0-1 0,-1 0-1,1-1 1,-1 0 0,0 0 0,16-10 0,-9 3 100,0-1 0,0 0 0,-1-1 0,14-16 1,-24 24-85,-1-1 0,0 0 0,0 0 0,-1 0 1,1-1-1,-2 1 0,1-1 0,-1 0 1,0 0-1,0 0 0,0 0 0,-1-1 1,-1 1-1,2-9 0,-3 12-36,0 1-1,0-1 1,0 1-1,-1-1 1,1 1-1,-1-1 1,0 1-1,0-1 1,0 1-1,0-1 1,-1 1-1,1 0 1,-1 0-1,0 0 1,0 0-1,0 0 1,-1 0-1,1 0 1,-3-2-1,1 2-41,0 0-1,-1 0 1,1 1-1,0-1 1,-1 1-1,1 0 1,-1 1-1,0-1 1,0 1-1,0 0 1,0 0-1,-8-1 1,6 2-121,0 0 1,1 0 0,-1 1 0,0-1 0,1 2 0,-1-1 0,1 1 0,-1 0 0,-10 4 0,13-4-59,0 0 0,0 1 0,0-1 0,1 1 0,-1 0-1,1 0 1,-1 0 0,1 0 0,0 0 0,0 1 0,0 0 0,0-1 0,1 1 0,-3 6 0,-2 11-514,6-1-69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0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18308,'-10'37'1872,"3"4"-1176,-6-3-319,5-1 1007,2 0-608,6-5-240,1-4-312,1-12-720,3-1-336,3-8 640,2-6-136,0-7-136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0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48 15627,'7'-15'6006,"-15"21"-4218,-17 21-694,15-15-646,2 0 0,-10 17 0,16-26-429,1 0 0,-1 0 0,1 1 0,-1-1 0,1 1 0,0-1 0,0 1 0,1-1 1,-1 1-1,1-1 0,0 1 0,-1-1 0,2 1 0,-1 0 0,1 5 0,0-8-21,-1 0 0,1 0 0,0 0 0,0 0 0,0 0 0,-1 0 0,1 0-1,0 0 1,0 0 0,0 0 0,0-1 0,1 1 0,-1 0 0,0-1 0,0 1 0,0 0 0,0-1-1,1 0 1,-1 1 0,3-1 0,31 5-68,-21-4 24,-7 0 22,-1 0 0,0 0-1,1 1 1,-1 0 0,0 0 0,0 1-1,0 0 1,0 0 0,0 0 0,-1 1-1,1-1 1,-1 1 0,0 1 0,0-1-1,0 1 1,-1 0 0,0 0 0,7 11-1,-8-12 32,0 1 0,-1 0 0,0 1 0,0-1 1,-1 0-1,1 1 0,-1-1 0,0 1 0,-1-1 0,1 1 0,-1-1 0,0 1 0,-1-1 0,1 1 0,-1-1 0,0 1 0,0-1 0,-1 1 0,1-1 0,-1 0 0,-1 0 0,-4 9 0,3-8 36,1 0 0,-2-1 0,1 1 0,-1-1 0,1 1 0,-2-2 0,1 1 0,0 0 0,-1-1 0,0 0 0,0 0 0,-9 3-1,13-5-97,-1-1-1,0-1 1,1 1-1,-1 0 1,0-1-1,1 1 1,-1-1-1,0 0 1,0 0-1,1 0 1,-1 0-1,0 0 1,0-1-1,1 1 0,-1-1 1,0 0-1,1 0 1,-1 0-1,1 0 1,-1 0-1,1 0 1,-1-1-1,1 1 1,0-1-1,0 0 1,0 0-1,0 0 1,0 0-1,0 0 1,0 0-1,1 0 0,-1 0 1,1-1-1,-2-2 1,-11-27-368,3-5-149</inkml:trace>
  <inkml:trace contextRef="#ctx0" brushRef="#br0" timeOffset="1">59 65 23037,'11'-3'2008,"9"-1"-1480,2-2-223,11-1 791,3 0-448,9 0-992,1 0-664,0-3 832,0 1-209,-4 5-151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0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27 22917,'5'-3'286,"1"-1"1,-1 1 0,1 0-1,0 1 1,0-1-1,0 1 1,0 1-1,0-1 1,0 1-1,11-1 1,-14 2-169,0-1-1,-1 1 1,1 1-1,0-1 1,-1 0 0,1 1-1,-1-1 1,1 1-1,-1 0 1,1 0 0,-1 0-1,4 2 1,-4-2-90,-1 0 0,0 0 1,0 0-1,0 0 0,0 0 1,0 1-1,0-1 0,0 0 1,0 1-1,0-1 0,-1 1 0,1-1 1,-1 1-1,1-1 0,-1 1 1,1-1-1,-1 1 0,0-1 1,0 1-1,0 0 0,0-1 0,0 3 1,-1 4-32,0-1 1,-1 1 0,1 0-1,-2-1 1,1 1 0,-1-1-1,0 0 1,-1 0 0,-7 12-1,-7 7-11,-22 25-1,30-40 14,-13 19-11,6-8-33,0-2 0,-1 0 0,-29 24 0,47-43 37,0-1-1,0 0 0,0 0 1,0 1-1,0-1 0,-1 0 1,1 0-1,0 1 0,0-1 1,0 0-1,-1 0 0,1 0 1,0 1-1,0-1 0,-1 0 1,1 0-1,0 0 0,0 0 1,-1 0-1,1 1 0,0-1 0,-1 0 1,1 0-1,0 0 0,0 0 1,-1 0-1,1 0 0,0 0 1,-1 0-1,1 0 0,0 0 1,0 0-1,-1 0 0,1 0 1,0-1-1,-1 1 0,1 0 1,0 0-1,0 0 0,-1 0 1,1 0-1,0-1 0,0 1 1,-1 0-1,1-1 0,0 1-7,0-1 0,0 1-1,0-1 1,0 0 0,0 1-1,0-1 1,0 1-1,1-1 1,-1 1 0,0-1-1,0 1 1,1-1 0,-1 1-1,0-1 1,1 1 0,-1-1-1,0 1 1,1-1 0,-1 1-1,1 0 1,-1-1-1,2 0-5,-1 0 0,0 0-1,0 0 1,1 0 0,-1 0-1,0 0 1,1 1 0,-1-1-1,1 1 1,-1-1 0,1 1-1,-1-1 1,1 1-1,-1 0 1,1 0 0,-1-1-1,1 1 1,-1 0 0,1 1-1,0-1 1,-1 0 0,1 0-1,-1 1 1,1-1-1,1 1 1,2 2 10,0 0-1,-1 0 0,0 1 1,0-1-1,0 1 1,4 5-1,24 19 294,-30-27-249,0 0 0,-1 0 0,1 0 0,0 0 0,0-1-1,0 1 1,0 0 0,0-1 0,0 0 0,1 1 0,-1-1 0,0 0 0,0 0-1,0 0 1,0 0 0,0 0 0,3-1 0,1-2 57,1 0-1,-1-1 1,1 1 0,-1-1 0,0-1 0,0 1-1,-1-1 1,1 0 0,-1 0 0,0-1 0,-1 1-1,1-1 1,-1 0 0,0-1 0,-1 1 0,1 0-1,-1-1 1,2-8 0,-5 15-139,1-1 1,-1 1-1,0-1 0,0 1 1,0-1-1,0 1 1,0-1-1,0 1 0,0-1 1,0 1-1,0-1 0,0 1 1,0-1-1,0 0 1,0 1-1,0-1 0,0 1 1,-1-1-1,1 1 0,0-1 1,0 1-1,-1-1 1,1 1-1,0 0 0,-1-1 1,1 1-1,0-1 0,-1 1 1,1 0-1,0-1 1,-1 1-1,1 0 0,-1-1 1,1 1-1,-1 0 0,1 0 1,-1 0-1,1-1 1,-1 1-1,1 0 0,-1 0 1,1 0-1,-2 0 0,-12-7-1048,7-2 436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0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8 121 15067,'-1'-2'238,"0"1"0,0-1 0,0 0 0,1 1 0,-1-1 0,0 0 0,1 1 0,0-1 0,-1 0 0,1 0 0,0 0 0,0 1 0,0-1-1,0 0 1,0 0 0,0 1 0,1-1 0,-1 0 0,0 0 0,2-2 0,0 0 103,-1 0 1,2 0-1,-1 1 1,0-1-1,1 0 0,0 1 1,0-1-1,4-3 0,-2 2-112,1 0-1,-1 1 1,1 0-1,0 0 1,0 0-1,1 0 1,-1 1-1,1 0 1,-1 1-1,14-4 0,-17 6-194,0-1 0,0 1 0,0 0-1,0 0 1,1 1 0,-1-1 0,0 0-1,0 1 1,0 0 0,0 0 0,0 0-1,0 0 1,0 0 0,3 2-1,-1 1-13,1 1 0,-1-1-1,0 1 1,7 8-1,-6-6-52,0-1-1,0 0 1,1-1-1,6 6 1,-11-10-5,0-1 1,0 1 0,0 0 0,0 0 0,0-1 0,1 1-1,-1-1 1,0 0 0,0 0 0,0 0 0,0 0 0,1 0-1,-1 0 1,0 0 0,0-1 0,0 1 0,0-1 0,0 1 0,1-1-1,-1 0 1,0 0 0,-1 0 0,1 0 0,0 0 0,2-2-1,-1 1-211,0 0-1,0-1 0,0 1 0,0-1 1,0 0-1,-1 0 0,1 0 1,-1 0-1,0-1 0,0 1 0,0 0 1,0-1-1,1-4 0,-3 8 200,0-1-1,0 1 0,0-1 0,0 1 1,0 0-1,0-1 0,0 1 1,0-1-1,0 1 0,0 0 1,0-1-1,-1 1 0,1-1 0,0 1 1,0 0-1,0-1 0,-1 1 1,1 0-1,0-1 0,0 1 1,-1 0-1,1 0 0,0-1 0,-1 1 1,1 0-1,0 0 0,-1-1 1,1 1-1,-1 0 0,1 0 0,0 0 1,-1 0-1,1 0 0,-1 0 1,1 0-1,0-1 0,-1 1 1,1 0-1,-1 0 0,1 1 0,0-1 1,-1 0-1,1 0 0,-1 0 1,1 0-1,0 0 0,-1 0 1,1 0-1,0 1 0,-1-1 0,-14 2-710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0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17804,'-1'-2'153,"1"1"-1,0 0 1,0 0 0,0 0 0,0 0-1,0 0 1,1 0 0,-1 0 0,0 0 0,0-1-1,1 1 1,-1 0 0,1 0 0,-1 0 0,2-1-1,9-18 559,0 1-1,2 0 0,1 1 0,0 1 1,1 0-1,17-15 0,-28 29-596,1-1 0,0 0-1,0 1 1,0 0 0,0 0 0,1 0 0,8-3-1,-12 6-84,0-1 0,0 1 0,0-1 0,0 1 0,-1 0 0,1 0-1,0 0 1,0 0 0,0 0 0,0 0 0,0 0 0,0 1 0,0-1-1,0 1 1,0-1 0,-1 1 0,1 0 0,0-1 0,0 1 0,-1 0 0,1 0-1,-1 1 1,1-1 0,-1 0 0,1 0 0,1 3 0,2 4-9,0 0 1,0 0 0,-1 1 0,-1 0-1,1-1 1,-1 1 0,-1 0 0,3 17-1,-3-16-60,0 0 0,0-1 0,1 1 0,1-1 0,-1 1 0,2-1 0,4 9 0,-8-17 32,0 0 0,-1 0 0,1 0-1,0 0 1,0 0 0,0 0 0,0 0-1,0 0 1,0 0 0,0 0-1,0-1 1,0 1 0,1 0 0,-1-1-1,0 1 1,0-1 0,1 1 0,-1-1-1,0 0 1,0 0 0,1 1-1,-1-1 1,2 0 0,-1-1-42,0 1 0,0-1 0,0 1 0,0-1 0,0 0 0,0 0 0,0 0 0,-1 0 0,1 0 0,0 0 0,0-1 0,-1 1 0,3-3 0,0 0-84,0-1 0,0 0 0,0 0 0,-1-1 1,0 1-1,0-1 0,0 1 0,3-11 0,-3-15-114,-6-2-68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1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22 114 14835,'-8'-16'2110,"6"13"-1397,0-1 1,0 0 0,0 1 0,1-1-1,-1 0 1,0-7 0,16 13 3048,-4 0-3307,8-1-253,0-1 0,0 0 1,0-2-1,23-4 0,69-23 24,17-2-239,-124 30 8,-1 1 0,1 0 0,-1-1 0,1 1 1,-1 0-1,0 0 0,1 1 0,-1-1 0,1 0 0,3 2 1,-5-2 1,0 1 1,0 0-1,-1-1 1,1 1-1,0 0 1,0 0 0,0-1-1,-1 1 1,1 0-1,0 0 1,-1 0-1,1 0 1,-1 0 0,1 0-1,-1 0 1,1 0-1,-1 0 1,0 0-1,1 0 1,-1 0 0,0 0-1,0 0 1,0 0-1,0 0 1,0 1-1,0-1 1,0 2-1,-4 18-14,0-1 0,-1 0 0,-1 0 0,-1 0-1,-14 27 1,8-15 22,-16 34 23,-33 89 84,55-134-86,1 1-1,1-1 1,1 1-1,1 0 1,-1 28-1,4-46-96,0-1 0,0 1 0,0 0 0,0-1 0,1 1-1,-1 0 1,1-1 0,0 1 0,0-1 0,0 1 0,1-1 0,-1 0 0,1 0-1,2 4 1,-3-8-149,-1-1-1,1 1 0,-1-1 0,0 1 1,1-1-1,-1 1 0,0-1 1,0 0-1,0 1 0,0-1 0,-1-2 1,-4-13-403,-2-4-145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11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19724,'1'0'2321,"6"2"-1481,6-2-296,4-2 1200,11-1-751,2 0-137,10 1-384,1-3-232,4 4-576,1-2-448,-6 0 640,-6-1-168,-8 4-56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1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16644,'-11'27'1928,"2"10"-1176,3-1-328,1-2 1873,2 7-1625,3-10-776,1 1-288,6-11-760,2-1-25,0-13 777,-1-1-320,5-10-232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1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17236,'-1'1'3666,"5"-8"-1576,8-10-158,4 1-1201,0 1-1,1 0 1,36-22-1,-44 31-717,1 1 0,-1 0-1,1 0 1,0 1 0,0 0 0,0 1-1,1 0 1,-1 1 0,1 0-1,12 0 1,-21 2-13,-1 0 0,0 0 0,0 0 0,1 0 0,-1 1 0,0-1 0,1 1 0,-1-1 1,0 0-1,0 1 0,0 0 0,0-1 0,1 1 0,-1 0 0,0 0 0,0-1 0,0 1 0,0 0 0,-1 0 0,2 2 0,0-1-2,0 1 0,-1 0 0,1 0 0,-1 0-1,0 0 1,0 0 0,0 0 0,0 4 0,1 7-7,-1 1 0,-1 27 0,-1-34 14,-3 39 68,-3 1-1,-2-1 1,-22 69-1,15-59 75,-15 94-1,30-140-235,-1-5-95,1 0-1,1 0 1,-1 1-1,1-1 1,0 0 0,1 0-1,-1 1 1,3 7-1,-3-14 157,0 0-1,0 0 1,0 0 0,0 0-1,0 0 1,0-1-1,0 1 1,0 0-1,0 0 1,0 0-1,0 0 1,0 0 0,1 0-1,-1 0 1,0 0-1,0 0 1,0-1-1,0 1 1,0 0-1,0 0 1,0 0 0,0 0-1,1 0 1,-1 0-1,0 0 1,0 0-1,0 0 1,0 0-1,0 0 1,0 0 0,0 0-1,1 0 1,-1 0-1,0 0 1,0 0-1,0 0 1,0 0-1,0 0 1,0 0 0,0 0-1,1 0 1,-1 0-1,0 0 1,0 0-1,0 0 1,0 0-1,0 1 1,0-1 0,0 0-1,0 0 1,1 0-1,-1 0 1,0 0-1,0 0 1,0 0-1,1-11-498,-2-4-136</inkml:trace>
  <inkml:trace contextRef="#ctx0" brushRef="#br0" timeOffset="1">44 453 17028,'-3'-1'2312,"6"2"-1112,7-1-439,7-1 2055,3-3-1264,9-2-599,6 0-161,2-1-552,3 1-344,-6-1-2081,2 3 1985,-11-2-288,-10-7-216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63 15507,'2'-11'934,"0"6"-193,-1 0 0,1 0 0,-1 0 0,-1 0 0,1-8 0,-1 12-647,0 0-1,0 1 1,0-1 0,0 1 0,0-1-1,-1 1 1,1-1 0,0 1 0,0-1-1,0 0 1,-1 1 0,1 0 0,0-1 0,-1 1-1,1-1 1,0 1 0,-1-1 0,1 1-1,-1-1 1,1 1 0,0 0 0,-2-1-1,1 1-6,0-1 0,0 1-1,0 0 1,-1 0 0,1 0 0,0 0-1,0 0 1,0 0 0,-1 0-1,1 1 1,0-1 0,0 0-1,0 1 1,0-1 0,-2 1 0,-5 3-55,0 1 1,0-1 0,1 1 0,-1 0-1,1 1 1,1-1 0,-1 2 0,1-1-1,0 1 1,0-1 0,1 2 0,0-1-1,0 1 1,1-1 0,-1 1 0,2 0-1,-5 12 1,8-19-35,0-1-1,0 1 1,-1 0 0,1 0-1,0-1 1,0 1 0,0 0-1,0-1 1,0 1 0,0 0-1,0 0 1,0-1 0,0 1-1,0 0 1,0-1 0,1 1-1,-1 0 1,0-1 0,0 1-1,1 0 1,-1-1 0,0 1-1,1 0 1,-1-1 0,1 1-1,-1-1 1,1 1 0,0 0-1,0 0 0,1-1 0,-1 0-1,0 1 1,1-1-1,-1 0 1,0 0 0,0 0-1,1 0 1,-1 0 0,0 0-1,1 0 1,-1-1-1,0 1 1,2-1 0,5-2-10,1 0-1,-1 0 1,11-7 0,30-27-34,-41 30 40,1 0 0,0 0 0,0 0 0,1 2-1,0-1 1,12-4 0,-22 9 4,1 1 1,0 0-1,0 0 1,0 0-1,0 0 0,-1 0 1,1 0-1,0 0 1,0 0-1,0 0 0,0 0 1,-1 0-1,1 0 1,0 1-1,0-1 0,0 0 1,-1 0-1,1 1 1,0-1-1,0 1 0,-1-1 1,1 1-1,0-1 1,-1 1-1,1-1 0,-1 1 1,1 0-1,-1-1 1,1 1-1,-1 0 0,1-1 1,-1 1-1,0 0 1,1 0-1,-1-1 0,0 1 1,1 0-1,-1 0 1,0 0-1,0 0 0,0 1 1,1 5 0,0 1 0,0 0 0,-1 12 0,0-13 6,-1 60 404,-17 111 0,10-134-17,-1-1-1,-3 0 1,-25 63 0,33-96-308,-1-1-1,1 0 1,-7 8 0,10-15-47,-1 0 0,1 0-1,-1 0 1,0 0-1,0 0 1,0-1 0,1 1-1,-2-1 1,1 1 0,0-1-1,0 0 1,0 1 0,-1-1-1,1 0 1,-1-1 0,-3 2-1,5-2-14,-1 0 0,1 0 0,0 0 0,-1-1 0,1 1 0,0 0 0,-1-1 0,1 1 0,0-1 0,0 1 0,0-1 0,-1 0 0,1 1 0,0-1 0,0 0 0,0 0 0,0 0 0,0 0 0,0 0 0,1 0 0,-1 0 0,0 0 0,0 0 0,1 0 0,-1 0 0,1-1 0,-1 1 0,1 0 0,-1-1 0,1 0 0,-3-8 98,0 1 1,-2-19-1,4 24-90,-2-22 73,0 0 1,2-1-1,1 1 1,1 0-1,1-1 1,6-26-1,-5 41-327,-1-1 0,2 1 0,-1 1 0,2-1 0,0 1 0,0-1 0,1 1-1,0 1 1,1-1 0,0 1 0,1 0 0,0 1 0,0 0 0,20-16 0,-5 9-1041,1 2 0,36-16 1,-16 11 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55 17484,'-4'-2'152,"0"1"1,0 0 0,0 0 0,-1 0-1,1 0 1,0 1 0,-1 0 0,1 0-1,0 0 1,-1 0 0,1 1 0,0 0-1,-1-1 1,-4 3 0,3-1-80,1 0 0,-1 0 0,0 0 0,1 1 0,0 0 0,0 0 0,0 0 1,0 0-1,-7 7 0,11-9-63,0 0 0,0 0 0,0 0 0,1 0 1,-1 0-1,0 0 0,0 0 0,1 1 0,-1-1 0,0 0 1,1 0-1,0 1 0,-1-1 0,1 0 0,0 0 0,-1 3 1,1-3-6,0 0 0,1-1 1,-1 1-1,0 0 0,0 0 1,1 0-1,-1-1 1,1 1-1,-1 0 0,0-1 1,1 1-1,-1 0 1,1-1-1,-1 1 0,1-1 1,0 1-1,-1-1 0,1 1 1,0-1-1,0 1 1,3 1 2,-1 0 1,1-1-1,0 0 1,-1 0-1,1 0 1,0 0-1,0-1 0,0 1 1,6-1-1,20-3 12,0-1 0,-1-1-1,0-2 1,56-20-1,23-6 70,-103 32-81,0-1-1,0 2 0,0-1 1,0 0-1,0 1 1,7 0-1,-11 0-6,1 1 0,-1-1 1,0 0-1,1 1 0,-1-1 0,0 1 1,0 0-1,0-1 0,0 1 0,1 0 1,-1 0-1,0-1 0,0 1 0,0 0 1,0 0-1,-1 0 0,1 0 0,0 0 1,0 1-1,-1-1 0,1 0 0,0 0 1,-1 0-1,1 1 0,-1-1 0,1 2 1,0-1 3,-1 0 1,1 0-1,0 0 1,0-1-1,0 1 1,0 0 0,1-1-1,-1 1 1,0-1-1,1 1 1,-1-1 0,1 1-1,-1-1 1,1 0-1,0 0 1,-1 0 0,1 0-1,0 0 1,0 0-1,0 0 1,0-1 0,0 1-1,0-1 1,0 0-1,0 1 1,0-1 0,0 0-1,3 0 1,4 0 23,0-1 0,1 0 0,-1 0 0,16-5 1,5-3-382,-1-1 0,0-2 1,-1-1-1,48-29 1,-57 32-896,-18 11 1181,0-1 0,-1 0 0,1 0 1,-1 0-1,1 1 0,0-1 0,-1 0 0,1 1 0,-1-1 0,1 0 1,-1 1-1,1-1 0,-1 1 0,1-1 0,-1 1 0,1-1 1,-1 1-1,0-1 0,1 1 0,-1-1 0,0 1 0,1 0 1,-1-1-1,0 1 0,0-1 0,1 2 0,-1-1 37,1 1-1,0-1 0,-1 0 1,1 0-1,0 0 1,0 0-1,0 0 0,0 0 1,-1 0-1,1 0 0,1 0 1,-1 0-1,0-1 1,0 1-1,0 0 0,0-1 1,1 1-1,-1-1 1,0 1-1,0-1 0,3 1 1,31 0-35,0-5 28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2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916 72 10650,'-3'-5'72,"-1"-1"-1,0 1 1,0 0-1,-1 0 0,1 1 1,-1-1-1,0 1 1,0 0-1,-1 0 1,1 1-1,-1 0 0,0 0 1,0 0-1,0 0 1,0 1-1,0 0 1,0 0-1,-1 1 0,1 0 1,-1 0-1,1 0 1,-1 1-1,1 0 1,-10 1-1,2 1 31,0 0 1,1 1-1,-1 1 0,1 0 1,-1 1-1,2 0 0,-1 1 0,0 0 1,1 1-1,-12 9 0,-16 14 13,-54 54 0,-10 7 60,81-74-119,-122 85 308,129-91-344,1 1 1,0 0-1,0 1 1,1 1 0,1 0-1,-17 24 1,21-25-7,1 1 0,1 0 0,0 0 0,1 1 0,-8 27 0,-11 81 80,19-90-67,3-1 0,0 1-1,2 0 1,5 46-1,-3-69-18,0 0 1,1 0-1,0 0 0,1 0 0,0 0 0,1 0 0,0-1 1,0 1-1,1-1 0,0 0 0,1-1 0,0 1 1,0-1-1,1 0 0,0-1 0,0 1 0,1-1 0,10 7 1,36 17 17,1-1 0,1-4 0,1-2 0,1-2 1,84 19-1,-77-26 0,1-3-1,0-3 1,1-3-1,0-3 1,-1-3 0,1-2-1,0-4 1,-1-2-1,66-18 1,44-15 53,216-54 105,-361 86-65,0-1 0,0-1 0,-1-2 0,-1 0-1,0-3 1,-1 0 0,32-25 0,-49 32 11,0 0 1,-1-1-1,0-1 0,0 0 0,-1 0 0,-1-1 0,0 0 0,7-14 0,-11 16-43,0 0-1,0 0 1,-1 0 0,0-1-1,-1 1 1,0 0 0,-1-1-1,0 0 1,-1 1-1,0-1 1,-1 0 0,-1-11-1,-1 9-24,-1-1-1,1 1 1,-2 0-1,0 0 1,-1 0-1,0 1 1,-1 0-1,0 0 0,-16-20 1,-9-4 44,-54-49 0,30 32-82,13 9-1,3 2-151,-75-59 1,100 89 27,-1 1 1,-1 1-1,0 0 1,-1 2-1,1 0 1,-2 1-1,1 0 1,-36-6-1,28 9-130,0 1 0,-1 2 0,-32 2-1,-79 13-666,11-1 329,61-10 217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4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63 11114,'-10'-7'744,"0"1"1,-1 0-1,1 0 0,-1 1 0,0 0 0,-1 1 0,-23-5 0,10 4 236,-1 1-1,-43-2 1,47 7-663,-1 1 1,1 0-1,0 2 0,0 0 1,0 1-1,1 2 1,-34 14-1,26-8-110,0 2 1,1 1-1,0 1 0,-42 35 0,63-45-187,0-1 1,0 2-1,0-1 0,1 1 1,0-1-1,1 2 0,-1-1 0,2 1 1,-1-1-1,1 1 0,1 1 1,-1-1-1,1 0 0,1 1 1,0-1-1,1 1 0,-1 0 1,1 17-1,2-11-34,1 0 0,0 0 0,1 0 0,1 0 1,1 0-1,0-1 0,1 1 0,0-1 0,1-1 0,15 23 0,-8-17-18,1 0 0,1-1 0,1 0-1,1-2 1,0 0 0,1-1 0,1-1-1,1-1 1,0-1 0,0 0-1,1-2 1,1 0 0,0-2 0,0 0-1,1-2 1,0-1 0,1 0-1,-1-2 1,42 2 0,-55-6 10,-1-1 0,1 0 0,0 0 0,-1-1 0,0 0 1,1-1-1,-1 0 0,0-1 0,0 0 0,0-1 0,15-9 0,-13 5 6,1 0-1,-2-1 1,1-1 0,-1 0-1,-1 0 1,0-1-1,11-19 1,-3 1-7,-2-1 1,-1 0-1,-1-1 1,-2-1-1,-2 0 0,11-52 1,-18 71-17,-1-1 1,0-1-1,-1 1 1,0 0-1,-1 0 1,-1 0-1,-3-21 1,3 32-55,0-1 0,-1 0 0,1 1 0,-1-1 0,0 1 0,0 0 1,0 0-1,-1-1 0,1 1 0,-1 1 0,0-1 0,0 0 0,-1 1 0,1-1 0,-1 1 0,1 0 0,-1 0 0,0 1 1,0-1-1,-1 1 0,1 0 0,0 0 0,-1 0 0,1 0 0,-1 1 0,-8-2 0,-83-6-3485,57 2 2679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41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70 13515,'-15'-10'548,"1"1"0,-1 1 0,-1 1-1,1 0 1,-1 1 0,0 0 0,-1 1 0,1 1 0,-31-3 0,33 6-356,1 1 0,0 1 0,-1 0 0,1 0 0,0 2 0,-1-1 0,2 2 0,-1 0 0,0 0 0,1 1 0,-1 1 0,-21 13 0,13-3-128,0 0 1,2 2-1,0 0 1,1 1-1,1 1 0,0 0 1,2 1-1,1 1 1,-19 36-1,26-42-71,0 1-1,1 0 1,1 0 0,1 0 0,0 1-1,1-1 1,1 1 0,0 0 0,2 0-1,0 0 1,1 0 0,1-1-1,0 1 1,1 0 0,1-1 0,1 1-1,1-1 1,0-1 0,1 1-1,1-1 1,0 0 0,1-1 0,1 0-1,1 0 1,22 24 0,-25-31-5,0 0 1,0 0-1,1-1 1,0 0-1,1-1 1,0 0-1,0 0 0,0-1 1,0-1-1,1 0 1,0 0-1,12 2 1,-9-3 2,0-1-1,0-1 1,1 0 0,-1-1 0,0-1-1,0 0 1,0-1 0,26-7 0,-16 2 0,0-2 1,0-1 0,-1-1 0,0-1-1,-1-1 1,0 0 0,-1-2-1,-1-1 1,0 0 0,24-28 0,-25 23 26,-2-1 0,-1 0 1,0-1-1,-2-1 1,-1 0-1,-1-1 1,13-37-1,-19 47 8,-1-1 1,-1 1-1,-1-1 0,-1 0 1,0 0-1,0 0 1,-2 0-1,0 0 0,-1 0 1,0 0-1,-2 0 0,0 0 1,0 0-1,-7-16 0,7 25-31,-1 0 0,0 0-1,0 0 1,0 1 0,-1-1-1,0 1 1,0 0 0,-1 1-1,0-1 1,0 1 0,0 0-1,0 1 1,-1-1 0,0 1-1,0 0 1,0 1 0,0 0-1,0 0 1,-1 0 0,0 1-1,1 0 1,-1 1 0,0 0-1,0 0 1,0 1 0,0-1-1,0 2 1,1-1 0,-1 1-1,0 0 1,0 1 0,-12 4-1,-1 2 289,0 1-1,-38 24 0,32-16-207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4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30 10602,'0'-3'-107,"-5"-24"7663,4 39-5857,-2 433 733,7-160-2264,-33 583-89,20-604-61,-8 83 52,-38 342 2,46 355-41,1-477 42,7-489-64,-2 43-13,3-120-37,0 0-1,0 0 0,-1 0 1,1-1-1,0 1 0,-1 0 1,1 0-1,-1 0 1,1 0-1,-1-1 0,1 1 1,-1 0-1,1 0 0,-1-1 1,0 1-1,1-1 1,-1 1-1,0 0 0,0-1 1,0 1-1,1-1 0,-1 0 1,0 1-1,0-1 1,-1 1-1,0-1-35,0 1-1,0-1 1,0 1 0,-1-1-1,1 0 1,0 0 0,0 0 0,0 0-1,-1 0 1,-1-1 0,-14-4-293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46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1 478 14275,'0'-1'48,"0"-1"0,0 1 0,0-1 0,0 1 0,1-1 0,-1 1 0,0-1 0,1 1 0,-1 0 0,1-1 0,0 1 0,-1 0 0,1 0 0,0-1-1,0 1 1,0 0 0,0 0 0,0 0 0,0 0 0,0 0 0,0 0 0,1 0 0,-1 0 0,0 1 0,0-1 0,1 0 0,2 0 0,4-3-9,0 1 1,0 0-1,12-2 0,25-2 35,-1 2 0,1 1 0,54 3 0,4 0 14,-1-2 16,8 0 21,161-25 0,259-37 300,-416 54-335,185-6-23,-88 7-41,240-6 78,-57 4-16,297-30 17,246 53 337,-191 24 142,-2-63-11,-110-43-12,-356 36-347,434 2 1,-498 30-106,-50-1 277,-139 5-353,-20 0 66,0-1 1,0 0 0,1 0-1,-1 0 1,0 0 0,6-2-1,-9 1-134,0 0 1,0 0-1,0 0 0,0 0 0,-1 0 1,1 0-1,0 0 0,-1 0 0,1-1 0,-1 1 1,1 0-1,-1-1 0,0 0 0,0 1 0,0-1 1,0 0-1,0 1 0,0-1 0,0 0 0,1-2 1,12-29-1284,-4 21 858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4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14875,'29'1'3738,"29"6"-2858,98 15 1,-154-21-863,0-1 1,1 1-1,-1 0 0,0 0 1,1 0-1,-1 0 1,0 0-1,0 0 1,0 0-1,0 1 1,0-1-1,0 1 0,0 0 1,-1-1-1,1 1 1,0 0-1,-1 0 1,1 0-1,-1 0 1,0 0-1,0 0 1,0 1-1,0-1 0,0 0 1,0 1-1,-1-1 1,1 0-1,-1 1 1,0-1-1,1 1 1,-1-1-1,0 1 0,-1-1 1,1 5-1,-2 8 183,-1 1 0,0-1 0,-1 0 0,-8 20 0,8-23-52,-140 387 1842,138-388-2122,6-11 126,0 0 0,0 0 0,0 0 1,0 0-1,0 0 0,0 0 0,0 0 0,0 0 0,0 1 1,0-1-1,0 0 0,0 0 0,0 0 0,0 0 1,0 0-1,0 0 0,0 0 0,0 0 0,0 0 0,0 1 1,0-1-1,0 0 0,0 0 0,0 0 0,0 0 0,0 0 1,0 0-1,0 0 0,-1 0 0,1 0 0,0 0 0,0 0 1,0 1-1,0-1 0,0 0 0,0 0 0,0 0 0,0 0 1,0 0-1,-1 0 0,1 0 0,0 0 0,0 0 1,0 0-1,0 0 0,0 0 0,0 0 0,0 0 0,0 0 1,0 0-1,-1 0 0,1 0 0,0 0 0,0 0 0,0 0 1,0 0-1,0 0 0,0 0 0,0 0 0,0 0 0,0-1 1,-1 1-1,1 0 0,0 0 0,0 0 0,0 0 0,0 0 1,0 0-1,2-23-346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4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1 625 14475,'-1'0'47,"1"0"0,0 0 1,0 1-1,0-1 0,0 0 0,0 0 0,0 0 0,1 0 0,-1 1 1,0-1-1,0 0 0,0 0 0,0 0 0,0 0 0,0 1 1,0-1-1,0 0 0,0 0 0,0 0 0,0 0 0,1 0 0,-1 1 1,0-1-1,0 0 0,0 0 0,0 0 0,0 0 0,1 0 0,-1 0 1,0 0-1,0 0 0,0 0 0,0 1 0,1-1 0,-1 0 1,0 0-1,0 0 0,0 0 0,0 0 0,1 0 0,-1 0 0,0 0 1,0 0-1,0 0 0,1 0 0,-1 0 0,0-1 0,0 1 1,0 0-1,0 0 0,1 0 0,-1 0 0,15-9 1183,16-18-168,-30 25-888,27-26 675,-2-1 1,-2-1-1,26-40 0,54-105 687,-94 156-1420,50-101 422,-15 26-321,-44 92-217,0 0 0,0 0-1,0 0 1,0 0 0,0 0 0,1 1 0,-1-1-1,1 0 1,-1 1 0,1-1 0,-1 1-1,4-3 1,-4 4 0,-1 0-1,0 0 1,1 0-1,-1 0 0,0 0 1,1 0-1,-1 0 1,0 0-1,1 0 1,-1 0-1,1 0 0,-1 0 1,0 0-1,1 0 1,-1 1-1,0-1 1,1 0-1,-1 0 1,0 0-1,1 1 0,-1-1 1,0 0-1,0 0 1,1 1-1,-1-1 1,9 17-16,87 276-93,-86-260-40,11 33-518,19 75 936,-35-113-427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4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16628,'0'-14'1531,"1"23"-304,1 18-475,10 127 186,-12 204 1,-2-311-1027,2-10-669,1-34 559,4-6-50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4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96 18228,'-9'9'1784,"5"-1"-1296,4-3-184,4-4 721,9-1-369,4-3-96,6-2-216,1-1-112,5-1-32,3-3-72,-1 0-248,1-5-192,-4-1-656,-2 1-809,-10 3 1457,-2 2-296,-7 0-256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4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1 493 15211,'0'0'59,"0"0"0,0 0 0,0-1 0,1 1 0,-1 0 0,0 0 0,0 0 0,0 0 0,0 0 0,0 0 0,1 0 0,-1 0 0,0 0 0,0 0 0,0 0 0,0 0 0,1 0 0,-1 0 0,0 0-1,0 0 1,0 0 0,0 0 0,1 0 0,-1 0 0,0 0 0,0 0 0,0 0 0,0 0 0,0 0 0,1 0 0,-1 0 0,0 0 0,0 0 0,0 1 0,0-1 0,0 0 0,0 0 0,1 0 0,-1 0 0,0 0 0,0 0 0,0 1 0,0-1 0,0 0-1,0 0 1,0 0 0,0 0 0,0 0 0,0 1 0,0-1 0,0 0 0,11-18 1032,17-47 307,-3 0-1,20-82 0,9-27-712,-44 149-619,-10 25-65,0 0 0,0 0 1,0 0-1,0 0 0,0 0 1,1 0-1,-1 1 1,0-1-1,0 0 0,0 0 1,0 0-1,0 0 0,0 0 1,0 0-1,0 0 1,0 0-1,0 0 0,0 0 1,0 0-1,0 0 0,0 0 1,0 0-1,0 0 1,1 0-1,-1 0 0,0 0 1,0 0-1,0 0 1,0 0-1,0 0 0,0 0 1,0 0-1,0 0 0,0 0 1,0 0-1,0 0 1,0 0-1,0 0 0,1 0 1,-1 0-1,0 0 0,0 0 1,0 0-1,0 0 1,0 0-1,0 0 0,0 0 1,0 0-1,0 0 0,0 0 1,0 0-1,0 0 1,0 0-1,0-1 0,0 1 1,0 0-1,0 0 1,0 0-1,0 0 0,0 0 1,0 0-1,1 0 0,-1 0 1,0 0-1,0 0 1,0 0-1,1 10 34,0 14-8,-1-24-24,-3 127 160,-1-55-305,10 104 0,-6-175 59,0 1 0,0-1 1,1 0-1,-1 0 1,0 1-1,1-1 1,-1 0-1,0 0 0,1 1 1,0-1-1,-1 0 1,1 0-1,0 0 1,0 1-1,0-1 53,-1-1 0,1 0 0,-1 0 0,1 0 0,-1 0 0,1 0-1,-1 0 1,1 0 0,-1 0 0,1 0 0,-1 0 0,1 0 0,-1 0 0,1 0 0,-1 0 0,1-1 0,-1 1 0,1 0 0,-1 0 0,1 0-1,-1-1 1,0 1 0,1 0 0,-1-1 0,1 1 0,-1 0 0,0-1 0,1 1 0,-1-1 0,0 1 0,1 0 0,-1-1 0,0 1 0,0-1-1,0 1 1,1-2 0,8-12-488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76 248 14731,'-69'92'3892,"68"-91"-3842,1-1 1,-1 1 0,1-1 0,-1 1 0,1 0-1,-1-1 1,1 1 0,0 0 0,-1-1-1,1 1 1,0 0 0,-1-1 0,1 1 0,0 0-1,0 0 1,0-1 0,0 1 0,0 0-1,0 0 1,10-1 416,17-13-345,-16 4-118,-1 0 0,0 0 1,-1-1-1,0-1 0,-1 1 0,14-23 0,-10 16 0,-12 17-2,0 0-1,0 0 0,0 0 0,0 0 0,0-1 1,0 1-1,0 0 0,0 0 0,0 0 0,0 0 1,0 0-1,0 0 0,0-1 0,0 1 0,0 0 1,0 0-1,0 0 0,0 0 0,0 0 0,0 0 1,1 0-1,-1 0 0,0-1 0,0 1 0,0 0 1,0 0-1,0 0 0,0 0 0,0 0 0,1 0 1,-1 0-1,0 0 0,0 0 0,0 0 0,0 0 1,0 0-1,0 0 0,1 0 0,-1 0 0,0 0 1,0 0-1,0 0 0,0 0 0,0 0 0,0 0 1,1 0-1,-1 0 0,0 0 0,0 0 0,0 0 1,0 0-1,0 0 0,0 1 0,0-1 1,1 0-1,0 11 87,-5 27 128,2-24-100,1-9-69,1-1 0,0 1 0,0 0 0,0 0 0,1-1 0,0 1 0,0 0 0,0-1 0,3 8 0,-3-10-25,0 0 1,0 0 0,0 0-1,1 0 1,-1 0-1,0-1 1,1 1 0,0-1-1,-1 1 1,1-1 0,0 1-1,0-1 1,0 0-1,0 0 1,0 0 0,0 0-1,0 0 1,0-1 0,0 1-1,0-1 1,1 1-1,3-1 1,3 1 14,0-1-1,0-1 1,0 0 0,0 0-1,0-1 1,0 0 0,0 0 0,0-1-1,-1 0 1,0-1 0,1 0-1,-1 0 1,10-8 0,0 0-9,0-2 1,-1 0 0,-1-1 0,20-22-1,-17 15-10,-2 0-1,23-39 1,-34 51-20,-1 0 1,0-1-1,0 1 1,-1-1-1,0-1 1,-1 1-1,-1 0 1,3-23-1,-5 33 1,1 0 0,-1 0 0,0 0 1,0 0-1,0-1 0,0 1 0,-1 0 0,1 0 0,0 0 0,0 0 0,-1 0 1,1 0-1,0 0 0,-1 0 0,1 0 0,-1 0 0,-1-1 0,2 1 2,-1 1-1,1 0 0,0 0 1,-1 0-1,1 0 1,-1 0-1,1 0 0,-1 0 1,1 0-1,-1 0 0,1 0 1,-1 0-1,1 0 1,-1 0-1,1 0 0,-1 0 1,1 0-1,-1 0 0,1 1 1,-1-1-1,1 0 1,0 0-1,-1 1 0,1-1 1,-1 0-1,0 1 0,-2 2 7,-1 1 0,0-1 0,1 1-1,-1 0 1,1 0 0,-3 6-1,-3 5 7,2 0 0,0 1 0,0 0 0,2 1 0,0-1 0,1 1 0,0 0 0,1 0 0,2 0 1,-1 1-1,2 21 0,1-36-13,-1 0 1,1 1 0,-1-1 0,1 1 0,0-1 0,0 0-1,1 0 1,-1 1 0,1-1 0,-1 0 0,1 0 0,4 4-1,-5-5 0,1-1 0,-1 0 0,0 1 0,1-1 0,-1 0-1,1 0 1,-1 0 0,1-1 0,0 1 0,-1 0 0,1-1 0,0 1-1,0-1 1,0 1 0,-1-1 0,1 0 0,0 0 0,0 0-1,0 0 1,0 0 0,-1 0 0,1 0 0,0 0 0,0-1-1,0 1 1,2-2 0,4-2 1,0 0 1,0 0-1,0-1 0,0 0 0,-1 0 1,0-1-1,0 0 0,0 0 1,-1-1-1,0 0 0,7-10 0,-6 9 12,-2-1 0,1 0-1,-1 0 1,0-1-1,-1 1 1,0-1 0,-1 0-1,0 0 1,3-17 0,-6 25-10,0 1 0,1 0 1,-1-1-1,0 1 1,0 0-1,0-1 1,0 1-1,0 0 1,-1-1-1,1 1 1,0 0-1,-1-1 1,1 1-1,-1 0 1,1 0-1,-1-1 1,0 1-1,1 0 0,-1 0 1,0 0-1,0 0 1,0 0-1,0 0 1,-2-2-1,2 3 1,0 0 0,0-1 0,-1 1 0,1 0 0,0 0 0,-1-1 0,1 1 0,0 0 0,-1 1 0,1-1 0,0 0 0,0 0 0,-1 0 0,1 1 0,0-1-1,0 1 1,-1-1 0,1 1 0,0-1 0,0 1 0,0 0 0,0-1 0,0 1 0,0 0 0,0 0 0,-1 1 0,-3 3 5,1-1 1,-1 2 0,1-1-1,1 0 1,-1 1-1,1-1 1,0 1-1,0 0 1,0 0-1,1 0 1,0 1-1,0-1 1,1 0-1,0 1 1,0-1-1,0 1 1,1 0-1,0-1 1,1 12 0,0-12-46,-1-1 0,1 1 0,0-1 0,1 1 0,-1-1 0,1 1 0,0-1 0,1 0 1,-1 0-1,1 0 0,0 0 0,0-1 0,0 1 0,1-1 0,0 0 0,0 0 0,0 0 0,0 0 1,0-1-1,1 1 0,0-1 0,-1 0 0,8 3 0,27 5-112,1-5-57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5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13651,'-1'37'1448,"1"-1"-952,-2-6-200,4-6 977,-1-9-889,5-15-728,1-8 456,3-17-192,3-7-144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5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19 14891,'1'0'55,"-1"-1"0,0 0-1,0 0 1,0 1 0,-1-1 0,1 0-1,0 1 1,0-1 0,0 0-1,0 0 1,-1 1 0,1-1 0,0 0-1,-1 1 1,1-1 0,0 1-1,-1-1 1,1 0 0,-1 1 0,1-1-1,-1 1 1,1-1 0,-1 1 0,0-1-1,1 1 1,-1 0 0,0-1-1,1 1 1,-1 0 0,0-1 0,1 1-1,-1 0 1,0 0 0,1 0 0,-1 0-1,0-1 1,0 1 0,1 0-1,-1 0 1,0 0 0,0 1 0,1-1-1,-1 0 1,0 0 0,1 0 0,-1 0-1,0 1 1,1-1 0,-1 0-1,0 1 1,1-1 0,-1 1 0,0-1-1,1 0 1,-2 2 0,-1 0 99,0 1 1,0 0 0,0 0 0,0 0-1,0 0 1,1 0 0,-1 1-1,1-1 1,-2 5 0,1-1-52,0 1 1,1-1-1,0 1 1,0 0-1,0 0 0,1 0 1,0 0-1,1 13 1,0-21-97,0 0 1,0 0 0,0 0 0,0 0-1,0 1 1,0-1 0,0 0-1,0 0 1,1 0 0,-1 1-1,0-1 1,0 0 0,0 0 0,0 0-1,0 0 1,0 0 0,0 1-1,1-1 1,-1 0 0,0 0 0,0 0-1,0 0 1,0 0 0,0 0-1,1 1 1,-1-1 0,0 0 0,0 0-1,0 0 1,1 0 0,-1 0-1,0 0 1,0 0 0,0 0 0,0 0-1,1 0 1,-1 0 0,0 0-1,0 0 1,0 0 0,1 0-1,-1 0 1,0 0 0,0 0 0,0 0-1,0-1 1,1 1 0,13-8 185,12-15-25,-22 17-144,6-6 0,0 0-1,0 1 1,20-17-1,-29 28-26,-1-1 0,1 1 0,-1 0 0,1-1 0,-1 1 1,1 0-1,-1-1 0,1 1 0,-1 0 0,1 0 0,-1 0 0,1-1 0,-1 1 0,1 0 0,-1 0 0,1 0 0,-1 0 0,1 0 0,-1 0 0,1 0 0,0 0 0,-1 0 0,1 0 1,-1 0-1,1 1 0,-1-1 0,1 0 0,-1 0 0,1 0 0,0 1 0,0 0-3,0 0 0,0 0 0,0 1 0,-1-1 0,1 0 1,0 0-1,0 1 0,-1-1 0,1 0 0,-1 1 0,1 2 0,5 44-77,-6-43 75,1 29-27,0-6 24,7 43-1,-7-65 16,0 0 0,1 1-1,0-1 1,0 0 0,0 0 0,1 0-1,0 0 1,0 0 0,0 0-1,1-1 1,0 0 0,5 6-1,-6-9 0,0 0 0,0 0 0,0 0 0,1 0 0,-1 0-1,1-1 1,-1 0 0,1 0 0,-1 0 0,1 0-1,0 0 1,6 0 0,-6-1 15,-1 0 1,1 1-1,0 0 1,-1 0-1,1 0 1,0 0 0,-1 0-1,1 1 1,-1 0-1,4 2 1,-6-3 21,0 0 0,0 0 1,0 0-1,0 1 0,0-1 1,0 0-1,0 1 0,0-1 1,-1 1-1,1-1 0,-1 1 1,1-1-1,-1 1 1,1 0-1,-1-1 0,0 1 1,0 0-1,0-1 0,0 1 1,0 0-1,0-1 0,0 1 1,0 0-1,-1-1 1,1 1-1,-1-1 0,1 1 1,-1-1-1,0 1 0,-1 2 1,-1 2 168,0-1 0,-1 0 0,1 1 0,-1-1 0,0-1 1,-8 9-1,3-7 22,1 0 1,-1 0 0,0 0-1,0-1 1,0-1-1,-1 0 1,0 0-1,0-1 1,-15 4 0,9-4-71,0-1 1,0 0-1,0-1 1,-1-1-1,-21-3 0,34 3-250,1-1-1,-1 1 0,0-1 1,1 0-1,-1-1 0,-4-1 0,8 3 35,-1 0-1,1-1 1,-1 1-1,1 0 1,-1-1-1,1 1 1,0 0-1,-1-1 1,1 1-1,-1 0 1,1-1-1,0 1 0,-1-1 1,1 1-1,0-1 1,-1 1-1,1-1 1,0 1-1,0-1 1,-1 1-1,1-1 1,0 1-1,0-1 1,0 1-1,0-1 1,0 1-1,0-1 0,0 0 1,0 1-1,0-1 1,0 1-1,0-1 1,0 1-1,0-1 1,0 1-1,1-1 1,-1 1-1,0-1 1,0 1-1,1-1 1,-1 1-1,0-1 0,1 1 1,-1-1-1,0 1 1,1-1-1,-1 1 1,1 0-1,-1-1 1,6-4-220,-1 1-1,1 0 1,0 0 0,11-5-1,16-6-614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5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16796,'-8'16'551,"-1"1"-1,2 0 1,0 0 0,2 1 0,-1-1 0,-3 27 0,6-19-380,0 1 0,2 0 0,3 51 1,-1-69-126,0 0 1,0-1 0,1 1 0,0-1-1,4 10 1,-6-16-27,0 0 1,1 0-1,-1 0 1,1 0-1,-1 0 1,1 0-1,-1 0 1,1 0-1,-1 0 1,1-1-1,0 1 1,0 0-1,-1 0 0,1 0 1,0-1-1,0 1 1,0 0-1,0-1 1,0 1-1,0-1 1,0 1-1,0-1 1,0 1-1,0-1 1,0 0-1,0 0 0,0 1 1,0-1-1,0 0 1,1 0-1,-1 0 1,0 0-1,0 0 1,0-1-1,0 1 1,0 0-1,0 0 1,0-1-1,0 1 0,0 0 1,0-1-1,0 1 1,0-1-1,0 0 1,2-1-1,0 0 80,0-1 0,1 0 0,-1 0 0,-1 0 0,1 0 0,0 0-1,-1-1 1,0 1 0,1-1 0,-2 0 0,1 0 0,0 0 0,-1 0 0,1 0 0,-1 0 0,0 0-1,-1 0 1,1 0 0,-1 0 0,0 0 0,0-6 0,0 9-72,0 0-1,0 0 1,0 0 0,-1 0-1,1 1 1,0-1 0,-1 0-1,1 0 1,0 1 0,-1-1-1,1 0 1,-1 1 0,1-1 0,-1 0-1,1 1 1,-1-1 0,0 1-1,1-1 1,-1 1 0,0-1-1,1 1 1,-1-1 0,0 1-1,0 0 1,1-1 0,-2 1-1,0 0 20,0-1 0,1 1 0,-1 0 0,0 1-1,0-1 1,1 0 0,-1 0 0,0 1 0,0-1 0,1 1-1,-4 1 1,-1 1-57,1-1 0,0 2-1,-1-1 1,1 1 0,1 0 0,-7 6 0,-2 7-630,12-17 621,1 1 1,-1-1 0,1 1 0,0-1-1,-1 1 1,1-1 0,0 1 0,-1-1 0,1 1-1,0 0 1,0-1 0,-1 1 0,1-1 0,0 1-1,0 0 1,0-1 0,0 1 0,0 0-1,0-1 1,0 1 0,0 0 0,0-1 0,0 1-1,0-1 1,0 1 0,1 0 0,-1-1 0,1 2-1,6-3-321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51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18924,'-6'26'1528,"-5"16"-1120,-1 4-167,7 7 487,3 7-200,5 0-136,7 2-80,-1-7-216,2-1 8,1-10-200,-1-4-240,2-14-552,-4-9 776,-2-11-152,-4-9-80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5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1 447 18476,'0'10'1339,"5"-12"-403,8-18-82,82-204 1192,-23 50-1593,-68 164-423,-3 8-17,0-1 1,0 1-1,0 0 0,0-1 0,0 1 1,0 0-1,1 0 0,-1 0 0,1 0 1,2-2-1,-4 4-8,1 1 0,-1-1 0,0 0 0,1 1 0,-1-1 0,1 1 0,-1-1 0,0 1 0,0-1 0,1 0 0,-1 1 0,0-1 0,0 1 0,0-1 0,1 1 0,-1 0 0,0-1 0,0 1 0,0-1 0,0 1 0,0-1 0,0 1 0,0-1 0,0 1 0,0-1 0,0 1 0,-1-1 0,1 2 0,0 22 87,-7 91 246,3-63-346,2 0 0,5 69 0,-2-118-137,-1 0 0,1 1 0,-1-1 0,1 1 0,0-1 0,0 0 0,1 1 0,-1-1 0,3 4 0,-3-6 108,-1-1-1,1 1 1,-1-1-1,0 1 1,1-1-1,-1 1 0,1-1 1,-1 0-1,1 1 1,0-1-1,-1 0 1,1 0-1,-1 1 0,1-1 1,0 0-1,-1 0 1,1 0-1,-1 0 1,1 1-1,0-1 0,0 0 1,1-1 7,-1 1 1,0 0 0,1-1-1,-1 1 1,0-1 0,0 0-1,1 1 1,-1-1-1,0 0 1,0 0 0,0 0-1,0 0 1,2-1-1,17-23-564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5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17084,'-10'45'1496,"2"-4"-1096,-1-2-176,2-9 616,5-1-768,7-11-792,0-5 728,3-13-272,6-8-128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5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20 15203,'-1'-1'120,"0"-1"0,0 1 0,-1-1 0,1 1 0,0 0 0,0 0 0,-1-1 0,1 1 0,-1 0 0,1 0 0,-1 1 0,0-1-1,1 0 1,-1 0 0,0 1 0,0-1 0,1 1 0,-1 0 0,0-1 0,0 1 0,1 0 0,-1 0 0,0 0 0,0 0 0,0 0 0,0 1 0,1-1 0,-1 0-1,0 1 1,0-1 0,1 1 0,-1 0 0,0 0 0,1 0 0,-1-1 0,1 1 0,-1 1 0,1-1 0,-2 2 0,-2 1-17,1 0 0,-1 0 0,1 1 0,0-1 0,1 1 1,-1 0-1,1 0 0,0 1 0,0-1 0,-4 11 0,6-10-53,0 0 0,-1 0-1,2 0 1,-1 0 0,1-1-1,0 12 1,0-17-41,0 1 0,0 0 0,0 0 1,1-1-1,-1 1 0,0 0 0,0-1 0,0 1 1,1 0-1,-1-1 0,0 1 0,1 0 0,-1-1 0,1 1 1,-1-1-1,1 1 0,-1-1 0,1 1 0,-1-1 0,1 1 1,-1-1-1,1 0 0,1 1 0,-1 0-2,0-2 0,0 1-1,1 0 1,-1 0 0,0 0-1,0 0 1,1-1 0,-1 1-1,0-1 1,0 1 0,0-1-1,0 1 1,1-1 0,-1 0-1,0 1 1,0-1 0,0 0-1,-1 0 1,2-1 0,71-75-23,-73 76 16,0 1 0,1-1 0,-1 1-1,1 0 1,-1-1 0,0 1 0,1 0 0,-1-1 0,1 1 0,-1 0 0,1 0 0,-1-1 0,1 1 0,0 0 0,-1 0 0,1 0 0,-1 0 0,1 0 0,-1-1 0,1 1 0,-1 0 0,1 1 0,0-1 0,-1 0 0,1 0-1,-1 0 1,1 0 0,0 1 0,0-1 1,0 1-1,0 0 0,-1 0 0,1 0 0,0 0 0,-1-1 0,1 1 0,0 0 1,-1 0-1,1 0 0,-1 1 0,0-1 0,1 2 0,5 45 15,-5-37-5,0-2 10,2 1 0,-1-1-1,1 0 1,0 0 0,1-1 0,0 1-1,1-1 1,0 0 0,0 0 0,9 11 0,15 24 49,-20-26 45,-1-1-1,8 22 1,-14-32 52,1 1 0,-1 0 0,-1 0 1,0 0-1,0 0 0,0 0 0,-1 0 0,0 13 0,0-19-75,-1 1 1,1 0-1,0-1 0,-1 1 1,1 0-1,-1-1 0,1 1 1,-1-1-1,0 1 1,1-1-1,-1 1 0,0-1 1,0 0-1,0 1 0,0-1 1,-1 0-1,1 0 0,0 0 1,0 1-1,-1-1 0,1-1 1,-4 3-1,3-2 36,-1-1 1,0 1-1,0-1 1,0 1-1,0-1 1,1 0-1,-1 0 1,0 0-1,0 0 1,0-1-1,0 1 1,-3-2-1,-4-1 109,1-1 0,-1 1 0,1-2 0,0 1-1,0-1 1,-13-11 0,15 11-224,3 2-118,1 1 1,0-1-1,0 1 0,0-1 0,0 0 0,0 0 0,0 0 1,1-1-1,-1 1 0,-2-7 0,5 9-5,1 1-1,-1-1 1,1 0-1,-1 1 1,1-1-1,-1 0 1,1 1-1,-1-1 1,1 1 0,0-1-1,0 1 1,-1-1-1,1 1 1,0-1-1,0 1 1,-1 0-1,1-1 1,0 1-1,0 0 1,0 0 0,-1 0-1,2 0 1,25-13-652,-8-6 148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5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20012,'-3'2'267,"-1"1"0,1 0 0,-1-1 0,1 1 0,0 0 0,0 1 0,0-1 0,1 0 0,-1 1 0,1 0 0,-3 6 0,-19 47 531,23-54-696,-6 18 80,1 1 0,-5 30 0,10-41-181,-1 1 0,2-1 0,0 0 0,0 1 0,1-1 0,3 17 0,-4-26-2,1 0 0,-1 0 1,1 1-1,-1-1 0,1 0 0,0 0 0,0 0 0,0 0 0,0-1 0,0 1 0,1 0 0,-1 0 1,0-1-1,1 1 0,0 0 0,-1-1 0,1 0 0,0 1 0,-1-1 0,1 0 0,0 0 0,4 2 1,-3-3-1,0 1 1,0-1 0,0 1 0,1-1 0,-1 0 0,0 0 0,0-1 0,1 1-1,-1-1 1,0 0 0,0 1 0,0-1 0,6-3 0,-1 0 21,0 0 0,0 0-1,-1-1 1,0 0 0,1-1 0,-2 1 0,1-1 0,-1-1-1,0 1 1,8-12 0,-14 18-9,1 0-1,-1-1 1,0 1-1,1 0 1,-1-1 0,0 1-1,0 0 1,0-1-1,1 1 1,-1-1 0,0 1-1,0-1 1,0 1-1,0 0 1,0-1-1,0 1 1,0-1 0,0 1-1,0-1 1,0 1-1,0 0 1,0-1 0,0 1-1,0-1 1,0 1-1,0-1 1,0 1 0,-1 0-1,1-1 1,0 1-1,0 0 1,0-1 0,-1 1-1,1-1 1,0 1-1,-1 0 1,1-1 0,-2 0 17,1 1 1,-1-1 0,1 1 0,-1 0-1,1-1 1,-1 1 0,1 0 0,-1 0-1,0 0 1,-2 0 0,-38 7 408,32-3-700,0 0-1,1 1 1,0 0 0,-1 0 0,-7 7 0,17-12 245,0 0 1,0 0-1,0 0 0,0 0 0,0 0 1,0-1-1,0 1 0,0 0 0,0 0 1,-1 0-1,1 0 0,0 0 0,0 0 1,0 0-1,0 0 0,0 0 0,0 0 1,0-1-1,0 1 0,0 0 0,0 0 1,0 0-1,0 0 0,-1 0 0,1 0 1,0 0-1,0 0 0,0 0 0,0 0 1,0 0-1,0 0 0,0 0 0,0 0 1,0 0-1,-1 0 0,1 0 0,0 0 1,0 0-1,0 0 0,0 0 0,0 0 1,0 0-1,0 0 0,0 0 0,-1 0 1,1 0-1,0 0 0,5-11-491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5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4233 14611,'0'0'44,"0"0"-1,0 0 1,0 0 0,0 1 0,0-1-1,0 0 1,0 0 0,0 0-1,0 0 1,0 0 0,0 0-1,0 0 1,0 0 0,0 0-1,0 1 1,0-1 0,0 0-1,0 0 1,0 0 0,0 0-1,0 0 1,0 0 0,0 0-1,0 0 1,0 1 0,0-1-1,0 0 1,0 0 0,0 0 0,0 0-1,0 0 1,0 0 0,0 0-1,0 0 1,0 1 0,0-1-1,0 0 1,0 0 0,0 0-1,1 0 1,-1 0 0,0 0-1,0 0 1,0 0 0,0 0-1,0 0 1,0 0 0,0 0-1,0 0 1,0 0 0,1 0-1,-1 0 1,0 0 0,0 0 0,0 0-1,12 3 1152,26-1-682,-18-1-59,47 8 492,-36-4-668,34 0 1,-54-5-267,1 0 1,-1-1-1,1 0 1,-1-1 0,0-1-1,18-5 1,49-19 51,132-29 0,-168 45-46,1-1 1,-2-2 0,1-2-1,-2-2 1,49-30 0,-55 27 7,-1-2 1,-1-1-1,-1-1 0,28-30 1,-5-3 91,49-66 1,-72 83-38,46-82 0,-26 16-58,56-167 1,-77 189-15,-2 15 4,61-110 0,54-57 48,-68 119-6,71-153 1,17-134-12,-142 351-46,12-33 2,4 1 0,56-93 0,83-122 37,-46 63-28,-16 27 12,-80 155 2,67-84 0,-74 108-8,2 2 0,2 1 0,34-25 0,108-69 90,-132 95-57,-2 3-3,0 1 0,81-34-1,-94 48-27,-1 1-1,2 2 1,-1 0-1,1 2 1,0 0-1,33 0 1,-55 5-14,1-1 1,-1 1-1,1 1 0,0-1 1,-1 1-1,1 0 1,-1 0-1,1 1 1,-1 0-1,0 0 0,0 0 1,0 0-1,0 1 1,0 0-1,0 0 1,-1 0-1,1 0 0,-1 1 1,0 0-1,0 0 1,0 0-1,0 0 1,-1 1-1,0 0 0,0-1 1,0 1-1,-1 0 1,1 0-1,1 6 0,48 107 55,-32-77-43,20 60 1,28 164-118,-44-159-119,58 161 1,-54-201 196,2-1 0,2-1 0,4-2 0,2-2 0,47 57 0,-10-22 19,89 150 0,-124-182 5,2-1-1,3-3 1,2-2 0,3-1-1,64 54 1,-42-45-3,-4 3-1,67 86 1,-109-122 8,2 0-1,0-2 1,2-1-1,2-1 1,0-2-1,2-1 1,57 32-1,212 126 187,-155-90-11,-110-70-151,250 141 225,168 48-114,-252-111-57,6 1-2,-137-75-47,1-4 1,120 22-1,-151-37-9,842 160 436,-812-158-468,0-3 0,1-3-1,104-9 1,-167 5-1516,-25 3 613,-19-1 518,-7-1-148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5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13523,'6'-18'1978,"-3"24"-73,-3 36 506,-1-29-2398,-2 281 2299,5 272-1422,11-417-1478,4-55-2555,-7-66 2336,-10-28 781,0 1 0,0-1 0,0 1 0,0 0 0,0-1 0,0 1 0,1-1 0,-1 1 0,0-1 1,0 1-1,1-1 0,-1 1 0,0-1 0,1 1 0,-1-1 0,1 1 0,-1-1 0,0 0 0,1 1 0,-1-1 1,1 0-1,-1 1 0,1-1 0,-1 0 0,1 1 0,0-1 0,-1 0 0,1 0 0,-1 0 0,2 1 0,-1-4-96,1 0-1,-1 1 1,1-1-1,-1 0 0,0 1 1,0-1-1,1-4 1,-2 7 120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5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24 14843,'-9'-5'502,"-1"2"1,1-1-1,-1 1 0,0 0 0,0 1 1,0 1-1,0-1 0,-1 1 0,1 1 1,0 0-1,-1 1 0,-10 1 0,-15 4 143,-69 21 0,24 1-495,73-25-156,1 1 0,-1 0 1,1 0-1,0 0 0,1 1 1,-1 0-1,1 0 1,-7 8-1,11-11-1,1-1 0,0 1 0,0-1 0,0 1 0,0 0 0,0 0 0,0 0 0,0-1 0,1 1 0,-1 0 0,1 0 0,-1 0 0,1 0 1,0 0-1,-1 0 0,1 0 0,0 0 0,1 0 0,-1 0 0,0 0 0,0 0 0,1 0 0,-1 0 0,1 0 0,0 0 0,0 0 0,-1-1 0,1 1 0,0 0 0,1-1 0,-1 1 0,0 0 0,0-1 0,1 1 1,1 1-1,7 6-54,-1-1 1,1-1 0,1 1-1,16 8 1,-15-9-8,4 2 6,-1 1 0,0 1 0,22 19 1,-32-25 52,0 1 1,-1-1-1,1 1 1,-1 0 0,0 0-1,-1 1 1,0-1 0,0 1-1,0 0 1,0-1-1,-1 1 1,1 9 0,-2-6 41,0-1 0,-1 1 0,0-1 0,0 1 0,-1 0 0,0-1 0,-1 1 0,0-1 0,-1 0 0,0 0 0,0 0 0,-1 0 0,0 0 0,-1-1 0,0 1 0,0-1 0,-1 0 0,1-1 0,-2 0 0,1 0 0,-1 0 0,0 0 0,-1-1 0,1-1 0,-1 1 0,-1-1 0,1 0 0,-1-1 0,1 0 0,-14 4 0,21-7-54,-1-1 0,0 1 0,0-1 0,1 0 1,-1 1-1,0-1 0,0 0 0,0 0 0,1 0 1,-1 0-1,0-1 0,0 1 0,0 0 1,1-1-1,-4 0 0,4 0 40,0 0-1,1 0 1,-1 1-1,0-1 1,1 0-1,-1 0 1,1 0-1,-1 0 1,1 0-1,-1 0 1,1 0 0,0 0-1,0 0 1,-1 0-1,1 0 1,0 0-1,0 0 1,0 0-1,0 0 1,0 0-1,0 0 1,0 0 0,0 0-1,1 0 1,-1 0-1,0 0 1,1-2-1,9-25-54,11-13 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5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19 16331,'0'-1'110,"0"0"0,0 0-1,0 1 1,0-1-1,0 0 1,0 0 0,0 1-1,0-1 1,0 0-1,0 1 1,0-1-1,0 0 1,-1 0 0,1 1-1,0-1 1,-1 0-1,1 1 1,0-1-1,-1 0 1,1 1 0,-1-1-1,1 1 1,-1-1-1,1 1 1,-1-1-1,0 0 1,0 1-36,1 1 1,-1-1-1,0 1 0,1-1 0,-1 0 0,0 1 1,1-1-1,-1 1 0,1 0 0,-1-1 1,1 1-1,-1-1 0,1 1 0,0 0 1,-1-1-1,1 1 0,0 0 0,-1 0 0,1-1 1,0 1-1,0 0 0,0-1 0,0 1 1,0 0-1,0 0 0,0 0 0,0 0 1,-2 14 225,1 1 0,0-1 0,2 1 0,3 26 0,16 63-245,-13-72 37,92 574 90,-97-588-184,1 0-1,1 0 1,0 0 0,9 23-1,-13-42 2,0 1-1,1 0 1,-1 0-1,0-1 0,0 1 1,1 0-1,-1-1 1,0 1-1,1 0 1,-1-1-1,1 1 1,-1-1-1,1 1 0,-1-1 1,1 1-1,0-1 1,-1 1-1,1-1 1,-1 1-1,1-1 0,0 0 1,-1 1-1,1-1 1,1 0-1,-2 0 1,1 0-1,0 0 1,-1-1-1,1 1 1,0 0 0,-1-1-1,1 1 1,-1 0-1,1-1 1,-1 1-1,1-1 1,-1 1 0,1-1-1,-1 1 1,1-1-1,-1 0 1,1 1-1,-1-1 1,1-1 0,2-4-12,-1 0 0,0 0 0,0 0 0,2-9 0,0-13-32,-1-1 0,-1 1 0,-2-1-1,-1 1 1,-5-36 0,-3 7-97,-27-89 0,35 144 139,-5-20-40,0 0-1,-2 0 1,-1 1 0,0 0-1,-2 0 1,-13-20 0,23 39 38,0 0 0,-1 1 0,1-1 0,0 0 0,-1 1 0,0-1 0,1 1 0,-1-1 0,0 1 0,0 0 0,0 0 0,1-1 0,-1 1 0,-1 1-1,1-1 1,0 0 0,-2 0 0,2 1 3,1 0 0,-1 1-1,1-1 1,-1 1 0,1-1-1,-1 1 1,1-1 0,-1 1 0,1 0-1,0 0 1,-1 0 0,1 0-1,0 0 1,0 0 0,0 0-1,0 0 1,0 0 0,0 1-1,0-1 1,0 0 0,0 1-1,0-1 1,1 0 0,-1 1-1,0 2 1,-10 27 1,1 0 0,2 1 0,2 0 0,-6 52 0,6-32 1,-4 27-10,-1 118 0,12-192 12,2 31 20,-3-35-21,0-1 0,0 0 0,0 1 0,0-1 0,0 1 0,0-1 0,1 1 0,-1-1 0,0 0 0,0 1 0,0-1 0,1 1 0,-1-1 0,0 0 0,1 1 0,-1-1 1,0 0-1,1 1 0,-1-1 0,0 0 0,1 1 0,-1-1 0,1 0 0,-1 0 0,0 0 0,1 1 0,-1-1 0,1 0 0,-1 0 0,1 0 0,-1 0 0,1 0 0,-1 0 0,0 0 0,1 0 0,-1 0 0,1 0 0,-1 0 0,1 0 0,-1 0 0,1 0 0,-1-1 0,1 1 0,-1 0 0,0 0 0,1 0 0,-1-1 0,1 1 0,-1 0 0,0 0 0,1-1 0,-1 1 0,0 0 0,1-1 0,-1 1 0,0 0 0,0-1 0,1 1 0,-1-1 0,0 0 0,5-4 12,0-1-1,0 0 1,-1 0 0,0 0-1,0-1 1,0 1-1,4-13 1,15-56 52,-19 59-51,17-69 51,-4-1-1,-4-1 0,3-147 1,-16 226-61,1-4 2,-1-1 0,0 0 1,-1 1-1,-1-1 0,0 1 1,-5-17-1,7 29-6,0-1 0,0 1 0,0-1 0,0 1 1,0-1-1,-1 0 0,1 1 0,0-1 0,0 1 0,-1-1 1,1 1-1,0-1 0,0 1 0,-1-1 0,1 1 0,-1 0 0,1-1 1,0 1-1,-1-1 0,1 1 0,-1 0 0,1-1 0,-1 1 0,1 0 1,-1 0-1,1-1 0,-1 1 0,0 0 0,1 0 0,-2 0 1,1 0-1,0 1 0,1-1 1,-1 1-1,0 0 0,0-1 1,0 1-1,1 0 0,-1 0 1,0-1-1,1 1 0,-1 0 1,0 0-1,1 0 0,0 0 0,-1 1 1,-16 46 5,-10 77-6,-18 216 0,43-328-2,0 9-16,1 1 0,0-1 0,4 34 0,-3-54-6,0-1-1,0 0 1,0 0-1,0 1 0,0-1 1,1 0-1,-1 1 0,0-1 1,1 0-1,-1 0 0,1 0 1,-1 1-1,1-1 0,0 0 1,0 0-1,-1 0 0,1 0 1,0 0-1,0 0 0,0 0 1,0 0-1,0-1 0,0 1 1,0 0-1,0-1 0,0 1 1,0 0-1,1-1 0,-1 1 1,0-1-1,0 0 0,1 1 1,-1-1-1,0 0 1,0 0-1,1 0 0,-1 0 1,2 0-1,3 1-150,-6 2-47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2:58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10330,'6'-52'1306,"14"-94"1969,-12 123-1956,-3 18-514,0 13 91,0 18-532,-1 1 0,-1 0 1,-1-1-1,-2 30 0,1-4-137,6 189 444,11 259 327,20-3-433,-24-396-899,3-1 0,33 102 0,-57-253-352,3 18 616,-28-565 8,28 417 124,3 127-34,-18-281 221,13 292-173,6 42-73,0 0-1,-1 0 0,1 0 0,0 0 0,0 1 0,0-1 0,-1 0 0,1 0 0,-1 0 0,1 0 1,0 0-1,-1 0 0,1 1 0,-1-1 0,0 0 0,1 0 0,-2 0 0,1 1-1,1 0 0,0 0 0,-1 0-1,1 0 1,-1 1 0,1-1 0,0 0 0,-1 0-1,1 0 1,0 1 0,-1-1 0,1 0 0,0 1 0,-1-1-1,1 0 1,0 1 0,0-1 0,0 0 0,-1 1-1,1-1 1,0 1 0,0-1 0,0 0 0,0 1-1,-1 0 1,-8 35 2,-3 90-50,5 198 1,7-223 63,0-68-24,5 303 160,27-2-350,-28-309 51,9 49-137,-11-66 250,1 0 0,-1 0 0,1-1 0,1 1 0,-1-1 0,8 11 0,5-5-158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0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48 12979,'-3'-5'717,"-21"-28"643,23 32-1290,1 0 0,-1 1-1,1-1 1,-1 1 0,1-1-1,-1 0 1,1 1 0,-1-1-1,0 1 1,1-1-1,-1 1 1,0 0 0,1-1-1,-1 1 1,0 0 0,1-1-1,-1 1 1,0 0 0,0 0-1,0 0 1,1-1-1,-1 1 1,0 0 0,0 0-1,0 0 1,1 0 0,-1 1-1,0-1 1,0 0 0,1 0-1,-1 0 1,0 1-1,0-1 1,1 0 0,-1 1-1,0-1 1,1 0 0,-1 1-1,0-1 1,1 1 0,-2 0-1,0 3 69,0-1 1,0 1-1,0 0 0,0 0 0,0 0 1,1 0-1,-1 0 0,1 0 1,-1 8-1,-2 44 295,3-40-282,4 288 805,23 0-618,-19-237-262,4 51 15,59 425 10,-68-534-175,0 1 1,1-1-1,6 14 0,-4-17-158,-2-10 77,-1-12-6,-2 15 153,10-340-599,-7 150 514,-2 161 80,-5-540-103,-3 508 217,-1 40-1,7 21-97,1 1 0,0 0 0,0-1 0,-1 1 0,1 0 0,0 0 0,-1 0 0,1-1 0,0 1 0,-1 0 0,1 0 0,0 0 0,-1 0 0,1-1 0,0 1 0,-1 0 0,1 0 0,0 0 0,-1 0 0,1 0 0,0 0 0,-1 0 0,1 0 0,-1 0 0,1 0 0,0 0 0,-1 0 0,1 1 0,0-1 0,-1 0 0,1 0 0,0 0 0,-1 0 0,1 1 0,0-1 0,-1 0 0,1 0 0,0 0 0,0 1 0,-1-1 0,1 0 0,0 1 0,0-1 0,0 0 0,-1 1 0,1-1 0,0 0 0,0 1 0,0-1 0,0 0 0,0 1 0,-1-1 0,1 0 0,0 1 0,0 0 0,-5 11 40,0 0 1,0 0-1,1 1 1,-3 17-1,-8 62 93,10-58-94,-37 574 138,41-536-374,2 1 0,4-1 1,15 80-1,-19-146 105,1 0 1,0 0 0,0 0-1,0-1 1,0 1-1,1-1 1,0 1-1,6 7 1,-9-13 64,1 1 1,-1 0 0,1-1 0,0 1 0,-1-1 0,1 1-1,0-1 1,-1 1 0,1-1 0,0 1 0,-1-1 0,1 0-1,0 1 1,0-1 0,0 0 0,-1 0 0,1 0 0,0 1-1,0-1 1,0 0 0,0 0 0,-1 0 0,1 0-1,2-1 1,-2 0-11,1 0-1,0 0 0,-1 0 0,1 0 0,-1 0 1,1-1-1,-1 1 0,0 0 0,1-1 0,-1 1 1,0-1-1,0 0 0,0 1 0,0-1 0,1-3 1,5-11-113,-1 0 1,-1 0-1,0 0 1,3-24-1,5-71-162,-12 99 286,8-102 33,-5-1 0,-21-209 0,16 305 67,-2 1 0,0-1 0,-1 1 0,-12-31 0,16 47-65,-1 1 1,1 0-1,-1 0 0,0 0 1,1-1-1,-1 1 0,0 0 1,0 0-1,0 0 0,0 0 1,0 1-1,0-1 0,0 0 1,0 0-1,0 1 0,-2-2 1,3 2-4,-1 0-1,0 0 1,1 0 0,-1 0 0,0 0 0,0 0-1,1 0 1,-1 0 0,0 0 0,1 0 0,-1 0-1,1 1 1,-1-1 0,0 0 0,1 1 0,-1-1-1,0 0 1,1 1 0,-1-1 0,1 0 0,-1 1-1,0 0 1,-1 2 22,-1 0-1,1 0 0,0 0 0,0 1 0,0-1 1,0 1-1,0-1 0,-1 5 0,-7 30 75,1 1-1,2 0 1,2 0 0,0 44-1,1-29-60,-3 31-15,5 1 0,2 0 0,17 113 0,-10-162-373,3-1-1,18 49 1,-13-43-163,11 47 1,-17-38 228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0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38 152 10738,'-3'-1'393,"0"-1"0,0 1 0,0-1 0,1 0-1,-1 0 1,1 0 0,-1 0 0,1 0 0,0-1-1,0 1 1,-3-4 0,4 4-188,0 0-1,1 1 1,-1-1 0,1 0-1,-1 1 1,1-1 0,0 0-1,0 0 1,0 1 0,0-1-1,0 0 1,0 1 0,0-1 0,0 0-1,1 0 1,-1 1 0,1-1-1,-1 0 1,1 1 0,-1-1-1,1 1 1,0-1 0,1-1-1,5-8 952,0 0-1,17-19 1,-21 27-1025,-1 0 1,0 1-1,1-1 1,0 1-1,-1 0 1,1 0-1,0 0 1,0 0 0,0 1-1,1-1 1,-1 1-1,0 0 1,0-1-1,1 1 1,-1 1-1,4-1 1,-5 1-102,-1 0 0,0 0 0,1 0 0,-1 0 0,0 1 0,0-1 0,1 1 1,-1-1-1,0 1 0,0-1 0,0 1 0,0 0 0,1-1 0,-1 1 0,0 0 0,0 0 0,-1 0 0,1 0 0,0 0 0,0 0 1,0 0-1,-1 0 0,1 0 0,0 0 0,-1 1 0,1-1 0,-1 0 0,1 0 0,-1 3 0,2 3 16,-1 0 0,0 0 0,0 0 0,-1 10 0,-2 14-5,-2 0 1,-1 0-1,-1 0 1,-15 42-1,12-44-45,1 0 1,1 0-1,2 1 1,-4 60 0,9-86 1,0 0 1,0-1-1,0 1 1,1-1-1,0 1 1,-1 0 0,1-1-1,0 0 1,1 1-1,-1-1 1,1 1 0,-1-1-1,5 5 1,-5-7 0,1 1 1,-1-1-1,1 0 1,-1 0-1,1 0 1,0 0-1,0-1 1,-1 1-1,1 0 1,0-1-1,0 1 1,0-1-1,0 0 1,0 1-1,0-1 1,0 0 0,-1 0-1,1 0 1,0-1-1,0 1 1,0 0-1,0-1 1,0 1-1,0-1 1,-1 0-1,1 1 1,2-2-1,16-8-226,1-1 1,-2 0-1,0-2 0,0 0 1,-1-1-1,-1-1 0,18-19 0,-34 33 142,13-17-1063,-14 18 1116,0-1-1,1 1 1,-1-1 0,0 0-1,0 1 1,0-1-1,0 1 1,1-1-1,-1 0 1,0 1-1,0-1 1,0 1 0,0-1-1,-1 0 1,1 1-1,0-1 1,0 1-1,0-1 1,0 0 0,-1 1-1,1-1 1,0 1-1,0-1 1,-1 1-1,1-1 1,0 1-1,-1-1 1,1 1 0,-1-1-1,1 1 1,-1-1-1,-11-8-744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0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22061,'24'-20'248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05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111 205 18740,'1'6'64,"-2"-22"-64</inkml:trace>
  <inkml:trace contextRef="#ctx0" brushRef="#br0" timeOffset="1">1 99 18900,'0'0'1832,"1"-7"-1079,3 0-289,6-5 848,3 2-248,2-1-376,-1-1-168,3 2-368,-3 2-224,1 2-864,-7 0 1544,1 3-696,-2-1-40,3 1-64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0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16708,'0'-1'291,"1"1"1,-1-1-1,1 0 1,-1 1-1,0-1 0,1 0 1,0 1-1,-1-1 1,1 1-1,-1-1 1,1 1-1,0-1 1,-1 1-1,1 0 1,0-1-1,-1 1 1,1 0-1,0-1 1,0 1-1,0 0 1,-1 0-1,3 0 1,-2 0-98,1 0 0,-1 1 0,1-1-1,-1 1 1,0-1 0,1 1 0,-1 0 0,0 0 0,1-1 0,-1 1 0,2 2 0,8 9-56,0-1 0,-1 2 0,-1-1 1,0 1-1,-1 1 0,0 0 0,10 26 0,24 81-64,-24-61-688,-14-55-3794,-5-16 1678,-4-20-403,-3-9-753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0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17292,'10'19'5201,"26"54"-3018,-36-72-2177,1 1 19,-1-1 1,1 1 0,0 0 0,0-1-1,0 1 1,0-1 0,1 1 0,-1-1-1,0 1 1,0-1 0,1 0 0,-1 0-1,1 0 1,-1 0 0,1 0 0,0 0-1,-1 0 1,1 0 0,0-1 0,-1 1-1,1 0 1,0-1 0,0 0 0,2 1-1,86 13 1223,-69-11-965,3 1 57,-20 0-274,-1 25-189,9 43 0,-9-68-1088,1-10 334,0-10-257,1-24-53,-4 15 393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06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0 215 16996,'5'-2'335,"-1"1"1,0-1 0,0 1-1,0-1 1,0-1 0,0 1 0,0-1-1,0 1 1,-1-1 0,6-6-1,0 2 400,9-7-155,0-1 0,-1-1 1,0-1-1,-2 0 0,0-1 0,21-33 0,-28 27-133,-11 18-160,-8 13-107,5-2-138,0 1 0,1 0 1,0 1-1,0-1 1,0 1-1,1 0 0,-4 10 1,-21 56 46,22-55-76,1-2 4,1 0-1,1 1 0,0 0 1,2 0-1,-3 33 1,5-49-26,0 0 0,0 0 0,0 1 0,0-1 0,0 0 0,0 0 0,0 0 0,0 1 0,0-1 0,1 0 0,-1 0 0,0 0 0,1 0 1,-1 0-1,1 1 0,-1-1 0,1 0 0,-1 0 0,1 0 0,0 0 0,0-1 0,-1 1 0,1 0 0,0 0 0,0 0 0,0 0 0,0-1 0,0 1 0,0-1 0,0 1 0,0-1 1,0 1-1,0-1 0,1 1 0,-1-1 0,0 0 0,0 0 0,0 1 0,0-1 0,1 0 0,-1 0 0,0 0 0,0 0 0,0-1 0,1 1 0,1 0 0,1-2-229,1 1 0,-1-1-1,0 1 1,1-1 0,-1 0-1,0-1 1,0 1 0,0-1-1,0 0 1,5-5 0,22-32-933,-17 19 379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0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13011,'3'-27'1891,"-3"18"-716,-3 19 1257,-1 16-1732,1-1 0,1 1 0,2 1 0,2 29 0,1-42-472,-3-14-212,1 0-1,-1 0 0,0 1 0,1-1 1,-1 0-1,0 0 0,1 1 1,-1-1-1,0 0 0,1 0 0,-1 0 1,0 0-1,1 1 0,-1-1 1,0 0-1,1 0 0,-1 0 0,1 0 1,-1 0-1,0 0 0,1 0 0,-1 0 1,0 0-1,1 0 0,-1 0 1,1 0-1,-1-1 0,0 1 0,1 0 1,-1 0-1,0 0 0,1 0 1,0-1-1,8-4 379,0-1-1,-1 0 1,1-1 0,10-11-1,-14 13-238,0 0-1,-1 0 0,1-1 1,-1 0-1,-1 0 0,1 0 1,-1 0-1,0 0 1,0-1-1,-1 1 0,0-1 1,0 0-1,1-9 0,4-14 134,-7 29-290,1 0-1,-1 1 1,0-1 0,1 0-1,-1 0 1,0 1 0,0-1 0,0 0-1,0 0 1,0 0 0,0 1-1,0-1 1,0 0 0,0 0-1,0 1 1,0-1 0,0 0 0,0 0-1,-1 1 1,1-1 0,0 0-1,-1 0 1,1 1 0,0-1 0,-1 0-1,1 1 1,-1-1 0,1 1-1,-1-1 1,1 1 0,-1-1 0,0 0-1,-1 1-55,0-1 0,0 1-1,0 0 1,0 0-1,0 0 1,1 0 0,-1 1-1,0-1 1,0 0-1,0 1 1,0 0 0,0-1-1,1 1 1,-1 0-1,0 0 1,-2 1 0,1 0 3,0 0 0,0 0 0,0 0 0,1 0 0,-1 1 0,1-1 0,-1 1 0,-3 5 0,-2 4-295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32 15315,'-6'10'496,"1"0"0,0 0 1,0 1-1,1 0 0,-5 20 0,-6 59 699,10-42-939,2 0 1,3 0-1,1 0 1,2 0 0,3-1-1,2 1 1,26 89-1,-55-192-879,-33-96-346,54 150 973,0 0-1,-1 0 1,1 1-1,0-1 1,0 0 0,0 0-1,-1 0 1,1 0 0,0 1-1,0-1 1,0 0-1,0 0 1,0 0 0,0 0-1,1 1 1,-1-1 0,0 0-1,0 0 1,1 0-1,-1 1 1,0-1 0,1 0-1,-1 0 1,1 1 0,-1-1-1,1 0 1,-1 1-1,1-1 1,-1 1 0,1-1-1,0 1 1,0-2 0,1 2-21,1-1 1,-1 1 0,0-1 0,1 1 0,-1 0 0,0 0 0,1 0 0,-1 0 0,0 0 0,5 2 0,16 2-1099,-1 1 1,28 11-1,-47-14 1126,-1-1 0,0 0 0,0 0 0,0 1-1,0 0 1,0-1 0,-1 1 0,1 0 0,0 0 0,-1 0-1,1 0 1,-1 0 0,0 0 0,0 0 0,0 0 0,0 1-1,0-1 1,1 5 0,-1-4 86,0 0-1,0 0 1,1 0-1,-1 0 1,1 0-1,-1 0 1,1 0 0,0-1-1,0 1 1,0-1-1,0 1 1,1-1-1,4 4 1,-2-4-31,1 1-1,-1-1 1,1 0-1,-1 0 1,1-1 0,0 0-1,0 0 1,0 0 0,0 0-1,-1-1 1,1 0 0,0-1-1,0 1 1,0-1 0,0 0-1,0 0 1,-1-1-1,1 0 1,10-4 0,5-4 40,-1 0 0,0-2 0,31-23 1,-50 34-160,0 0 0,0 0 0,0 0 0,0 0 0,0 1-1,1-1 1,-1 0 0,0 0 0,0 1 0,1-1 0,-1 1 0,0-1 0,1 1 0,-1-1 0,0 1 0,1 0 0,-1 0 0,0 0 0,1 0 0,-1 0 0,1 0 0,-1 0 0,0 0 0,1 0 0,-1 1 0,1-1 0,-1 0 0,0 1 0,0 0 0,1-1 0,-1 1 0,0 0 0,0-1 0,0 1 0,1 0 0,-1 0 0,0 0 0,0 0 0,1 1 0,-1 0-44,1-1 1,0 0-1,0 0 0,0 0 1,-1 0-1,1 0 0,0 0 1,0 0-1,0-1 0,1 1 1,-1-1-1,0 0 0,0 1 1,0-1-1,0 0 0,0 0 1,0 0-1,3-1 0,-2 0-11,1 0-1,-1 0 0,1-1 0,-1 1 0,0-1 0,0 1 0,0-1 0,0 0 0,5-5 0,1-2-127,0 0-1,-1-1 1,-1 0 0,13-21 0,-8 8-176,-1 0 0,15-49 0,-23 64 385,-17 50 1284,-3 3 392,-10 55 0,26-99-1609,1 0 0,-1 0 1,1 0-1,0 0 0,0 0 0,-1 0 0,1 0 0,0 0 0,0 0 0,0 0 0,0 1 0,0-1 1,1 0-1,-1 0 0,0 0 0,0 0 0,1 0 0,-1 0 0,1 1 0,0-2-19,-1 0 0,1 0 0,0 0 0,-1 0 0,1-1 0,0 1 0,-1 0 0,1 0 0,0-1 1,-1 1-1,1-1 0,-1 1 0,1 0 0,0-1 0,-1 1 0,1-1 0,-1 1 0,0-1 0,1 1 0,0-2 0,29-41 189,-2-2-108,-3-2 0,-1-1 0,-3-1 0,-2-1 0,18-72 0,-35 114-31,6-30 209,-8 36-246,0 0-1,0 1 0,1-1 1,-1 0-1,0 0 1,0 0-1,-1 1 0,1-1 1,0 0-1,0 0 1,-1 1-1,1-1 0,-1 0 1,0 1-1,1-1 1,-3-2-1,3 4-21,0-1 1,-1 1-1,1 0 1,0 0-1,-1 0 1,1-1-1,0 1 1,-1 0-1,1 0 1,0 0-1,-1 0 1,1 0-1,0-1 1,-1 1-1,1 0 1,0 0-1,-1 0 1,1 0-1,-1 0 1,1 0-1,0 0 1,-1 1-1,1-1 1,0 0-1,-1 0 1,1 0-1,0 0 1,-1 0-1,1 1 0,-1-1 1,-11 11 253,-5 15 94,17-26-352,-7 16-4,0 1 0,1-1 0,0 1 0,2 1-1,0-1 1,1 0 0,0 1 0,2 0 0,0-1-1,1 1 1,0 0 0,2 0 0,0-1 0,1 1-1,1-1 1,1 0 0,0 0 0,13 29-1,-17-45 62,13 22 671,-14-22-732,0-1-1,1 1 1,-1-1 0,0 1 0,1-1 0,-1 0-1,1 1 1,-1-1 0,0 0 0,1 1-1,-1-1 1,1 0 0,-1 1 0,1-1-1,-1 0 1,1 0 0,-1 1 0,1-1-1,-1 0 1,1 0 0,-1 0 0,1 0-1,-1 0 1,1 0 0,-1 0 0,1 0-1,0 0 1,-1 0 0,1 0 0,-1 0-1,1 0 1,-1 0 0,1-1 0,-1 1 0,1 0-1,-1 0 1,1 0 0,-1-1 0,1 0-1,8-10-45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0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15275,'2'-6'403,"1"1"0,-1 0 0,1-1 1,0 1-1,0 1 0,1-1 0,-1 0 0,1 1 0,0 0 0,0-1 0,1 2 0,-1-1 0,1 0 0,0 1 0,0 0 0,7-3 1,-10 4-296,0 1 1,1 0-1,-1 0 1,1 0 0,-1 0-1,1 0 1,0 1 0,-1-1-1,1 1 1,0 0-1,-1-1 1,1 1 0,0 1-1,-1-1 1,1 0 0,0 1-1,-1-1 1,1 1 0,-1 0-1,1-1 1,0 1-1,-1 1 1,0-1 0,1 0-1,-1 1 1,0-1 0,0 1-1,0-1 1,0 1-1,0 0 1,0 0 0,0 0-1,0 0 1,-1 0 0,1 1-1,1 3 1,1 4-50,0 0-1,-1 1 1,0-1 0,-1 1-1,0-1 1,-1 1 0,0 0-1,0-1 1,-1 1 0,-1 0-1,-2 14 1,-4 16-15,-17 59 0,-18 21-13,13-42 34,29-79-64,0 0 0,0 0-1,0 0 1,0 0 0,0 0 0,0 0-1,0 1 1,0-1 0,0 0-1,0 0 1,0 0 0,0 0 0,0 0-1,0 0 1,0 0 0,-1 0 0,1 1-1,0-1 1,1 0 0,-1 0 0,0 0-1,0 0 1,0 0 0,0 0 0,0 0-1,0 1 1,0-1 0,0 0 0,0 0-1,0 0 1,0 0 0,0 0-1,0 0 1,0 0 0,0 0 0,0 0-1,0 1 1,0-1 0,1 0 0,-1 0-1,0 0 1,0 0 0,0 0 0,0 0-1,0 0 1,0 0 0,0 0 0,0 0-1,1 0 1,6-2 23,8-7 0,-15 8-24,110-74-2412,-96 65 2012,-5 0-135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0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17892,'0'2'2632,"7"-4"-2200,6-5 1057,4-3-609,5-1-144,3-4-464,3 3-184,0-1-504,4 4-480,-8 3 736,-2 1-168,-6-1-144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0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 18564,'0'0'91,"0"0"0,0 0 1,0 0-1,1-1 0,-1 1 0,0 0 1,0 0-1,0 0 0,0-1 0,0 1 0,0 0 1,1 0-1,-1-1 0,0 1 0,0 0 1,0 0-1,0 0 0,0-1 0,0 1 0,0 0 1,0 0-1,0-1 0,0 1 0,0 0 1,0 0-1,0-1 0,0 1 0,0 0 0,-1 0 1,1-1-1,0 1 0,0 0 0,0 0 1,0 0-1,0-1 0,-1 1 0,-3 10 2265,3 24-1835,1 1 1,2-1 0,9 48 0,-4-32-412,-4-17-141,-2-22-98,0 0-1,0 0 0,1 0 1,0 0-1,1 0 0,6 15 0,-6-21-1203,-1-8 425,-4-10 74,-4-1 73</inkml:trace>
  <inkml:trace contextRef="#ctx0" brushRef="#br0" timeOffset="1">1 249 17124,'4'5'2320,"0"-3"-1328,6-2-351,2-10 1631,7 0-1088,1-5-184,4 1-399,-1-3-209,-2 1-640,2 0-433,-7 5 585,-4 2-144,-4-2-112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09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18900,'0'0'78,"0"0"-1,0 0 1,1-1 0,-1 1 0,0 0-1,0 0 1,0-1 0,0 1 0,1 0-1,-1 0 1,0-1 0,0 1-1,1 0 1,-1 0 0,0 0 0,0 0-1,1 0 1,-1-1 0,0 1 0,0 0-1,1 0 1,-1 0 0,0 0-1,1 0 1,-1 0 0,0 0 0,1 0-1,-1 0 1,0 0 0,0 0-1,1 0 1,-1 0 0,0 0 0,1 0-1,-1 1 1,8 10 1232,-1 19-33,1 33-664,1 79 1,-5-43-521,-4-96-75,0 0 0,1 0-1,-1 0 1,1 0 0,-1 0-1,1 0 1,0-1-1,0 1 1,0 0 0,2 3-1,-2-6-10,-1 0 1,0 1-1,0-1 0,1 0 1,-1 0-1,0 1 0,0-1 1,1 0-1,-1 0 0,0 0 1,1 1-1,-1-1 0,0 0 1,1 0-1,-1 0 0,0 0 1,1 0-1,-1 0 0,0 0 1,1 0-1,-1 0 0,0 0 1,1 0-1,-1 0 0,0 0 0,1 0 1,-1 0-1,1 0 0,-1 0 1,1 0-1,0-1 10,0 0-1,1 0 0,-1 0 1,0 0-1,0 0 1,0-1-1,0 1 1,0 0-1,0-1 1,2-2-1,31-58 449,-25 43-309,1 1-1,0 0 1,2 1-1,17-22 1,-29 39-153,1-1 1,-1 1-1,0-1 1,0 1-1,1 0 1,-1-1-1,1 1 0,-1 0 1,0-1-1,1 1 1,-1 0-1,1-1 1,-1 1-1,1 0 1,-1 0-1,0 0 0,1-1 1,-1 1-1,1 0 1,-1 0-1,1 0 1,-1 0-1,1 0 1,-1 0-1,1 0 0,0 0 1,-1 0-1,1 0 1,-1 0-1,1 0 1,-1 1-1,1-1 1,-1 0-1,1 1 0,0 0 2,0 0 0,0 0 0,0 0 0,0 1 0,0-1 0,0 0-1,-1 1 1,1-1 0,0 1 0,-1-1 0,1 3 0,6 46-75,-7-47 48,1 27-171,0 9-99,1-34-122,2-21-325,1-26 261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1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16091,'1'2'248,"-1"0"0,1 0-1,0 0 1,0-1 0,-1 1-1,1 0 1,0 0 0,1-1-1,-1 1 1,0-1 0,3 3-1,-3-3 40,-1-1 0,1 0 0,0 0-1,0 1 1,-1-1 0,1 0 0,0 0 0,0 0-1,-1 0 1,1 0 0,0 0 0,0 0 0,0 0-1,-1-1 1,1 1 0,0 0 0,1-1 0,9-1 2739,-4 4-1411,-7-2-1606,0 0-1,1 0 0,-1 0 1,0 1-1,1-1 1,-1 0-1,0 0 1,1 0-1,-1 0 1,0 0-1,1 0 1,-1 0-1,0 0 0,1 0 1,-1 0-1,1 0 1,-1 0-1,0 0 1,1 0-1,-1 0 1,0 0-1,1 0 0,-1 0 1,0 0-1,1-1 1,-1 1-1,0 0 1,1 0-1,-1 0 1,0-1-1,1 1 1,-1-1-1,6-4 4,-1-1 1,-1 1-1,1-2 0,4-8 1,77-140-96,-72 120 66,-14 35 17,0 0 0,0 0 0,0 0 1,0 0-1,0-1 0,1 1 1,-1 0-1,0 0 0,0 0 1,0 0-1,0-1 0,-1 1 1,1 0-1,0 0 0,0 0 0,0-1 1,0 1-1,0 0 0,0 0 1,0 0-1,0 0 0,0-1 1,0 1-1,0 0 0,0 0 1,-1 0-1,1 0 0,0 0 0,0 0 1,0-1-1,0 1 0,0 0 1,-1 0-1,1 0 0,0 0 1,0 0-1,0 0 0,0 0 1,-1 0-1,1 0 0,0 0 0,0 0 1,0 0-1,-1 0 0,1 0 1,0 0-1,0 0 0,-5 0 2,1 0 0,0 1-1,0 0 1,0 0 0,0 0-1,0 1 1,0-1 0,1 1-1,-1 0 1,0 0 0,1 0-1,-1 0 1,1 1 0,0-1-1,0 1 1,0 0 0,-3 3-1,-2 4 0,0-1 0,0 2-1,1-1 1,-8 16 0,7-11-7,1 1 1,1 0 0,0 0 0,-4 23 0,8-29-9,0 0 0,1 0 0,0-1 0,1 1 0,0 0 0,0 0 0,1 0 0,4 18 0,-4-25-58,0 0 0,0 0 0,0-1 0,0 1 0,1 0 0,-1-1 0,1 1 0,0-1 0,0 1 0,0-1 0,0 0 0,0 0 0,0 0 0,0 0 0,1 0 0,-1 0 0,1-1 0,-1 1 1,1-1-1,0 0 0,0 0 0,0 0 0,-1 0 0,1 0 0,0 0 0,0-1 0,0 0 0,0 1 0,0-1 0,0 0 0,0 0 0,0-1 0,0 1 0,0-1 0,0 1 0,0-1 0,0 0 0,0 0 1,4-2-1,7-7-1227,-1-1 0,13-11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17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17164,'-6'4'1392,"6"12"-928,0 7-176,9 10 544,2 6-160,4 4-191,1 6-97,2-4-112,1 0-40,1-8-232,0-7-216,-1-10-536,-1-8-193,-3-11 729,-4-7-160,-2-12-168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18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1 142 15835,'29'71'2622,"-23"-53"-2229,0-1 0,2 1-1,0-1 1,1 0 0,1-1 0,21 27 0,-30-42-392,0 1 1,0-1-1,0 0 0,1 1 1,-1-1-1,0 0 0,1 0 0,-1 0 1,1 0-1,-1 0 0,1 0 0,0-1 1,-1 1-1,1 0 0,0-1 0,0 0 1,-1 1-1,1-1 0,0 0 1,0 0-1,-1 0 0,3 0 0,-2 0-34,0-1-1,-1 0 0,1 0 1,0 0-1,-1 0 0,1 0 1,-1 0-1,1-1 1,-1 1-1,1 0 0,-1-1 1,0 1-1,0-1 0,0 1 1,0-1-1,0 0 0,0 1 1,0-1-1,0 0 0,0-2 1,11-31-1262,-2-1 1,9-59 0,-9 43-119,-10 51 1368,0 0 0,0-1 0,0 1 0,1 0 0,-1 0 0,0 0 0,1-1 0,-1 1 0,1 0 0,-1 0 0,1 0 0,0 0 0,-1 0 0,1 0 0,0 0 0,1-1 0,-1 2 34,-1 0 1,1-1-1,-1 1 1,1 0-1,-1 0 1,1 0-1,-1 0 1,1 0-1,-1 1 1,0-1-1,1 0 1,-1 0-1,1 0 1,-1 0-1,1 0 1,-1 1-1,1-1 1,-1 0-1,0 0 1,1 1-1,-1-1 0,0 0 1,1 1-1,-1-1 1,0 0-1,1 1 1,-1-1-1,0 1 1,4 4 70,-1-1 0,0 1 0,0 1 0,0-1 0,2 9 0,13 42 543,-8-23 105,27 59-1,-22-71-464,-15-20-238,1-1 1,-1 1 0,1-1 0,-1 0 0,1 1 0,-1-1 0,1 0 0,0 0-1,-1 1 1,1-1 0,-1 0 0,1 0 0,0 0 0,-1 0 0,1 0 0,-1 0-1,1 0 1,0 0 0,-1 0 0,1 0 0,-1 0 0,1 0 0,0 0-1,-1 0 1,1-1 0,-1 1 0,1 0 0,0 0 0,-1-1 0,1 1 0,-1 0-1,1-1 1,-1 1 0,1-1 0,-1 1 0,0 0 0,1-1 0,-1 1 0,0-1-1,1 1 1,-1-1 0,1-1 0,3-4-27,0-1-1,-1 0 1,0 0 0,0 0 0,0-1-1,1-8 1,9-54-461,-9 43 223,1-6-87,-3 17 29,1-1 0,1 2 0,7-24-1,-10 38 289,-1 0 0,0 0 0,0 0 0,1 0 0,-1 0 0,1 0 0,-1 0 0,1 0 0,-1 0 0,1 1 0,0-1 0,-1 0 0,1 0 0,0 1 0,0-1 0,-1 1 0,1-1 0,0 0 0,1 0 0,-1 1 10,-1 0 1,1 0 0,0 0 0,-1 1 0,1-1 0,0 0-1,-1 0 1,1 0 0,-1 0 0,1 1 0,0-1 0,-1 0-1,1 0 1,-1 1 0,1-1 0,-1 1 0,1-1 0,-1 0-1,1 1 1,-1-1 0,0 1 0,1 0 0,3 5-20,0 0-1,0 0 1,-1 0 0,3 8 0,-5-13 46,20 51 180,-13-30 61,1 0 1,1 0-1,0-1 0,18 24 1,-27-44-220,0 0 0,-1 0 0,1 0 0,0 0 0,-1 0 0,1-1-1,0 1 1,0 0 0,0-1 0,0 1 0,0 0 0,0-1 0,0 1 0,0-1 0,0 1 0,0-1 0,0 0 0,0 1 0,1-1 0,-1 0-7,0 0 0,0-1 0,-1 1 1,1 0-1,0 0 0,0-1 0,-1 1 0,1-1 1,0 1-1,-1 0 0,1-1 0,0 1 1,-1-1-1,1 0 0,-1 1 0,1-1 0,-1 1 1,1-1-1,-1 0 0,1 0 0,2-5 77,-1 0 0,0 1 0,0-1 0,0 0 0,1-7 0,2-20 275,1-41 1,5-29 77,-11 101-450,0-1 1,1 1-1,-1-1 1,1 1-1,0 0 1,0-1 0,0 1-1,0 0 1,0 0-1,0-1 1,1 1-1,-1 0 1,4-3-1,-4 5-2,0 0 0,0-1 0,0 1-1,0 0 1,0-1 0,0 1 0,0 0 0,0 0-1,0 0 1,0 0 0,0 0 0,0 0-1,0 0 1,0 0 0,0 0 0,0 0 0,0 1-1,0-1 1,0 0 0,0 1 0,0-1-1,0 1 1,0-1 0,0 1 0,0 0 0,0-1-1,0 1 1,-1 0 0,1 0 0,0-1-1,-1 1 1,1 0 0,0 1 0,16 17-23,-2 1 0,-1 0 0,0 1 0,-2 1 1,18 39-1,-18-34-37,2 0 0,0-1 0,20 25 0,-14-31-26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19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 17348,'0'19'852,"1"0"0,2 0 0,-1 0 0,2 0 0,11 33 0,-9-37-721,1 0 0,0 0 0,1-1-1,9 14 1,-15-25-133,-1-1 1,1 0-1,0 0 0,0 0 0,0 0 1,0 0-1,0 0 0,0 0 0,0-1 0,1 1 1,-1-1-1,1 1 0,-1-1 0,1 0 1,3 1-1,-5-2-12,0 0 0,0 0 0,0 0 0,0 0 1,0 0-1,0 0 0,0 0 0,0 0 0,0-1 0,0 1 0,0 0 1,0-1-1,0 1 0,0 0 0,0-1 0,0 1 0,1-2 0,-1 0-15,1 1-1,-1-1 1,0 1-1,1-1 1,-1 0-1,0 0 1,0 0-1,0 1 1,-1-1-1,1 0 1,1-4-1,1-11-145,0-1 0,-1 0-1,-1 0 1,-1 1 0,0-1-1,-2 0 1,0 0 0,-8-34-1,6 43 108,1 12 49,0 14 30,3 10 36,1 0 0,2 0 0,9 45 0,-12-71-42,0 1-1,0-1 1,0 1-1,1-1 0,-1 1 1,0-1-1,1 0 0,0 1 1,-1-1-1,1 0 0,0 1 1,-1-1-1,1 0 0,0 0 1,0 0-1,0 0 1,2 2-1,-3-3 0,1 0-1,-1-1 1,1 1 0,-1 0 0,1 0-1,0 0 1,-1 0 0,1 0 0,-1-1-1,1 1 1,-1 0 0,1-1-1,-1 1 1,1 0 0,-1-1 0,0 1-1,1 0 1,-1-1 0,1 1 0,-1-1-1,0 1 1,1-1 0,-1 1 0,0-1-1,0 1 1,1-1 0,-1 0 0,5-9 37,-1-1 0,5-19 0,11-71 99,-16 70 39,14-49 0,-10 66 13,-7 14-186,-1 0 0,0 0 0,0 0 1,1 0-1,-1 0 0,0 0 0,0 0 0,1 0 0,-1 0 0,0 0 0,0 0 0,1 0 0,-1 0 0,0 0 0,0 0 0,1 0 0,-1 0 0,0 1 0,0-1 0,1 0 0,-1 0 0,0 0 0,0 0 0,0 0 0,1 1 0,-1-1 0,0 0 0,0 0 0,0 0 0,0 1 1,1-1-1,-1 0 0,10 25 227,3 22 21,6 26 64,53 129 0,-68-194-311,0 0 1,1 0-1,-1 0 1,8 8 0,-11-15-8,-1 0 1,1-1-1,-1 1 1,1 0-1,0 0 1,-1-1-1,1 1 1,0 0-1,-1-1 1,1 1-1,0 0 1,0-1-1,0 1 1,0-1-1,0 1 1,0-1 0,-1 0-1,1 1 1,0-1-1,0 0 1,0 0-1,0 0 1,0 0-1,0 0 1,0 0-1,0 0 1,0 0-1,0 0 1,0 0-1,0 0 1,0-1-1,0 1 1,0 0-1,0-1 1,0 1-1,0-1 1,0 1-1,-1-1 1,1 1-1,0-1 1,0 1-1,0-1 1,-1 0 0,1 0-1,0 1 1,-1-1-1,1 0 1,-1 0-1,1-1 1,3-5-14,0-1 0,-1 1 0,0-1 0,-1 0 0,0 1 0,0-1 0,0 0 0,0-11 0,2-8-73,1-19-197,-4 35 138,0 0-1,0 0 0,1 0 0,0 1 1,1-1-1,5-13 0,-8 24 132,1 0 0,-1-1 0,0 1 0,0 0 0,0-1 0,1 1 0,-1 0 0,0 0 0,0-1 0,1 1 0,-1 0 0,0 0 0,1 0 1,-1-1-1,0 1 0,1 0 0,-1 0 0,0 0 0,1 0 0,-1 0 0,0 0 0,1-1 0,-1 1 0,0 0 0,1 0 0,-1 0 0,1 0 0,-1 0 0,0 1 0,1-1 0,-1 0 0,0 0 0,1 0 0,-1 0 0,0 0 0,1 0 0,-1 0 0,0 1 0,1-1 0,-1 0 0,0 0 1,1 1-1,-1-1 0,0 0 0,0 0 0,1 1 0,-1-1 0,0 0 0,0 1 0,0-1 0,1 0 0,-1 1 0,0-1 0,0 1 0,11 16-278,-11-17 290,14 36-317,7 13 215,-20-46 100,1 1 1,0-1-1,0 1 0,1-1 1,-1 0-1,1 1 0,-1-1 1,1-1-1,4 4 0,-7-6 7,1 1 0,0-1 0,0 1 0,0-1-1,0 0 1,0 1 0,-1-1 0,1 0-1,0 0 1,0 0 0,0 0 0,0 0 0,0 0-1,0 0 1,0 0 0,0 0 0,0 0 0,0-1-1,0 1 1,-1 0 0,1 0 0,0-1 0,0 1-1,0-1 1,0 1 0,-1-1 0,1 1-1,0-1 1,0 0 0,-1 1 0,1-1 0,-1 0-1,1 1 1,0-1 0,-1 0 0,1 0 0,-1 1-1,1-2 1,17-37 77,-16 34-65,16-47 16,-14 36-69,2-1-1,12-27 1,-18 43 40,1 1-1,-1-1 1,0 1-1,0-1 1,0 1-1,1-1 1,-1 1-1,0-1 1,0 1-1,1-1 1,-1 1-1,0-1 1,1 1-1,-1-1 1,1 1-1,-1 0 1,1-1-1,-1 1 1,1 0-1,-1-1 1,1 1-1,-1 0 1,1 0-1,-1-1 1,1 1-1,-1 0 1,1 0-1,-1 0 1,1 0 0,0 0-1,-1 0 1,1 0-1,-1 0 1,1 0-1,-1 0 1,1 0-1,0 0 1,-1 0-1,1 0 1,-1 1-1,1-1 1,-1 0-1,1 0 1,-1 1-1,1-1 1,-1 0-1,1 1 1,-1-1-1,0 0 1,1 1-1,-1-1 1,1 1-1,-1-1 1,0 1-1,1-1 1,-1 1-1,0-1 1,0 1-1,1 0 1,3 5 30,-1 1 1,0 0-1,4 11 1,-5-13-22,18 60 173,-15-46-106,1 0 1,0 0 0,1-1-1,2 0 1,-1 0-1,20 29 1,-18-39-190,-5-10 50,-4 1 58,-1 0-1,0 0 1,1 0 0,-1 0 0,0 0 0,0 0 0,0 0-1,0 0 1,0 0 0,0-1 0,0 1 0,0 0 0,0 0 0,0 0-1,-1-2 1,-8-25-43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21.7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4426 14555,'-4'-14'338,"1"1"-1,0-1 1,1 0-1,-1-27 1,8-58-144,-2 46-89,-3-58-74,-4 1-1,-5 0 0,-26-127 1,-26-63-56,-45-285 44,60 92 75,43 401-43,5 0 0,3 0 0,23-123 0,-17 166-38,2 1 1,3 1 0,1 0-1,2 2 1,2 0-1,3 1 1,43-63 0,-40 70-24,2 0 0,2 2 1,1 2-1,2 0 0,0 2 0,3 2 0,0 2 1,50-28-1,-11 16-12,2 3 0,1 5 1,107-30-1,258-40 30,-439 100-8,883-130 9,-806 121-8,144-17-7,848-115-235,-594 63 131,674-90 67,-745 125 42,584-53 10,-923 92-10,234-13-13,-2 24-1,-280-4 14,1 0 0,-1 2 1,0 1-1,0 0 0,31 13 0,-47-15 18,1 0 0,-1 0 0,1 1 0,-1 0 0,0 0 0,-1 0 0,1 1 0,-1 0 0,0 0 0,0 0 0,0 1 0,-1 0 0,0 0 0,0 0 0,0 0 0,-1 1 0,0-1 0,0 1 1,-1 0-1,0 0 0,2 7 0,-1 5 62,-1 0 0,-1 0 0,0 0 0,-3 24 0,-15 76 225,1 8-163,13-54-111,12 118 1,25 72-26,5 54-22,-33-166 1,-20 223 0,-45 149-32,16-177 35,-132 753-114,169-1071 126,2-15 8,0 0 0,2 0 0,-1 0-1,2 1 1,0-1 0,1 15 0,10-10 113,-10-18-91,0 0 1,0 1 0,0-1-1,1 1 1,-1-1-1,0 0 1,0 1 0,1-1-1,-1 0 1,0 1-1,1-1 1,-1 0 0,0 0-1,1 1 1,-1-1-1,0 0 1,1 0 0,-1 0-1,1 1 1,-1-1-1,1 0 1,-1 0 0,0 0-1,1 0 1,-1 0-1,1 0 1,-1 0 0,1 0-1,-1 0 1,0 0-1,1 0 1,-1 0 0,1 0-1,-1 0 1,1-1-1,-1 1 1,0 0 0,1 0-1,-1 0 1,1-1-1,5-11 198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22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0 20396,'-15'33'4264,"-18"38"-3092,-3 20-1184,-43 163 0,75-229-899,6-24 677,1-7 96,12-37-251,-5 1 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30 103 11779,'2'3'248,"0"0"1,0-1-1,0 1 1,-1 0 0,1 0-1,-1 0 1,0 0 0,0 0-1,0 1 1,0-1 0,0 0-1,-1 0 1,1 1 0,-1-1-1,0 0 1,0 1-1,0-1 1,-1 0 0,0 6-1,-2 3-111,0-1-1,0 1 0,-1-1 1,-6 12-1,2-11-19,6-10-82,1-1 1,0 1-1,-1-1 1,1 1 0,0 0-1,0-1 1,0 1-1,0 0 1,0 0-1,0 0 1,1-1 0,-1 1-1,0 4 1,2-7-8,1 1 0,-1 0 0,1-1 0,-1 1 0,1-1 1,-1 1-1,0-1 0,1 1 0,-1-1 0,0 0 0,0 0 0,1 0 0,-1 0 0,0 0 1,1-1-1,3-2 69,39-22-396,57-45 0,-87 60-127,-1-1 0,-1-1 1,0 1-1,-1-2 0,0 0 0,0 0 1,14-30-1,-10 11-218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23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17588,'6'131'5670,"-2"-85"-5670,2-1-1,2 0 0,2 0 1,2 0-1,23 54 0,-41-99-3514,-30-17 2108,9 2 287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23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1 446 16171,'5'-2'1785,"11"-2"-873,7-2-328,7-8 968,4 2-311,5-6-817,3-4-432,1-2 216,-6-2-80,-3-3-296,-5-1-192</inkml:trace>
  <inkml:trace contextRef="#ctx0" brushRef="#br0" timeOffset="1">386 96 22037,'0'-1'-17,"1"1"1,-1-1 0,0 1-1,1-1 1,-1 1 0,0-1-1,0 1 1,1-1 0,-1 1-1,0-1 1,0 0 0,0 1 0,0-1-1,0 1 1,0-1 0,0 1-1,0-1 1,0 0 0,0 1-1,0-1 1,0 1 0,-1-1-1,1 1 1,0-2 0,-10-53-3740,3 31 5090,7 24-1313,0 0 1,0 0-1,0 0 1,0 0-1,0 0 1,0 0-1,-1 0 1,1-1 0,0 1-1,0 0 1,0 0-1,0 0 1,0 0-1,0 0 1,-1 0-1,1 0 1,0 0 0,0 0-1,0 0 1,0 0-1,0 0 1,-1 0-1,1 0 1,0 0-1,0 0 1,0 0 0,0 0-1,0 0 1,-1 0-1,1 0 1,0 0-1,0 0 1,0 0-1,0 0 1,0 0 0,0 1-1,-1-1 1,1 0-1,0 0 1,0 0-1,0 0 1,0 0-1,0 0 1,0 0 0,0 1-1,0-1 1,0 0-1,0 0 1,-1 0-1,1 0 1,0 0-1,0 0 1,0 1 0,0-1-1,0 0 1,0 0-1,0 0 1,0 0-1,0 1 1,-8 39 2020,6-28-1632,-1 2-5,-1 3-35,1 1 1,1-1-1,0 1 1,1 0 0,3 27-1,-2-42-345,0-1-1,1 0 1,-1 0-1,1 0 1,0 0 0,-1 1-1,1-1 1,0 0-1,0 0 1,1-1-1,-1 1 1,2 2 0,-2-3-16,-1 0 1,1-1-1,0 1 0,0-1 1,0 1-1,0 0 1,0-1-1,0 0 1,0 1-1,0-1 1,0 1-1,1-1 1,-1 0-1,0 0 1,0 0-1,0 0 1,0 0-1,1 0 1,5-1 7,-1-1 0,0 0 0,1 0 1,-1 0-1,0-1 0,10-6 0,-11 6-6,-1 0 0,0 1 0,1 0 0,-1 0 0,1 0 0,0 0 0,0 1 0,0 0 0,7-1 0,-10 2-9,0 1 1,0 0 0,-1 0 0,1-1 0,0 1-1,-1 1 1,1-1 0,-1 0 0,1 0 0,-1 0-1,1 1 1,-1-1 0,0 1 0,0-1 0,0 1-1,0 0 1,0-1 0,0 1 0,0 0 0,0 0-1,-1-1 1,1 1 0,-1 0 0,1 0 0,-1 3-1,3 7 16,-1 1 0,0 18 0,-1-16 52,-1 1 0,-1-1-1,-5 25 1,5-34-13,0 0 1,-1 0 0,0 0 0,0-1 0,0 1-1,-1-1 1,0 1 0,0-1 0,0 0 0,0 0-1,-1 0 1,-5 5 0,8-9-77,0 0 1,0 0 0,0 0-1,0 0 1,0 0-1,0 0 1,0-1 0,0 1-1,-1 0 1,1-1-1,0 1 1,0 0 0,-1-1-1,1 0 1,0 1-1,-1-1 1,1 0-1,0 1 1,-1-1 0,1 0-1,-1 0 1,1 0-1,0 0 1,-1-1 0,1 1-1,-1 0 1,1-1-1,0 1 1,0-1 0,-1 1-1,1-1 1,0 1-1,0-1 1,-1 0 0,1 0-1,0 1 1,0-1-1,0 0 1,0 0-1,0 0 1,0 0 0,0 0-1,1-1 1,-1 1-1,0 0 1,0 0 0,1 0-1,-1-1 1,0-1-1,-2-4-159,1 1-1,-1-1 0,2 0 1,-1 0-1,0 0 0,1 1 1,1-2-1,-1-10 0,5-14-457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23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14 17876,'2'-14'2941,"-2"25"-680,0 8-1205,-3 82 906,1-51-1674,1 0 0,3 0-1,10 67 1,-3-84-984,-9-32 616,0 0-1,1 0 0,-1 1 1,1-1-1,-1 0 0,0 0 1,1 0-1,0 0 0,-1 0 1,1 0-1,0 0 0,0 0 1,-1 0-1,1 0 0,0 0 1,0 0-1,0-1 0,0 1 1,0 0-1,0-1 0,0 1 1,2 0-1,2-6-396,-1-5-145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24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79 18876,'4'5'191,"0"-1"0,0 0 0,1 0 0,0 0 0,0-1 0,0 1 0,0-1 0,0 0 0,1-1 0,-1 1 0,1-1 0,0 0 0,-1-1 0,1 1 0,0-1 0,0 0 0,0-1 0,0 1 0,0-1 0,0 0 0,1-1-1,-1 0 1,0 0 0,10-3 0,-7 1-121,0 0 0,0-1 0,-1 1 0,0-2 0,0 0 0,11-8-1,-14 10 14,-2 0-1,1 0 0,0-1 0,-1 1 1,1-1-1,-1 0 0,0 0 0,0 0 1,-1-1-1,1 1 0,-1-1 0,0 1 1,2-9-1,-4 13-62,1-1 1,-1 0-1,0 1 0,0-1 1,1 1-1,-1-1 1,0 0-1,0 1 0,0-1 1,0 1-1,0-1 1,0 0-1,0 1 0,0-1 1,0 0-1,0 1 1,0-1-1,0 1 0,-1-1 1,1 0-1,0 1 1,0-1-1,-1 1 0,1-1 1,0 1-1,-1-1 0,1 1 1,-1-1-1,1 1 1,0-1-1,-1 1 0,1-1 1,-1 1-1,1 0 1,-1-1-1,1 1 0,-1 0 1,0 0-1,1-1 1,-1 1-1,1 0 0,-1 0 1,0 0-1,0 0 1,-1 0 12,0 0 1,1 0-1,-1 0 1,0 1-1,0-1 1,0 1-1,1 0 1,-1-1-1,0 1 1,1 0-1,-1 0 0,1 0 1,-1 0-1,1 0 1,-2 2-1,-5 5-19,0 1-1,1 0 0,1 1 0,-1 0 1,2 0-1,-1 0 0,1 0 0,1 1 1,0 0-1,0 0 0,1 0 0,0 0 1,1 1-1,1-1 0,0 1 0,0 15 1,1-24-62,1 1 1,-1-1-1,1 0 1,0 0-1,0 0 1,0 0-1,0 0 0,0 0 1,1 0-1,-1 0 1,1-1-1,0 1 1,0-1-1,0 1 1,0-1-1,0 1 1,1-1-1,-1 0 1,1 0-1,-1 0 1,1-1-1,0 1 0,2 1 1,-1-2-239,0 0-1,-1 0 1,1 0-1,0 0 1,0-1 0,-1 0-1,1 0 1,0 0 0,0 0-1,0 0 1,-1-1-1,8-2 1,-1 1-36,-1-2 0,-1 1 0,1-2 0,0 1 0,11-9 0,10-12-848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24.6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17548,'-1'0'87,"1"0"1,0 0 0,0 0 0,-1 0-1,1 0 1,0 0 0,-1 0-1,1 0 1,0 0 0,0 1 0,-1-1-1,1 0 1,0 0 0,-1 0-1,1 0 1,0 1 0,0-1-1,0 0 1,-1 0 0,1 0 0,0 1-1,0-1 1,0 0 0,-1 0-1,1 1 1,0-1 0,0 0 0,0 0-1,0 1 1,0-1 0,0 0-1,-1 1 1,-2 16 1889,4 22 215,-1-35-1930,6 79 254,3 0 0,32 133-1,-41-214-512,2 6 34,0 0 1,1 0-1,0-1 1,6 13-1,-8-19-29,-1 0-1,1 0 0,0 0 0,-1-1 0,1 1 0,0 0 0,-1 0 0,1-1 0,0 1 1,0 0-1,0-1 0,0 1 0,0-1 0,0 1 0,0-1 0,0 1 0,0-1 0,2 1 1,-2-1-3,0 0 1,0-1 0,1 1 0,-1 0 0,0-1-1,0 1 1,0-1 0,0 1 0,1-1-1,-1 1 1,0-1 0,0 0 0,0 0 0,0 1-1,0-1 1,-1 0 0,1 0 0,0 0 0,0 0-1,1-2 1,9-15 34,0-1 0,-1 0 0,0 0 0,12-42 0,10-19 120,-32 80-158,0 0 0,-1 0 0,1-1 0,0 1 0,0 0-1,0 0 1,0 0 0,0-1 0,0 1 0,1 0 0,-1 0 0,0-1 0,0 1-1,0 0 1,0 0 0,0 0 0,0 0 0,0-1 0,0 1 0,0 0 0,0 0-1,1 0 1,-1 0 0,0-1 0,0 1 0,0 0 0,0 0 0,1 0 0,-1 0-1,0 0 1,0 0 0,0-1 0,0 1 0,1 0 0,-1 0 0,0 0 0,0 0-1,0 0 1,1 0 0,-1 0 0,0 0 0,0 0 0,0 0 0,1 0 0,-1 0-1,0 0 1,0 0 0,1 0 0,-1 0 0,0 0 0,0 1 0,3 13 67,-4 31 6,1-40-66,-2 69-1645,-1-69-934,-2-11 1573,-2-6 23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25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 19692,'1'0'212,"0"0"1,0 0-1,0 0 0,1 0 0,-1 0 0,0 0 1,0 0-1,0 0 0,0 1 0,0-1 1,0 0-1,0 1 0,0-1 0,0 0 0,0 1 1,0-1-1,0 1 0,0 0 0,0-1 0,0 2 1,22 20 944,-3-3-751,-16-16-387,1 0 1,0 0-1,0 0 0,0-1 0,0 1 0,0-1 1,1 0-1,-1-1 0,1 1 0,-1-1 1,1 0-1,-1-1 0,10 1 0,-8-2-8,1 0 0,-1 0 0,0-1 0,1 0 0,-1 0 0,0-1 0,-1 0 0,1 0 0,12-8 0,0-3 28,1-1 0,17-18 0,8-6-40,-45 39-2,0-1 0,1 1 0,-1-1 1,0 1-1,1 0 0,-1-1 0,1 1 0,-1 0 0,1-1 1,-1 1-1,1 0 0,-1-1 0,1 1 0,-1 0 1,1 0-1,0 0 0,-1 0 0,1 0 0,-1-1 0,1 1 1,-1 0-1,1 0 0,0 0 0,-1 0 0,1 1 0,-1-1 1,1 0-1,-1 0 0,1 0 0,0 0 0,-1 1 0,1-1 1,-1 0-1,1 0 0,-1 1 0,1-1 0,-1 0 1,1 1-1,-1-1 0,0 1 0,1-1 0,-1 1 0,0-1 1,1 0-1,-1 1 0,0-1 0,1 1 0,-1 0 0,0-1 1,0 1-1,0-1 0,1 1 0,5 36-102,-6-29 80,3 21-42,-3-20 62,1 1 1,0-1 0,0 1-1,1-1 1,1 0 0,4 13 0,-7-21 6,0-1 0,1 1 0,-1-1 0,0 1 0,1-1 0,-1 0 0,1 1 0,-1-1 0,0 1 0,1-1 0,-1 0 0,1 1 0,-1-1 0,1 0 0,-1 0 0,1 0 1,0 1-1,-1-1 0,1 0 0,-1 0 0,1 0 0,-1 0 0,1 0 0,-1 0 0,1 0 0,0 0 0,-1 0 0,1 0 0,-1 0 0,1 0 0,-1 0 0,1 0 0,0-1 1,0 1-1,23-13 51,-9 4-36,-13 8-18,-1 1 0,1 0 0,-1-1-1,1 1 1,-1 0 0,1 0 0,-1 0 0,1 0 0,0 0-1,-1 0 1,1 0 0,-1 0 0,1 1 0,-1-1-1,1 1 1,-1-1 0,1 1 0,-1-1 0,0 1 0,1 0-1,-1 0 1,2 1 0,0 1-6,-1-1 0,0 1-1,1 0 1,-1 0 0,0 0 0,-1 0-1,1 0 1,0 0 0,1 6 0,1 5-21,0 1 1,-1 0 0,2 24 0,-3-20 87,-2 32 0,0-45 34,0 1-1,-1-1 1,0 0 0,-1 0-1,1 0 1,-1 0 0,0-1-1,0 1 1,-5 6-1,7-11-68,0 0 0,0-1 0,-1 1 0,1-1 0,0 1 0,-1-1 0,1 0 0,-1 1 0,1-1 0,-1 1 0,1-1 0,-1 0 0,1 1 0,-1-1 0,1 0 0,-1 0 0,1 1 0,-1-1 0,1 0 0,-1 0 0,1 0 0,-1 0 0,0 0 0,1 0 0,-1 0 0,1 0 0,-1 0 0,0 0 0,1 0 0,-1 0 0,1 0 0,-1 0 0,1 0 0,-1-1 0,0 1 0,1 0 0,-1 0 0,1-1 0,-1 1 0,1 0 0,-1-1 0,1 1 0,0 0 0,-1-1 0,1 1 0,-1-1 0,0 0 0,-15-26 624,10 13-507,1-2 0,0 1 0,1 0 1,1-1-1,-2-22 0,5 28-351,-1-1-1,1 1 1,0-1-1,1 1 1,1-1-1,0 1 1,0 0-1,1-1 1,4-11-1,-2 14-427,-1-1-1,1 1 1,12-14-1,-7 10-186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25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 0 18916,'-5'0'303,"1"0"0,0 0 0,0 1 0,0-1 0,0 1 0,0 0 0,0 0 0,0 0 0,0 0 0,0 1 0,0 0 0,0 0 0,1 0 0,-1 0 0,1 0 0,-1 1 0,1-1 0,-5 6 0,4-4-189,0 1 0,0-1 1,1 1-1,-1 0 0,1 0 0,0 0 0,1 0 0,-1 1 0,1-1 0,0 1 0,0-1 0,-1 11 0,3-15-112,0 0 0,0 0 0,0 0-1,0-1 1,1 1 0,-1 0 0,0 0 0,0-1-1,1 1 1,-1 0 0,1-1 0,-1 1 0,1 0-1,-1-1 1,1 1 0,-1-1 0,1 1 0,-1-1 0,1 1-1,0-1 1,-1 1 0,1-1 0,0 1 0,-1-1-1,1 0 1,0 1 0,0-1 0,-1 0 0,1 0-1,0 0 1,0 0 0,0 0 0,-1 1 0,1-1-1,1-1 1,37 3 1,-27-3 5,-12 1-8,16 0-34,1 1-1,-1 1 0,0 0 0,26 8 1,-39-9 21,0 0 1,0 0 0,0 0-1,-1 1 1,1-1 0,0 1 0,-1 0-1,1 0 1,-1 0 0,1 0-1,-1 0 1,0 0 0,3 5 0,-4-5 3,0 0 1,0 0 0,0 1 0,0-1 0,-1 0 0,1 1 0,-1-1 0,0 1 0,0-1-1,0 0 1,0 1 0,0-1 0,0 1 0,0-1 0,-1 0 0,1 1 0,-1-1-1,0 0 1,0 1 0,-1 2 0,-2 2-39,0 0-1,-1 0 1,1 0-1,-1-1 1,-1 0-1,1 0 0,-1 0 1,0-1-1,0 1 1,-1-2-1,0 1 1,0-1-1,0 0 1,0 0-1,0 0 1,-1-1-1,0-1 1,1 1-1,-1-1 1,0-1-1,-12 2 1,-4-2-163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27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12867,'1'-17'2620,"1"13"-791,1 12 490,11 149 2096,-13-117-4337,2 0-1,2 0 1,11 44-1,-16-82-73,0 0-1,1 0 1,-1 0 0,1 0 0,0 0-1,0 0 1,0 0 0,0 0 0,0 0-1,0-1 1,1 1 0,-1 0 0,0-1-1,1 1 1,-1-1 0,1 1 0,3 1-1,-4-3 1,1 1-1,-1-1 1,1 0-1,-1 0 1,1 0-1,0 0 0,-1 0 1,1 0-1,-1-1 1,1 1-1,-1 0 1,1-1-1,-1 1 0,1-1 1,-1 0-1,1 1 1,-1-1-1,0 0 1,1 0-1,-1 0 0,0 0 1,0 0-1,1 0 1,0-1-1,44-45 63,8-8 44,-49 50-97,1 1 0,0-1 0,1 1 1,-1 0-1,1 0 0,0 0 0,10-2 1,-16 5-10,1 0 0,0 1 1,0-1-1,0 1 0,0-1 1,0 1-1,0 0 0,0 0 1,0 0-1,0 0 0,0 0 1,0 0-1,-1 1 0,1-1 1,0 0-1,0 1 0,0 0 1,0-1-1,0 1 0,1 1 1,-1 0 1,-1-1 1,0 0 0,1 1-1,-1-1 1,0 1 0,0 0-1,0-1 1,0 1 0,0 0-1,-1-1 1,1 1 0,0 0-1,-1 0 1,1 0 0,-1 0-1,0 3 1,1 2 29,-1-1 0,-1 1 0,1-1 0,-1 1 0,0-1 0,0 1 0,-1-1 0,0 1 0,0-1 0,-6 10 0,3-8 72,-1 1 0,0-2 0,-1 1 1,0-1-1,0 0 0,0 0 0,-1-1 0,0 0 0,0 0 1,-14 6-1,17-9-68,-1 0 1,1-1 0,-1 1-1,0-1 1,0 0-1,0-1 1,0 0-1,0 0 1,0 0 0,-1 0-1,1-1 1,0 0-1,0 0 1,0-1-1,-1 0 1,1 0 0,-11-4-1,15 4-130,0 1-1,0-1 0,0 0 1,1-1-1,-1 1 1,0 0-1,1 0 1,-1-1-1,1 1 0,-1-1 1,1 1-1,0-1 1,-1 0-1,1 0 1,0 1-1,0-1 0,0 0 1,1 0-1,-1 0 1,0 0-1,1 0 0,-1 0 1,1-3-1,-1 2-102,1 0 1,0-1-1,1 1 0,-1-1 0,1 1 0,-1 0 0,1 0 1,0-1-1,0 1 0,0 0 0,1 0 0,-1 0 0,1 0 1,2-3-1,9-11-731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28.0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4 290 10770,'5'1'499,"0"0"0,0 0 0,0-1 0,-1 0 0,1 0 0,0 0 0,0 0 0,0-1 0,0 0-1,0 0 1,-1 0 0,1 0 0,0-1 0,-1 0 0,1 0 0,-1 0 0,0-1 0,1 1 0,-1-1 0,-1 0-1,1 0 1,5-6 0,-4 5-216,-1-1 0,1 1-1,-1-1 1,-1 0-1,1 0 1,-1 0 0,0 0-1,0-1 1,0 1 0,-1-1-1,0 0 1,0 0-1,0 0 1,-1 0 0,0 0-1,0 0 1,0-10 0,-1 15-265,0 0 1,0 0-1,0-1 1,0 1-1,0 0 1,0 0 0,0 0-1,-1 0 1,1 0-1,0-1 1,-1 1-1,1 0 1,-1 0 0,1 0-1,-1 0 1,1 0-1,-1 0 1,0 0-1,0 0 1,1 1 0,-1-1-1,0 0 1,0 0-1,0 0 1,0 1-1,0-1 1,0 1 0,0-1-1,0 1 1,0-1-1,0 1 1,0-1-1,0 1 1,0 0 0,-1 0-1,1-1 1,0 1-1,0 0 1,0 0-1,0 0 1,-1 0 0,1 1-1,0-1 1,-2 0-1,-1 2-16,0-1 0,0 1 0,0 0 0,0 0 0,0 0-1,1 0 1,-1 0 0,0 1 0,1 0 0,-6 5 0,0 4-17,-1 0 0,1 0 0,1 1 0,1 0 0,-8 15-1,11-18 8,0-1-1,1 1 1,0 0-1,1-1 0,0 1 1,0 0-1,1 1 0,0 15 1,1-25 6,0 0 1,0 1-1,0-1 0,0 0 1,0 0-1,0 0 1,0 1-1,1-1 1,-1 0-1,0 0 0,1 0 1,-1 0-1,1 1 1,-1-1-1,1 0 1,0 0-1,-1 0 0,1 0 1,0 0-1,0-1 1,0 1-1,0 0 1,0 0-1,0 0 0,0-1 1,0 1-1,0 0 1,0-1-1,0 1 1,0-1-1,0 0 0,0 1 1,1-1-1,-1 0 1,0 1-1,0-1 1,0 0-1,1 0 0,-1 0 1,0 0-1,0 0 1,1-1-1,-1 1 1,2-1-1,5-1-5,1-1 0,0 0-1,-1 0 1,15-9 0,-17 9 7,29-17-29,-13 8-10,35-16 0,-51 26 31,1-1-1,-1 1 1,1 1-1,0-1 1,0 1-1,-1 0 1,1 1-1,0 0 1,0 0-1,9 1 1,-13 0 9,-1-1 0,1 1 1,-1 0-1,1 0 0,-1 0 1,0 0-1,0 1 0,1-1 0,-1 1 1,0-1-1,0 1 0,0 0 0,-1 0 1,1 0-1,0 0 0,-1 0 1,1 0-1,-1 0 0,0 0 0,2 4 1,-30-95 414,-8-19 102,38 112-539,-1 1-1,1-1 0,0-1 0,0 1 1,1 0-1,-1-1 0,1 1 1,0-1-1,0 0 0,0-1 0,0 1 1,0 0-1,0-1 0,1 0 0,-1 0 1,1-1-1,5 2 0,-3-1-9,0 0 0,0-1 0,0 0 0,-1 0 0,1 0-1,0-1 1,0 0 0,0-1 0,0 1 0,0-1 0,0-1 0,0 1 0,11-5 0,-9 2 16,-1-1 0,1 0 0,-1 0 1,-1 0-1,1-1 0,-1 0 0,0 0 1,12-15-1,-15 15 20,0 1 1,0-1-1,0 1 1,-1-1-1,0 0 1,-1 0-1,1-1 1,-1 1-1,0 0 1,-1-1-1,0 0 1,0 1-1,1-10 1,-2 15-6,0 1 1,0 0-1,0-1 1,0 1-1,0 0 1,0-1 0,0 1-1,0 0 1,0-1-1,0 1 1,0 0-1,0-1 1,0 1-1,0 0 1,-1-1 0,1 1-1,0 0 1,0 0-1,0-1 1,0 1-1,-1 0 1,1-1-1,0 1 1,0 0 0,0 0-1,-1-1 1,1 1-1,0 0 1,0 0-1,-1-1 1,-8 6 21,-7 17 28,10-10-18,1 0 0,0 1 0,1-1-1,0 1 1,1 0 0,0 0 0,1 1 0,1-1 0,0 26 0,1-37-24,0-1 0,0 1 0,1-1 0,-1 1 0,0-1 0,0 1 0,1-1 0,-1 1 0,1-1 0,-1 1 0,1-1 0,0 0 0,-1 1 0,1-1 1,0 0-1,0 0 0,0 0 0,0 1 0,0-1 0,0 0 0,0 0 0,0 0 0,1-1 0,-1 1 0,0 0 0,1 0 0,-1-1 0,0 1 0,1-1 0,-1 1 0,1-1 0,-1 1 0,0-1 1,1 0-1,-1 0 0,1 0 0,-1 0 0,1 0 0,-1 0 0,1 0 0,-1 0 0,1-1 0,-1 1 0,1-1 0,-1 1 0,1-1 0,1 0 0,6-3 33,0 0 1,0-1-1,0 0 0,-1 0 0,14-11 0,0-5 8,-1-1-1,-1 0 1,-1-2-1,0 0 0,17-33 1,-38 91-164,-2-17 110,1 0 0,1 1-1,0-1 1,2 36 0,0-52-19,0 0 0,0 0 0,0 0 1,1-1-1,-1 1 0,0 0 0,0 0 1,0 0-1,1 0 0,-1 0 0,1 0 1,-1 0-1,1 0 0,-1-1 1,1 1-1,-1 0 0,1 0 0,-1-1 1,1 1-1,0 0 0,0-1 0,-1 1 1,1-1-1,0 1 0,1 0 0,-1-1 0,1 0-1,-1 0 0,0 0 0,1 0 0,-1 0 0,0 0 0,1 0 0,-1-1 1,0 1-1,0 0 0,1-1 0,-1 1 0,0-1 0,0 1 0,3-3 0,2-1-36,0-1-1,0 0 1,-1 0-1,1 0 1,5-8-1,6-9-235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28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0 19492,'-15'10'2145,"5"2"-1361,1-8-336,5 3 1392,2-1-896,4-2-1096,2-5-640,2 1 664,2 1-232,4-1-144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 12563,'3'-6'1480,"-1"6"-976,-1 9-240,2 5 1264,0 10-887,0 5-177,3 8-312,-2 6-80,2 9 16,1 1-112,-2 0-240,0-1-128,-2-9 312,-3-6-80,0-14-32</inkml:trace>
  <inkml:trace contextRef="#ctx0" brushRef="#br0" timeOffset="1">4 208 16492,'-3'-34'1552,"7"5"-1088,8 3-216,15 10 664,9 5-528,14 4-112,12 1-128,25 0-184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28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48 537 18860,'-5'9'620,"-3"3"224,1 1 0,0 0-1,-9 26 1,15-36-786,1 0 0,-1 0-1,0-1 1,1 1 0,-1 0-1,1 0 1,0 0 0,0 0-1,0 0 1,0 0 0,0 0-1,1 0 1,0 0 0,-1 0-1,1 0 1,0 0 0,0 0-1,1 0 1,-1-1 0,1 1-1,-1-1 1,1 1 0,0-1-1,0 1 1,2 1 0,-2-2-47,1 0 1,-1-1 0,1 0-1,0 1 1,0-1 0,-1 0 0,1 0-1,0 0 1,0-1 0,0 1-1,0-1 1,0 1 0,0-1-1,0 0 1,0 0 0,0 0 0,-1-1-1,1 1 1,0-1 0,0 1-1,5-3 1,2-1 26,0 0 0,-1 0-1,1-1 1,-1 0 0,8-6 0,1-4 2,0 0 0,-1 0 1,-1-2-1,0 0 1,-1-1-1,-1-1 1,-1 0-1,-1 0 0,15-33 1,-10 15-34,-2-2 0,-1 0 0,-2 0-1,10-62 1,-18 77-3,-2 0 1,1-32-1,-3 50 0,0-1 0,-1 1 0,1 0 0,-1 0 0,0-1 0,-1 1 0,0 0 0,0 0 0,0 0 0,-1 0 1,1 1-1,-1-1 0,-7-8 0,8 12 0,0 1-1,1-1 1,-1 1 0,-1-1 0,1 1-1,0 0 1,0 0 0,0 0 0,-1 0-1,1 1 1,0-1 0,-1 0 0,1 1-1,-1 0 1,1-1 0,0 1 0,-1 0-1,1 0 1,-1 1 0,1-1 0,-1 0 0,1 1-1,0-1 1,-1 1 0,1 0 0,0 0-1,-3 1 1,-5 3 13,0 0 0,0 0 0,1 1-1,-15 12 1,8-5 12,0 2 0,0 0-1,2 0 1,0 1 0,1 1 0,0 0-1,1 1 1,2 0 0,-1 1-1,-10 30 1,20-45-22,-1-1 0,1 1 0,0 0 0,1 1 0,-1-1 0,1 0 0,0 0 0,0 0 0,0 0 0,0 0 0,1 0-1,1 7 1,-1-9-5,0 0-1,0 1 0,0-1 1,1 0-1,-1 0 1,1 0-1,-1 0 0,1-1 1,0 1-1,0 0 0,-1-1 1,1 1-1,1-1 0,-1 0 1,0 1-1,0-1 0,0 0 1,0 0-1,1-1 1,-1 1-1,5 1 0,10 1-8,1-1-1,-1 0 1,27-2-1,-29 0-7,1 0 0,-1 1 0,1 0 0,27 7-1,-38-6 15,0 0-1,-1 0 1,1 0-1,0 0 1,-1 1-1,0 0 1,1 0-1,-1 0 1,0 0-1,-1 1 1,1 0-1,-1 0 1,1-1-1,-1 2 1,0-1-1,-1 0 1,1 1-1,3 8 1,-2-3 9,-1 0 0,-1 0 0,1 0 0,-1 0 1,-1 0-1,0 16 0,-1-2-697,-5 39 0,5-61 640,-1 0 0,1 0 0,0 0 0,0 0 1,0 0-1,0 0 0,1 0 0,-1 0 0,1 3 0,3-2-294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29.3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22517,'1'18'1800,"-2"5"-1248,-2 3-208,3 5 569,1 2-225,6 5-160,3 3-136,3 2-368,0 0-224,1 3-824,1 3-385,-7 5 1121,-2 2-288,-6 3-232</inkml:trace>
  <inkml:trace contextRef="#ctx0" brushRef="#br0" timeOffset="1">104 919 18596,'3'10'2328,"1"-1"929,-3-18-3105,-1-2 344,-5-1-384,-2-1-168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33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55 16820,'0'-11'1208,"1"6"-706,-1 0-1,0 0 1,-1 0-1,1 0 1,-1 0 0,-2-9-1,1 42 2344,14 379-1336,-5-223-1298,55 761-76,-55-872-124,13 233 73,-23-400-3552,0 43 2799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33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1 113 17100,'2'-12'991,"0"0"0,1 0 0,1 0 0,5-11 0,-8 20-807,0 0 0,1 1 0,-1-1 0,1 1 1,-1 0-1,1 0 0,0-1 0,0 1 0,0 0 1,0 0-1,0 1 0,0-1 0,0 0 0,1 1 0,-1-1 1,1 1-1,-1 0 0,1 0 0,0 0 0,-1 0 0,1 0 1,0 0-1,5 0 0,-7 1-146,1 0 0,-1 0-1,1 0 1,-1 1 0,0-1 0,1 0 0,-1 0-1,1 1 1,-1-1 0,1 1 0,-1 0 0,0-1-1,1 1 1,-1 0 0,0 0 0,0-1 0,1 1-1,-1 0 1,0 0 0,0 1 0,0-1 0,1 1-1,0 2-5,0-1 0,-1 0 0,1 1 0,-1 0 0,0-1 0,0 1 0,0-1 0,1 8 0,-1 3-7,0-1 0,-2 1 1,-2 26-1,-31 109 89,23-113-59,2 1 0,2 1 0,-6 74 0,13-108-49,0 0 0,1 0 0,-1 0 0,1-1 0,-1 1 1,1 0-1,0 0 0,0 0 0,1-1 0,-1 1 0,1-1 0,0 1 0,0-1 0,4 5 0,-4-6-5,-1 0 0,1 0 0,0-1 0,1 1 0,-1-1 0,0 0 0,0 0 0,1 0 0,-1 0 0,1 0 0,-1 0 1,1 0-1,-1-1 0,1 1 0,-1-1 0,1 0 0,-1 0 0,1 0 0,0 0 0,-1 0 0,1 0 0,-1-1 0,4 0 0,3-2-165,1 1 0,-1-2-1,1 1 1,-1-1 0,0 0-1,10-7 1,-14 8 16,-1-1 0,1 1 1,-1-1-1,0 1 0,0-1 0,0 0 0,0-1 0,-1 1 0,0-1 0,0 1 0,0-1 1,4-10-1,0-11-414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34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80 19196,'0'0'2353,"3"-2"-1513,4-4-288,2 4 1496,5-7-943,3-1-249,4 3-616,0-2-368,3 2-968,1 0 1040,-4-2-265,1-2-95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34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0 262 15659,'0'4'395,"0"0"-1,1 0 0,-1 0 0,1-1 1,0 1-1,2 7 0,-3-11-334,0 0 0,1 1 0,-1-1 0,0 0-1,0 1 1,0-1 0,1 0 0,-1 1 0,0-1 0,0 0-1,1 0 1,-1 1 0,0-1 0,0 0 0,1 0 0,-1 1 0,0-1-1,1 0 1,-1 0 0,0 0 0,1 0 0,-1 0 0,0 1-1,1-1 1,-1 0 0,0 0 0,1 0 0,-1 0 0,1 0-1,0-1 60,0 1-1,0-1 0,0 0 0,0 1 1,0-1-1,0 0 0,0 0 0,0 1 0,0-1 1,-1 0-1,1 0 0,0 0 0,-1 0 1,1 0-1,0-2 0,7-11 336,-1-1-1,-1 0 1,0 0-1,-1-1 1,5-24-1,-5 10 152,-1 0-1,1-34 0,-5 60-520,0 0 0,0-1 0,0 1 0,-1 0 0,1 0 0,-1-1 0,0 1 0,-2-5 1,3 8-78,0 1 0,0 0 0,0 0 0,0 0 1,0-1-1,0 1 0,0 0 0,0 0 1,0 0-1,-1 0 0,1-1 0,0 1 1,0 0-1,0 0 0,0 0 0,0 0 1,-1 0-1,1 0 0,0-1 0,0 1 0,0 0 1,0 0-1,-1 0 0,1 0 0,0 0 1,0 0-1,0 0 0,-1 0 0,1 0 1,0 0-1,0 0 0,0 0 0,-1 0 1,1 0-1,0 0 0,0 0 0,-1 0 0,-6 7 69,-3 15-101,-1 14-136,2 1 0,1 0-1,2 0 1,1 0 0,1 42 0,4-75 148,0 0 1,0 0-1,0 0 0,0-1 1,1 1-1,0 0 0,-1-1 1,2 1-1,0 3 1,-2-6 12,1-1 0,-1 0 1,0 1-1,0-1 0,1 1 0,-1-1 1,0 0-1,1 0 0,-1 1 1,0-1-1,1 0 0,-1 1 1,0-1-1,1 0 0,-1 0 1,1 0-1,-1 0 0,0 1 1,1-1-1,-1 0 0,1 0 1,-1 0-1,1 0 0,-1 0 1,0 0-1,1 0 0,-1 0 1,1 0-1,1-1 9,0 1 1,-1-1-1,1 0 0,-1 0 1,0 0-1,1 0 0,-1 0 0,1 0 1,-1 0-1,0 0 0,2-3 1,12-16 124,0 0 0,-2-1 1,16-31-1,-14 25 75,26-39 0,-40 64-209,0 0 0,0 1 1,1-1-1,-1 1 0,0 0 0,1-1 1,-1 1-1,1 0 0,-1 0 1,1-1-1,0 1 0,-1 0 1,1 1-1,0-1 0,3-1 0,-4 2-11,0 1-1,-1-1 1,1 0-1,0 1 0,0-1 1,0 0-1,0 1 1,0-1-1,0 1 0,0 0 1,-1-1-1,1 1 1,0-1-1,-1 1 0,1 0 1,0 0-1,-1 0 1,1-1-1,-1 1 0,1 0 1,-1 0-1,1 0 1,-1 0-1,0 0 0,1 0 1,-1 0-1,0 0 1,0 0-1,0 0 0,0 1 1,7 33-454,3 45 0,-8-56 305,-2-23 161,0 0 0,0-1 0,0 1 0,0 0 0,0-1 0,0 1 0,0 0 0,0-1 0,1 1 0,-1 0 0,0-1 0,0 1 0,0 0 0,1-1 0,-1 1 0,0-1 0,1 1 0,-1-1 0,1 1 0,-1 0 0,1-1 0,-1 1 0,2 0 0,-2-1 9,1-1 0,-1 1 0,1 0-1,0 0 1,-1-1 0,1 1 0,-1 0-1,1-1 1,-1 1 0,1-1 0,-1 1-1,1-1 1,-1 1 0,1-1 0,-1 1-1,1-1 1,-1 1 0,0-1 0,1 0-1,19-43 502,-17 37-427,13-33 346,-11 27-280,0 0 0,0 0 1,2 0-1,-1 0 1,2 1-1,12-16 1,-20 27-148,0 1 1,0-1-1,1 1 1,-1 0-1,0-1 1,1 1-1,-1-1 1,0 1-1,1 0 1,-1 0-1,1-1 1,-1 1-1,1 0 1,-1-1-1,1 1 1,-1 0-1,1 0 1,-1 0-1,1 0 1,-1 0-1,1-1 1,-1 1-1,1 0 1,-1 0-1,1 0 1,-1 0-1,1 0 1,-1 1-1,1-1 1,-1 0-1,1 0 1,0 0-1,0 1-8,0 0 0,-1 0 0,1 0 0,0 0 0,0 0-1,-1 0 1,1 0 0,-1 1 0,1-1 0,-1 0 0,1 0 0,-1 0-1,0 2 1,5 45-300,-5-44 277,3 130-2291,3-138-892,0-9 2112,10-49-821,-5 21 830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35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18 100 17548,'-7'37'1174,"2"0"0,1 0 1,3 64-1,19 112-353,-12-160-805,-8-148 976,15-138 1,-10 193-893,-2 15-54,1 0 0,1 0 0,1 0 0,15-47 0,-19 70-44,1-1 0,0 1 0,0 0-1,1 0 1,-1-1 0,0 1 0,1 0-1,-1 0 1,1 1 0,-1-1 0,1 0-1,0 0 1,0 1 0,0-1-1,0 1 1,0 0 0,0-1 0,4 0-1,-4 2-4,0-1 1,0 1-1,0 0 0,0-1 0,1 1 0,-1 1 0,0-1 0,0 0 0,1 0 0,-1 1 0,0-1 0,0 1 0,0 0 0,0 0 0,0 0 0,3 1 1,1 2 20,-1-1 0,0 1 0,0 0 0,-1 1 1,1-1-1,-1 1 0,0 0 0,0 0 1,0 0-1,-1 0 0,1 1 0,3 10 0,-5-10 115,-1 1-1,1 0 1,-1 0-1,-1 0 1,0-1-1,0 1 0,0 0 1,-1 0-1,1 0 1,-2 0-1,1-1 0,-1 1 1,-4 11-1,4-14-85,1 0 0,-1 0-1,0 0 1,0 0-1,0-1 1,0 1 0,-1 0-1,0-1 1,1 0-1,-1 1 1,-1-1 0,1-1-1,0 1 1,-1 0 0,1-1-1,-1 1 1,0-1-1,0 0 1,0 0 0,0-1-1,0 1 1,-6 0-1,9-1-115,-1-1-1,1 0 1,-1 0-1,1-1 1,-1 1-1,1 0 1,-1 0-1,1-1 1,-1 1-1,1-1 0,0 1 1,-1-1-1,1 0 1,0 1-1,-1-1 1,1 0-1,0 0 1,0 0-1,0 0 1,0 0-1,-2-2 0,0-1-37,1 1 0,0-1 0,0 1 0,0-1-1,0 0 1,-1-5 0,-2-9-439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35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1 194 20396,'0'1'2153,"3"-2"-1177,5-5-344,8-7 1113,1-1-289,9-3-552,4-2-232,2-1-320,4-2-232,-5 2-504,1 3-384,-9 4-792,-3 2 39,-9 2 1025,-7 2-352,-4 1-256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36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1 142 16019,'1'14'1937,"9"-6"-921,2-3-352,8-8 1361,6-2-401,7-8-464,1-2-184,3 0-415,-1-4-265,-3-1-993,-6-1 801,-1-7-256,-4-2-136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36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7 133 18756,'0'-1'174,"-1"0"1,0 0-1,1 1 0,-1-1 0,1 0 1,-1 0-1,1 0 0,-1 0 1,1 0-1,0 0 0,-1 0 1,1 0-1,0 0 0,0 0 0,0 0 1,0 0-1,0 0 0,0 0 1,0 0-1,0 0 0,0 0 1,0 0-1,0 1 0,1-1 0,-1 0 1,0 0-1,1 0 0,-1 0 1,1 0-1,-1 0 0,1 0 0,-1 0 1,1 1-1,-1-1 0,1 0 1,0 0-1,0 1 0,-1-1 1,3 0-1,3-5 313,1 1 0,0 1 1,12-8-1,-15 10-565,1 0 107,21-13 11,0 1 0,1 2 0,30-10 1,-56 21-41,1 1 0,-1 0-1,0-1 1,0 1 0,0 0 0,1 0 0,-1-1 0,0 1 0,0 0 0,1 0 0,-1 0 0,0 1 0,0-1 0,1 0 0,-1 0 0,0 1 0,0-1 0,0 1 0,0-1 0,1 1 0,-1-1 0,0 1 0,0 0-1,0-1 1,0 1 0,0 0 0,-1 0 0,1 0 0,0 0 0,0 0 0,0 0 0,-1 0 0,1 0 0,0 0 0,-1 0 0,1 0 0,-1 0 0,0 0 0,1 3 0,1 4 3,-1 0-1,0 0 1,-1 0 0,1 0 0,-2 9 0,0-6-2,-16 167 147,9-116-273,-1 66 0,10-112-1284,1-39-3756,-6 1 3848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8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35 7001,'-9'-3'1201,"-1"-2"-521,2 2-88,-1-2 392,2 3-8,-2 2-7,4 0-33,-1 1-128,2 0-384,2-1-128,1 0-192,-5-1-96,6-3-112,0 2 128,-4-3-24,1-1-40,0 7-8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37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 16363,'0'0'2201,"2"3"-1273,4 1-376,2 2 1521,4 1-953,1-2-296,5-3-600,1-2-288,4-4-768,1-4 1840,0-5-1096,2-2-32,-4-2-88</inkml:trace>
  <inkml:trace contextRef="#ctx0" brushRef="#br0" timeOffset="1">284 72 16203,'2'46'1673,"-2"2"-1241,-2-2-168,-2-3 872,4-7-1104,0-3-776,4-14 688,5-14-152,5-25-168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37.5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0 179 17676,'4'-12'786,"0"0"1,1 1 0,0 0-1,0 0 1,1 0 0,1 1-1,0-1 1,13-14-1,-11 15-415,1 0 0,1 0 0,-1 1 0,13-8 0,-22 16-385,-1 0 0,1 0 0,0 1 1,0-1-1,0 1 0,-1-1 0,1 0 1,0 1-1,0 0 0,0-1 0,0 1 1,0-1-1,0 1 0,0 0 0,0 0 1,0 0-1,0 0 0,0-1 0,0 1 1,0 1-1,0-1 0,0 0 0,0 0 1,0 0-1,0 0 0,0 1 0,0-1 1,0 0-1,0 1 0,0-1 0,0 1 1,0-1-1,-1 1 0,1 0 0,0-1 1,0 1-1,0 0 0,-1-1 0,1 1 1,0 0-1,-1 0 0,1 0 0,-1-1 1,1 1-1,0 2 0,1 4-82,1 1 0,-2-1 0,1 0 0,-1 1 0,1 8-1,-1-6 116,9 107 90,-7-66-339,2 1-1,3-1 0,14 54 0,-18-85-1809,-7-24 1320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37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19580,'3'0'2121,"6"0"-1305,2-1-368,7-2 1392,0 0-631,5-4-801,2 1-480,-4-2-3153,-1-2 2945,-6 5-392,-2 1-256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44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11418 12131,'1'2'350,"0"-2"-307,-1 1-1,0-1 1,1 1 0,-1-1 0,0 1 0,1 0 0,-1-1-1,1 0 1,-1 1 0,1-1 0,-1 1 0,1-1 0,-1 1-1,1-1 1,-1 0 0,1 1 0,0-1 0,-1 0 0,1 0-1,-1 0 1,1 1 0,0-1 0,-1 0 0,1 0 0,0 0-1,-1 0 1,1 0 0,0 0 0,-1 0 0,1 0 0,0 0-1,-1 0 1,1-1 0,0 1 0,-1 0 0,1 0 0,-1-1-1,1 1 1,-1 0 0,1-1 0,0 1 0,-1 0 0,1-1-1,-1 1 1,1-1 0,-1 1 0,0-1 0,1 1 0,-1-1-1,1 1 1,-1-1 0,0 0 0,0 1 0,1-2-1,6-9 226,0 0 0,-1-1 0,-1 1 0,8-25 0,11-54 662,-22 78-804,63-362 1684,-24-5-1677,4-35-105,92-318 9,5-37 206,-31-429 346,-60-3-494,-54 300 44,-87 6-131,-2 420-35,-30-214 19,107 559 3,6 0 0,5-1 0,18-175 0,0 204 12,4 0 0,4 1 1,5 2-1,4 1 0,4 1 0,5 1 0,73-127 0,-74 159 7,3 3 0,73-83-1,114-99 14,-205 220-29,261-245-15,-8 8 26,-219 202 8,101-105 32,-114 112 17,51-75 0,-83 106-44,13-30 0,-7 12-139,-18 37 167,-1 1 0,0-1 0,1 1 0,-1-1 0,0 1 1,0-1-1,0 0 0,0 1 0,0-1 0,0 1 0,0-1 0,1 1 0,-2-1 0,1 0 0,0 1 0,0-1 0,0 1 0,0-1 1,0 0-1,0 1 0,-1-1 0,1 1 0,0-1 0,0 1 0,-1-1 0,1 1 0,0-1 0,-1 0 0,-4-5 180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44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8 327 17108,'-1'-1'130,"0"0"0,0 0-1,1 0 1,-1 0 0,1-1 0,-1 1 0,1 0 0,-1 0 0,1 0 0,0-1 0,-1 1 0,1 0 0,0 0 0,0-1 0,0 1-1,0 0 1,0-1 0,0 1 0,0 0 0,1-2 0,0 0 8,0 0 0,0 1 0,0-1 0,1 0 1,-1 0-1,1 1 0,0-1 0,3-2 0,3-4 86,1 0 1,1 1-1,13-9 1,55-32 46,119-55 0,-179 95-259,13-6-12,0 1 0,0 1 0,39-9 0,-68 21 1,1 0-1,-1 1 0,0-1 0,1 1 0,-1 0 0,1 0 1,-1 0-1,0 0 0,1 0 0,-1 0 0,1 0 0,-1 1 1,1-1-1,-1 1 0,0 0 0,0 0 0,1 0 0,-1 0 1,3 2-1,-3-1 5,-1 0 0,1 0 0,-1 0 1,0 0-1,0 0 0,0 0 0,0 0 1,0 1-1,0-1 0,-1 0 0,1 1 1,-1-1-1,1 0 0,-1 1 0,0-1 1,0 1-1,0-1 0,0 0 0,-1 5 1,-6 31 115,-1 0 0,-22 60 0,11-35-39,13-44-133,-26 103-422,29-106 423,1-1 0,0 1 0,1-1 0,1 1 0,3 26 0,6-14-142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48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100 379 16676,'-1'-1'63,"1"1"1,-1-1 0,1 0 0,-1 0 0,1 1 0,-1-1 0,1 1 0,-1-1-1,0 0 1,1 1 0,-1-1 0,0 1 0,1-1 0,-1 1 0,0 0-1,0-1 1,0 1 0,1 0 0,-1-1 0,0 1 0,0 0 0,0 0 0,0 0-1,1 0 1,-1 0 0,0 0 0,0 0 0,-1 0 0,-1 1 48,0 1-1,1-1 1,-1 1 0,1 0 0,-1-1-1,1 1 1,0 0 0,-2 3 0,-1 0-6,0 0 1,1 0 0,0 1 0,0 0 0,0 0 0,1 0 0,0 0 0,0 1 0,1-1 0,0 1 0,-2 9 0,0 4-64,1 0 0,0 33 0,3-51-35,-1 0 1,1 0-1,0 0 1,0 0-1,1 0 1,-1-1-1,0 1 1,0 0-1,1 0 1,-1 0-1,1-1 1,0 1-1,0 0 1,-1-1-1,1 1 1,0 0-1,0-1 0,0 1 1,1-1-1,-1 0 1,0 1-1,0-1 1,1 0-1,-1 0 1,1 1-1,-1-1 1,1-1-1,3 3 1,-3-3 31,1 1 0,-1-1 1,1 0-1,-1 0 1,1 0-1,-1 0 0,1 0 1,-1-1-1,1 1 0,-1-1 1,0 0-1,1 0 0,-1 1 1,0-1-1,1-1 0,-1 1 1,0 0-1,0-1 0,0 1 1,0-1-1,3-3 0,4-4 173,0-1 0,-1 0-1,-1 0 1,0-1 0,0 0 0,9-21-1,24-76 1219,-28 68-1032,-2-1 1,-1 0-1,-3-1 0,-1 1 1,-2-1-1,-2-1 1,-5-45-1,2 79-369,-2 8-21,-1 14-5,-1 35-21,3 1 0,2-1 0,2 1 0,3-1 0,12 66 0,-13-99 22,1 0-1,1 0 1,0-1-1,8 17 0,-12-28-141,1 0 0,0 0-1,-1 1 1,1-1-1,0 0 1,0-1 0,1 1-1,-1 0 1,1-1-1,-1 1 1,1-1 0,0 1-1,0-1 1,0 0 0,0-1-1,0 1 1,0 0-1,1-1 1,-1 0 0,1 0-1,-1 0 1,1 0-1,3 0 1,5-3-394,-2-3-185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48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19556,'2'7'1777,"-2"9"-1161,0 5-224,-2 8 1032,4 1-544,2 9-424,-1 1-88,6-4-136,-4-5-111,8-5-322,2-6-223,-2-14-456,2-6-320,1-16 904,-2-7-248,6-9-192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48.9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130 453 16259,'-1'5'324,"0"0"0,1-1 0,0 1 0,0 0 0,0 0 0,0-1 0,1 1 0,1 5 0,-2-9-265,1 0 1,-1 0-1,0 0 1,1 0-1,0 0 0,-1 0 1,1 0-1,-1-1 1,1 1-1,0 0 0,0 0 1,-1 0-1,1-1 1,0 1-1,0-1 0,0 1 1,0-1-1,0 1 1,0-1-1,0 1 0,0-1 1,0 0-1,0 1 1,0-1-1,0 0 0,0 0 1,0 0-1,0 0 1,0 0-1,1 0 0,-1 0 1,0 0-1,0 0 1,0-1-1,0 1 1,0 0-1,0-1 0,0 1 1,0-1-1,0 1 1,1-1-1,7-4 181,1 0 0,-1 0 0,0-1 0,0 0 0,-1-1 1,15-13-1,40-51 770,-61 70-981,36-51 694,-36 49-670,0 0 0,0-1 0,-1 1 0,1 0 0,-1-1 0,1 0 0,-1 1-1,0-1 1,-1 1 0,1-1 0,-1 0 0,1 0 0,-1 1 0,-1-5 0,1 7-42,0 1 0,0-1 1,-1 0-1,1 1 0,0-1 0,0 0 1,-1 1-1,1-1 0,-1 1 0,1-1 1,-1 1-1,1-1 0,-1 1 0,1-1 1,-1 1-1,1-1 0,-1 1 0,1-1 1,-1 1-1,0 0 0,1-1 0,-1 1 1,0 0-1,1 0 0,-1 0 0,0-1 1,1 1-1,-1 0 0,0 0 0,0 0 1,1 0-1,-1 0 0,0 0 0,1 0 1,-2 1-1,-24 6 137,18-2-132,0 0 0,0 0 0,1 0 0,0 1-1,0 0 1,0 1 0,0 0 0,1 0-1,0 0 1,1 1 0,0-1 0,-6 11 0,3-2-19,1-1 1,1 1-1,0 1 1,1-1-1,-5 30 1,8-38 1,1 1 0,0-1 0,1 0 1,0 1-1,0-1 0,1 0 0,0 0 0,1 1 0,0-1 0,3 11 1,-3-16-2,-1-1 1,0 1 0,1-1 0,-1 1 0,1-1 0,0 1 0,0-1 0,0 0 0,0 0 0,0 0 0,0 0 0,1 0-1,-1-1 1,1 1 0,-1-1 0,1 1 0,-1-1 0,1 0 0,0 0 0,0 0 0,0 0 0,0-1 0,-1 1-1,1-1 1,0 0 0,0 0 0,0 0 0,0 0 0,0 0 0,0 0 0,0-1 0,4-1 0,-1 1-74,1-1 0,-1 0 0,0 0 0,-1 0 0,1-1 0,0 0 0,-1 0 0,1 0 0,-1-1 0,0 1 0,0-1 0,0-1 0,-1 1 0,1-1 0,-1 1 0,0-1 0,-1-1 0,1 1 0,-1 0 1,0-1-1,0 0 0,-1 1 0,0-1 0,0 0 0,0 0 0,0-1 0,-1 1 0,0-7 0,-2-23-344</inkml:trace>
  <inkml:trace contextRef="#ctx0" brushRef="#br0" timeOffset="1">41 30 18828,'-23'-4'1832,"14"6"-1335,1-2-425,8-2 352,4-1 160,8-10-304,0 3-280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49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53 248 20124,'2'-8'634,"-2"5"-427,1 0-1,-1 1 0,1-1 0,0 1 0,0-1 0,0 1 0,2-5 0,-3 7-198,0 0-1,0 0 0,0 1 0,0-1 0,0 0 0,0 0 0,0 0 0,0 0 0,0 0 0,0 0 0,0 0 0,0 0 1,0 0-1,0 1 0,0-1 0,0 0 0,0 0 0,0 0 0,0 0 0,0 0 0,0 0 0,0 0 0,0 0 1,0 0-1,0 1 0,0-1 0,0 0 0,0 0 0,0 0 0,0 0 0,0 0 0,0 0 0,0 0 0,0 0 0,1 0 1,-1 0-1,0 0 0,0 0 0,0 1 0,0-1 0,0 0 0,0 0 0,0 0 0,0 0 0,0 0 0,0 0 0,1 0 1,-1 0-1,0 0 0,0 0 0,0 0 0,0 0 0,0 0 0,0 0 0,0 0 0,0 0 0,1 0 0,-1 0 1,0 0-1,0 0 0,0 0 0,0-1 0,0 1 0,6 44 1174,1 57 1,-2-24-1066,10 70 122,-11-113-1517,15 53 0,-101-370-7713,43 93 11146,42 194 963,12 22-1693,-3-4-1108,0 0-1,2 0 1,0-1-1,1-1 1,1 0-1,1-1 1,1-1-1,1 0 1,0-2-1,1 0 1,29 17-1,-40-28-230,0 0 0,1-1-1,0 0 1,-1 0 0,1-1 0,18 3-1,-25-6-37,1 0 0,0 1-1,0-1 1,0-1 0,-1 1-1,1-1 1,0 1 0,0-1-1,-1 0 1,1-1-1,0 1 1,-1 0 0,1-1-1,-1 0 1,0 0 0,0 0-1,1 0 1,-1-1-1,-1 1 1,1-1 0,3-3-1,-1-1 72,0 0 0,0-1 1,-1 0-1,0 1 0,0-2 0,-1 1 0,0 0 0,0-1 0,-1 0 0,0 1 0,0-1 0,-1-10 1,1-7 226,-1 0 0,-7-50 0,2 42-101,-2 0 0,-13-38 0,14 54-298,-2 1-1,0-1 0,0 2 1,-2-1-1,-17-25 1,26 43 20,0-1 1,0 0 0,0 0 0,0 0 0,0 0 0,0 0 0,0 0-1,0 0 1,0 0 0,0 0 0,0 0 0,0 1 0,0-1 0,0 0-1,0 0 1,0 0 0,0 0 0,0 0 0,-1 0 0,1 0 0,0 0-1,0 0 1,0 0 0,0 0 0,0 0 0,0 0 0,0 0 0,0 0-1,0 0 1,0 1 0,0-1 0,-1 0 0,1 0 0,0 0 0,0 0-1,0 0 1,0 0 0,0 0 0,0 0 0,0 0 0,0 0 0,0 0-1,-1-1 1,1 1 0,0 0 0,0 0 0,0 0 0,0 0 0,0 0-1,0 0 1,0 0 0,0 0 0,0 0 0,0 0 0,-1 0 0,3 8-845,5 7-535,19 26 0,-25-39 1305,19 26-851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50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90 17580,'-2'5'376,"0"0"1,1 0 0,0 0-1,0 0 1,1 0-1,-1 0 1,1 0 0,0 0-1,0 0 1,2 6 0,-2 2 678,2 16-366,6 38-1,-5-56-662,-1 1 0,1-1 0,1 0-1,0-1 1,0 1 0,10 15 0,-13-24-15,0 0 0,0 0 0,0 0 0,1 0 0,-1-1 0,1 1 0,-1 0 0,1-1 0,0 1 0,0-1 0,-1 1 0,1-1 0,0 0 0,0 0 0,0 0 0,0 0 0,1 0 0,-1 0 0,0-1 0,0 1 0,1-1 0,-1 1 0,0-1 0,0 0 0,1 0 0,-1 0 0,0 0 0,1-1 0,-1 1 0,0 0 0,0-1 0,1 0 0,-1 1 0,0-1 0,0 0 0,0 0 0,0 0 0,0 0 0,0-1 0,2-1 0,4-3 69,0-1 0,-1 1 0,0-2 0,0 1 0,0-1 0,-1 0 0,-1 0 0,7-11 0,1-6 157,-2 0 0,0-1 0,8-30 0,-15 40-126,0 1 0,-1-2 1,-1 1-1,0 0 0,-1 0 1,-2-29-1,1 44-104,-1 0 0,1-1 0,0 1 0,0 0 0,-1 0 0,1 0 0,-1-1 0,1 1 0,-1 0 0,1 0 1,-1 0-1,0 0 0,0 0 0,0-1 0,-5 2 18,1 13-36,3 2 0,0 1 0,0 0 0,2 0 0,0 0 0,1 0 0,4 24 0,-3-30-103,0 0 0,1 0 0,0-1 0,0 1 0,1-1 0,0 1 0,1-1 0,0-1 0,0 1-1,1-1 1,10 12 0,-13-18 7,0 1-1,0-1 0,1 1 1,-1-1-1,1 0 1,-1 0-1,1-1 0,0 1 1,0-1-1,0 0 1,-1 0-1,1 0 0,0 0 1,0-1-1,1 1 1,-1-1-1,0 0 1,0 0-1,0-1 0,0 1 1,0-1-1,0 0 1,0 0-1,0 0 0,-1-1 1,1 1-1,0-1 1,-1 0-1,1 0 0,3-3 1,25-18-733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9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23 13051,'0'-1'286,"-1"-20"2467,1 21-2713,0 1 0,0-1 0,0 0 1,-1 0-1,1 1 0,0-1 1,0 0-1,0 0 0,0 0 0,0 1 1,0-1-1,-1 0 0,1 0 0,0 0 1,0 1-1,0-1 0,-1 0 1,1 0-1,0 0 0,0 0 0,0 0 1,-1 1-1,1-1 0,0 0 0,0 0 1,-1 0-1,1 0 0,0 0 1,0 0-1,-1 0 0,1 0 0,0 0 1,0 0-1,-1 0 0,1 0 0,0 0 1,-1 0-1,1 0 0,0 0 1,0 0-1,0 0 0,-1-1 0,1 1 1,0 0-1,0 0 0,-1 0 1,1 0-1,0 0 0,0-1 0,0 1 1,-1 0-1,1 0 0,0 0 0,0-1 1,0 1-1,0 0 0,0 0 1,-1-1-1,1 1 0,0 0 0,0 0 1,0-1-1,0 1 0,0 0 0,0 0 1,0-1-1,-7 13 83,1 0 0,0 1 0,1-1 0,0 1 0,1 0 0,1 0 0,0 1 0,-2 22 0,5-34-97,0 0 0,-1-1 0,1 1 0,0 0 1,0 0-1,0 0 0,0 0 0,1 0 0,-1 0 0,1 0 0,-1 0 1,1 0-1,-1 0 0,1 0 0,0-1 0,0 1 0,0 0 0,0 0 0,0-1 1,3 3-1,-3-3 17,1 0 0,-1 0 0,1-1-1,0 1 1,0 0 0,-1-1 0,1 1 0,0-1 0,0 0 0,0 0 0,-1 1 0,1-1 0,0-1 0,0 1 0,0 0 0,0 0 0,-1-1 0,1 1-1,0-1 1,0 1 0,-1-1 0,3-1 0,5-2 56,-1-1-1,0 0 1,0 0-1,-1-1 0,1 0 1,-1 0-1,0-1 1,-1 0-1,0 0 1,0-1-1,0 1 1,-1-1-1,0-1 0,-1 1 1,5-11-1,-11 24-104,1 0 0,0 0 1,0-1-1,0 1 0,1 0 0,0 0 0,0 0 0,1 8 0,-1-12 5,0 1-1,0-1 0,1 1 1,-1-1-1,0 1 1,1-1-1,-1 0 1,1 1-1,0-1 0,-1 0 1,1 1-1,0-1 1,0 0-1,0 0 0,0 0 1,0 0-1,0 0 1,0 0-1,0 0 0,0 0 1,0 0-1,1 0 1,-1-1-1,0 1 0,1 0 1,-1-1-1,0 1 1,1-1-1,-1 0 1,1 1-1,-1-1 0,1 0 1,-1 0-1,0 0 1,1 0-1,-1 0 0,1 0 1,-1 0-1,1-1 1,-1 1-1,1 0 0,1-2 1,4 0 8,0-1 1,0 0-1,-1 0 0,0 0 1,1-1-1,-1 0 1,-1 0-1,1-1 0,-1 0 1,1 0-1,-1 0 0,-1 0 1,1-1-1,-1 0 1,0 0-1,6-10 0,-10 16-6,0-1-1,0 1 1,0 0-1,0 0 0,0 0 1,0 0-1,0 0 1,0 0-1,1 0 1,-1 0-1,0 0 0,0 0 1,0-1-1,0 1 1,0 0-1,0 0 1,0 0-1,0 0 0,0 0 1,0 0-1,0 0 1,0 0-1,0-1 1,0 1-1,0 0 0,0 0 1,0 0-1,0 0 1,0 0-1,0 0 1,0-1-1,0 1 0,0 0 1,0 0-1,0 0 1,0 0-1,0 0 1,0 0-1,0 0 0,0 0 1,0-1-1,-1 1 1,1 0-1,0 0 1,0 0-1,0 0 0,0 0 1,0 0-1,0 0 1,0 0-1,0 0 1,0 0-1,-1 0 0,1 0 1,0 0-1,0 0 1,0 0-1,0 0 1,0-1-1,-10 7 2,-9 11-23,15-12 6,-1 1 0,1 0-1,1 1 1,-1-1 0,-4 13 0,8-18 11,-1 0 1,1 0-1,0 0 1,0 0 0,0 0-1,0 0 1,-1-1-1,1 1 1,0 0-1,1 0 1,-1 0-1,0 0 1,0 0 0,0 0-1,1 0 1,-1 0-1,0 0 1,1 0-1,-1 0 1,1 1-1,1-1 3,-1 0-1,0 0 0,0-1 0,1 1 0,-1 0 1,0-1-1,1 1 0,-1-1 0,0 1 1,1-1-1,-1 0 0,1 1 0,-1-1 0,1 0 1,-1 0-1,1 0 0,-1 0 0,3-1 1,10 0-9,1-2 0,-1 0 0,0 0 0,23-9 1,55-29-59,-71 32 39,57-29-1271,-77 37 1134,1 0 0,0 0 0,-1 0 0,1 0 0,-1 0 0,0 0 0,1 0 0,-1-1-1,0 1 1,0 0 0,1-1 0,0-2 0,2-1-184,11-15-287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50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85 18036,'-1'1'194,"0"1"0,0 0 0,0 0 0,1 0 0,-1-1 0,1 1 0,-1 0 0,1 0 0,0 0 0,0 0 0,0 0 0,0 0 0,0 0 0,0 0 0,1 2 0,8 34 718,-6-27-188,18 72 382,3-2 0,41 92 0,-64-170-1104,1 0 1,-1-1 0,1 1 0,0 0-1,-1 0 1,2-1 0,-1 1 0,0-1-1,0 0 1,1 0 0,4 4 0,-6-6-7,0 1-1,0-1 1,0 0 0,0 1 0,1-1 0,-1 0 0,0 0 0,0 0-1,0 0 1,0 0 0,0 0 0,0 0 0,1 0 0,-1 0 0,0-1-1,0 1 1,0 0 0,0-1 0,0 1 0,0-1 0,0 1 0,0-1-1,0 0 1,0 1 0,0-1 0,0 0 0,-1 0 0,1 1 0,0-1-1,0 0 1,-1 0 0,1 0 0,-1 0 0,1 0 0,0-1 0,8-13-56,-2 0 1,1 0 0,-2-1 0,0 0 0,-1 0-1,4-19 1,14-103-247,-18 100 239,-2-1-1,-1 1 0,-5-64 1,2 95 78,1 5-7,1 1 0,-1-1 0,-1 0 0,1 1 0,0-1 0,0 1 0,-1-1 1,1 0-1,-1 1 0,1-1 0,-1 1 0,0-1 0,1 1 0,-1-1 0,0 1 1,0-1-1,0 1 0,0 0 0,-2-2 0,3 3-2,0 0-1,0 0 1,-1 0-1,1 0 1,0 0 0,0 0-1,-1 0 1,1 0-1,0 0 1,-1 0 0,1 0-1,0 0 1,0 0-1,-1 0 1,1 0 0,0 0-1,0 0 1,-1 0-1,1 0 1,0 0-1,0 1 1,-1-1 0,1 0-1,0 0 1,0 0-1,0 0 1,-1 0 0,1 1-1,0-1 1,0 0-1,0 0 1,-1 0 0,1 1-1,0-1 1,0 0-1,0 0 1,0 1 0,0-1-1,0 0 1,0 0-1,-1 1 1,1-1 0,0 1-1,-3 14 20,3-12-9,-3 12-12,2 1 1,0 0 0,0-1 0,2 1-1,0-1 1,4 23 0,-3-27-206,1 0 0,0-1-1,1 0 1,0 0 0,1 0 0,0 0 0,0-1 0,1 1 0,0-1 0,8 8 0,-4-6-242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51.2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8 18788,'-1'0'56,"1"-1"-1,0 1 1,0 0-1,0-1 1,0 1-1,0-1 1,-1 1-1,1 0 1,0-1 0,0 1-1,-1 0 1,1-1-1,0 1 1,-1 0-1,1-1 1,0 1-1,-1 0 1,1 0 0,0-1-1,-1 1 1,1 0-1,-1 0 1,1 0-1,0 0 1,-1-1-1,1 1 1,-1 0 0,1 0-1,0 0 1,-1 0-1,1 0 1,-1 0-1,1 0 1,-1 0 0,1 0-1,0 0 1,-1 0-1,1 1 1,-1-1-1,1 0 1,-1 0-1,1 0 1,0 0 0,-1 1-1,1-1 1,0 0-1,-1 0 1,1 1-1,0-1 1,-1 0-1,1 1 1,0-1 0,0 0-1,-1 1 1,1-1-1,0 0 1,0 1-1,0-1 1,-1 1-1,1-1 1,0 0 0,0 1-1,-10 32 1354,9-29-1216,-3 15-50,1 0 1,1 1-1,1 0 0,0 0 0,1-1 0,2 1 0,0 0 0,1-1 0,0 1 0,2-1 0,11 29 0,-15-44-124,1 0 0,0 0 0,0-1 0,0 1 0,0-1 0,1 1-1,-1-1 1,1 0 0,0 0 0,0 0 0,0 0 0,1-1 0,-1 1 0,0-1 0,1 0 0,0 0 0,-1 0 0,8 2 0,-6-3 6,0 0 0,0-1 0,-1 1 0,1-1 0,0 0 0,0-1 0,0 1 0,-1-1 0,1 0 0,0 0 0,-1-1 0,1 1 0,-1-1 0,1 0 0,6-5 0,7-5 73,-1-1 1,0-1-1,-1-1 0,-1 0 0,0-1 1,22-32-1,-32 43-78,13-13 25,-18 17-44,1 1-1,-1 0 0,0 0 1,1 0-1,-1 0 1,1-1-1,-1 1 0,0 0 1,1 0-1,-1 0 1,1 0-1,-1 0 0,1 0 1,-1 0-1,0 0 1,1 0-1,-1 1 0,1-1 1,-1 0-1,0 0 1,1 0-1,-1 0 0,0 1 1,1-1-1,-1 0 1,0 0-1,1 1 1,-1-1-1,0 0 0,1 0 1,-1 1-1,0-1 1,1 0-1,-1 1 0,0-1 1,0 0-1,0 1 1,1-1-1,-1 1 0,0-1 1,0 0-1,0 1 1,0-1-1,0 1 0,0-1 1,0 0-1,0 1 1,0-1-1,0 1 0,5 37-39,-5-33-78,0-1 0,0 1 0,1 0 0,0 0 0,-1 0 0,2-1 0,-1 1 0,0 0 1,1-1-1,0 1 0,0-1 0,1 1 0,2 4 0,-4-9 26,0 1 0,0-1-1,-1 1 1,1-1 0,0 1-1,0-1 1,0 0 0,0 1-1,0-1 1,0 0 0,0 0 0,-1 0-1,1 1 1,0-1 0,0 0-1,0 0 1,0-1 0,0 1-1,0 0 1,0 0 0,0 0 0,0 0-1,0-1 1,0 1 0,0-1-1,-1 1 1,1 0 0,0-1-1,0 1 1,0-1 0,-1 0 0,2 0-1,22-24-1173,-8 0 418,0-5-136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51.6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0 14843,'-6'8'563,"1"-1"-1,1 1 1,-1 0-1,1 1 1,1-1-1,-1 0 1,-2 13-1,4-15-295,1 1 0,-1-1-1,1 0 1,1 1 0,-1-1-1,1 1 1,0 0 0,1-1-1,-1 1 1,4 10 0,-4-15-219,1-1 0,0 1 0,0 0 0,0-1 0,0 1 0,0-1 0,1 1 1,-1-1-1,0 0 0,1 1 0,-1-1 0,1 0 0,-1 0 0,1 0 0,0 0 0,-1 0 0,1-1 1,0 1-1,0 0 0,-1-1 0,1 1 0,0-1 0,0 0 0,0 0 0,0 0 0,-1 0 0,1 0 1,0 0-1,0 0 0,0 0 0,0-1 0,3 0 0,4-1 47,-1 0-1,1-1 1,-1 0 0,0 0-1,12-8 1,0-1 1,-2-1 1,1 0-1,-2-1 1,0-1-1,27-31 1,-44 46-103,0 0-1,0-1 1,0 1 0,0 0 0,0 0 0,0 0 0,0 0-1,0-1 1,1 1 0,-1 0 0,0 0 0,0 0 0,0 0 0,0 0-1,0 0 1,1 0 0,-1-1 0,0 1 0,0 0 0,0 0 0,0 0-1,0 0 1,1 0 0,-1 0 0,0 0 0,0 0 0,0 0-1,1 0 1,-1 0 0,0 0 0,0 0 0,0 0 0,0 0 0,1 0-1,-1 0 1,0 0 0,0 0 0,0 0 0,0 0 0,1 0 0,-1 1-1,0-1 1,0 0 0,0 0 0,0 0 0,0 0 0,4 11-174,-2 15-43,-11 123 318,-7 200 1239,16-337-1310,-1 1-1,0-1 0,-1 0 1,0 1-1,-1-1 1,-5 15-1,7-25-6,0 1 0,0-1 0,-1 0 0,1 0 0,0 1 0,-1-1 0,1 0 0,-1 0 1,0 0-1,0 0 0,0-1 0,0 1 0,0 0 0,0-1 0,-3 2 0,3-2 8,0-1-1,-1 1 1,1-1 0,0 0-1,0 1 1,0-1-1,-1 0 1,1-1 0,0 1-1,0 0 1,0-1 0,0 1-1,-1-1 1,1 1 0,0-1-1,0 0 1,0 0-1,0 0 1,0 0 0,1-1-1,-4-1 1,2 0 10,-1 0 0,0 0 0,1-1 0,0 1 0,0-1 0,0 0 0,0 0 0,0 0 0,1-1 0,0 1 0,0-1 0,0 1 0,0-1 0,1 1 0,0-1 0,-1-8 0,0-2 15,1 0 1,0 0-1,1 0 0,3-18 1,-1 16-275,1 0 0,0 0 1,2 1-1,0-1 0,1 1 0,0 0 0,1 0 1,1 1-1,1 0 0,0 0 0,1 1 1,0 0-1,1 1 0,14-13 0,28-24-1035,-22 28 402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52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23 16468,'-1'0'166,"0"1"0,1 0 0,-1 0 0,1-1 1,-1 1-1,1 0 0,-1 0 0,1 0 0,-1 0 1,1-1-1,0 1 0,-1 0 0,1 0 1,0 0-1,0 0 0,0 0 0,0 2 0,-3 24 841,3-17-36,-15 186 3092,17 97-2827,-1-276-1194,1 0-1,4 17 0,-1-23 81,1-13 14,2-18 32,17-100 31,11-143 0,-22 142-512,-12 96 225,4-24-142,-6 45 191,1 1 1,0-1-1,0 1 0,0-1 0,0 1 0,1-1 0,-1 1 0,1 0 0,0 0 1,2-3-1,-3 5 33,-1 1 0,0 0 0,1-1 1,-1 1-1,1 0 0,-1-1 0,1 1 1,-1 0-1,1-1 0,-1 1 0,1 0 1,-1 0-1,1 0 0,-1-1 0,1 1 1,-1 0-1,1 0 0,-1 0 0,1 0 0,-1 0 1,1 0-1,-1 0 0,1 0 0,-1 0 1,1 0-1,0 0 0,-1 1 0,1-1 1,0 0-1,15 14-91,5 22-8,-19-29 109,-1-1 0,1 0 1,-1 1-1,-1-1 0,1 1 0,-1-1 1,0 0-1,-1 1 0,1-1 0,-1 1 1,0-1-1,-1 0 0,0 1 0,0-1 1,0 0-1,-4 6 0,0 0-57,0 0 0,0 0 1,-1-1-1,-1 0 0,0-1 0,-18 18 1,5-11-511,20-17 550,0 1 1,1-1-1,-1 1 0,0-1 1,1 0-1,-1 1 1,0-1-1,1 0 0,-1 1 1,0-1-1,0 0 1,1 0-1,-1 0 1,0 0-1,0 0 0,0 0 1,1 0-1,-1 0 1,0 0-1,0 0 0,1 0 1,-1 0-1,0-1 1,0 1-1,1 0 1,-1-1-1,0 1 0,1 0 1,-1-1-1,0 1 1,0-1-1,-1-11-242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52.6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223 117 14595,'2'-7'876,"1"0"-1,-1 0 1,-1 0-1,1 0 1,-1 0-1,-1-1 1,1 1-1,-1 0 1,0-1-1,-1 1 1,-1-8-1,2 14-798,0 0 0,-1 0-1,1 0 1,0 0 0,-1 0-1,1 0 1,-1 0 0,1 0-1,-1 0 1,0 0 0,1 0-1,-1 0 1,0 0 0,1 0-1,-1 1 1,0-1 0,0 0-1,0 0 1,0 1 0,0-1-1,0 1 1,0-1 0,0 1-1,-2-1 1,1 0-8,0 1 0,-1 0 1,1 0-1,0 0 0,-1 0 0,1 0 0,0 1 1,-1-1-1,1 1 0,0-1 0,-3 2 0,-6 3 21,1-1 1,0 2-1,-17 11 0,16-10-97,0 1 0,1 1 0,0-1 1,1 2-1,-1-1 0,2 1 0,-1 1 1,2 0-1,-1 0 0,1 0 0,1 1 0,-8 19 1,13-29 3,0 0 0,1 0 1,-1 0-1,0 0 1,1 0-1,0 0 1,-1 0-1,1 0 0,0 0 1,0 0-1,0 0 1,0 0-1,1 0 0,-1 0 1,1 0-1,-1 0 1,1 0-1,-1 0 0,3 3 1,-2-4 1,0 1 0,1-1 0,-1 0 0,1 1-1,-1-1 1,1 0 0,0 0 0,-1 0 0,1 0 0,0 0 0,0 0 0,0-1 0,-1 1 0,1 0 0,0-1 0,3 1 0,3 0 4,-1-1 0,1 0 0,-1 0 1,0-1-1,1 0 0,-1 0 1,1-1-1,-1 1 0,10-5 0,0-1 23,0-1 0,-1-1 0,0 0-1,23-18 1,-33 22-28,-1 1-1,0-1 1,-1 1 0,1-1-1,-1-1 1,0 1-1,0-1 1,-1 1 0,1-1-1,-1 0 1,0 0 0,-1-1-1,0 1 1,0 0-1,2-13 1,-4 17-90,1 1 0,-1 0 0,0-1 0,0 1 0,-1-1 0,1 1 0,0-1 0,0 1 0,-1 0 0,1-1 0,-1 1 0,1-1 0,-1 1 0,1 0 0,-1 0 0,0-1 0,0 1 0,1 0 0,-1 0 0,0 0 0,0 0 0,0 0 0,-1 0 0,1 0 0,0 0 0,0 0 0,0 1 0,-1-1 0,1 0 0,0 1 0,-1-1 0,1 1 0,0-1 0,-1 1 0,1 0 0,-1 0 0,1-1 0,0 1 0,-1 0 0,1 0 0,-1 1 0,1-1 0,-3 1 0,-4 4-608,5 5-185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53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4 15267,'-6'6'427,"1"1"0,-1 0 0,2 0 0,-1 1 0,1 0 0,0 0 0,1 0-1,0 0 1,0 0 0,1 1 0,-3 15 0,1 4 204,2 1-1,1 37 1,1-43-358,1-1 1,1 1-1,1-1 1,2 1-1,11 36 0,-15-56-229,0 0 1,1 0-1,-1 0 0,1 0 0,0 0 0,0 0 0,0 0 0,0-1 0,1 1 0,-1-1 0,1 0 0,3 3 0,-5-4-33,0-1 0,0 1 0,0-1 0,1 1 1,-1-1-1,0 1 0,0-1 0,0 0 0,1 0 0,-1 1 1,0-1-1,0 0 0,1 0 0,-1 0 0,0-1 0,0 1 0,0 0 1,1 0-1,-1-1 0,0 1 0,0 0 0,0-1 0,0 1 1,1-1-1,-1 0 0,0 1 0,0-1 0,0 0 0,0 0 0,0 0 1,-1 1-1,1-1 0,0 0 0,0 0 0,-1 0 0,1 0 1,1-2-1,1-4 12,1 0 0,-1 0 0,0 0 1,-1 0-1,1 0 0,-1-1 0,-1 1 1,0-1-1,0 1 0,0-1 0,-1 0 0,0-9 1,-1 4-74,-1 0 1,0 0 0,0 0 0,-1 1-1,-1-1 1,-7-17 0,-3 9-189,14 20 229,0 1 1,0 0-1,0-1 1,0 1-1,-1 0 0,1-1 1,0 1-1,0 0 1,0 0-1,-1-1 0,1 1 1,0 0-1,-1 0 1,1-1-1,0 1 0,0 0 1,-1 0-1,1 0 1,0-1-1,-1 1 1,1 0-1,0 0 0,-1 0 1,1 0-1,0 0 1,-1 0-1,1 0 0,-1 0 1,1 0-1,0 0 1,-1 0-1,1 0 0,0 0 1,-1 0-1,1 0 1,0 0-1,-1 0 0,1 1 1,0-1-1,-1 0 1,1 0-1,0 0 0,-1 1 1,1-1-1,0 0 1,0 0-1,-1 0 0,1 1 1,0-1-1,0 0 1,-1 1-1,1-1 0,0 0 1,0 1-1,0-1 1,0 0-1,0 1 0,-1-1 1,1 0-1,0 1 1,0-1-1,0 0 0,0 1 1,0 1-6,-1 1 1,1-1-1,0 0 0,0 0 1,0 0-1,0 0 0,0 1 1,1-1-1,-1 0 0,1 0 1,-1 0-1,1 0 0,0 0 1,-1 0-1,1 0 0,0 0 1,1 0-1,-1 0 0,0-1 1,0 1-1,1 0 0,-1-1 1,1 1-1,-1-1 1,5 3-1,-4-2 26,1 0 1,0 0-1,0 0 0,0-1 1,0 1-1,0-1 1,0 0-1,1 0 1,-1 0-1,0 0 0,0-1 1,1 1-1,-1-1 1,1 0-1,-1 0 0,4 0 1,8-3 95,1-1 1,-1-1-1,-1 0 0,1-1 1,-1-1-1,0 0 1,0-1-1,-1 0 1,23-19-1,-28 20-62,0 0 0,0-1 0,-1 1-1,0-2 1,0 1 0,-1-1 0,0 0 0,0 0 0,-1-1-1,-1 1 1,1-1 0,-2 0 0,1 0 0,-2-1 0,3-11-1,-5 21-44,1-1 0,-1 1 0,0 0 0,0 0 0,0-1-1,0 1 1,0 0 0,0 0 0,0-1 0,0 1 0,-1 0-1,1 0 1,0 0 0,-1-1 0,1 1 0,-1 0-1,1 0 1,-1 0 0,0 0 0,1 0 0,-1 0 0,0 0-1,0 0 1,0 0 0,0 0 0,1 0 0,-1 1 0,-1-1-1,1 0 1,0 1 0,0-1 0,0 1 0,0-1-1,0 1 1,0-1 0,-1 1 0,1 0 0,0-1 0,0 1-1,-1 0 1,1 0 0,0 0 0,0 0 0,-1 0-1,1 0 1,0 1 0,0-1 0,0 0 0,-1 1 0,1-1-1,0 1 1,0-1 0,0 1 0,0-1 0,0 1 0,0 0-1,0-1 1,0 1 0,-1 1 0,-5 4-2,1 0-1,0 1 1,0 0 0,1 0 0,0 0 0,-5 10 0,-25 51 73,16-11 36,18-54-97,0-1 1,0 1-1,1 0 0,-1 0 1,1 0-1,0 0 0,-1 0 1,2 0-1,-1 0 1,0 0-1,1 0 0,-1 0 1,1 0-1,0 0 0,0 0 1,2 5-1,-2-7-2,1-1 0,-1 1 0,0 0-1,1 0 1,-1-1 0,1 1 0,-1-1 0,1 1 0,-1-1-1,1 1 1,-1-1 0,1 0 0,0 0 0,-1 0-1,1 0 1,2 0 0,4 0 11,7 2-34,-1-2 0,1 1 1,0-2-1,19-2 1,-28 1-8,1 1 1,0 0-1,-1 1 1,1 0 0,0 0-1,0 0 1,0 1-1,-1 0 1,8 2 0,-12-3 10,0 1-1,0 0 1,1 0 0,-1 0 0,0 0 0,0 0-1,0 1 1,-1-1 0,1 0 0,0 1 0,0 0-1,-1-1 1,1 1 0,-1 0 0,1 0 0,-1 0 0,0 0-1,0 0 1,0 0 0,0 0 0,0 0 0,0 0-1,-1 1 1,1-1 0,-1 0 0,1 0 0,-1 1 0,0-1-1,0 4 1,2 26-39,-1-22 34,-1-1 1,0 1 0,-1 15-1,0-25-5,1 1-1,0 0 0,0-1 0,0 1 1,0-1-1,0 1 0,0 0 0,0-1 1,0 1-1,0-1 0,0 1 0,0 0 1,0-1-1,0 1 0,0-1 0,1 1 1,-1-1-1,0 1 0,0 0 0,1-1 1,-1 1-1,1 0 0,-1-1-35,1 0 1,-1 0-1,1 1 0,-1-1 0,1 0 0,-1 0 0,1 0 1,0 0-1,-1 0 0,1 0 0,-1 0 0,1 0 1,-1 0-1,1-1 0,-1 1 0,1 0 0,-1 0 0,0 0 1,1-1-1,0 1 0,23-19-1351,-9 1 896,1-4-162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53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83 145 17524,'1'0'151,"0"0"0,0 0 1,0 1-1,1-1 0,-1 0 0,0 0 1,0 0-1,1 0 0,-1 0 0,0-1 1,0 1-1,1 0 0,-1-1 0,0 1 1,0-1-1,0 1 0,0-1 1,0 1-1,1-1 0,-1 0 0,0 1 1,0-1-1,-1 0 0,2-1 0,26-27 1752,-21 21-888,-4 4-817,1 1 0,-1-1 0,0 0 0,0 0 0,-1 0 0,1 0 1,-1-1-1,0 1 0,0-1 0,0 1 0,-1-1 0,0 0 1,1 0-1,-2 1 0,1-1 0,0-10 0,-2 14-182,1 1-1,0-1 1,0 0 0,-1 0-1,1 1 1,0-1-1,-1 0 1,1 1-1,-1-1 1,1 0 0,-1 1-1,1-1 1,-1 0-1,1 1 1,-1-1 0,0 1-1,1-1 1,-1 1-1,0 0 1,1-1-1,-1 1 1,0 0 0,0-1-1,1 1 1,-1 0-1,0 0 1,0 0 0,1-1-1,-1 1 1,0 0-1,0 0 1,0 0-1,1 0 1,-1 1 0,0-1-1,0 0 1,0 0-1,1 0 1,-3 1 0,0 0 2,-1 0 0,0 0 1,1 1-1,-1-1 1,1 1-1,-7 4 0,-3 6-33,1 0 0,0 1 0,1 1-1,0 0 1,1 0 0,1 1 0,0 0-1,-12 32 1,18-39-18,0 0 0,0 1 0,1 0 0,-2 16-1,4-23-29,0-1 1,-1 1-1,1 0 0,0-1 0,0 1 0,0 0 0,0-1 0,1 1 0,-1 0 0,0-1 0,1 1 0,-1 0 0,1-1 0,-1 1 0,1-1 0,0 1 0,0-1 0,0 1 0,0-1 0,0 1 1,0-1-1,0 0 0,0 0 0,0 1 0,1-1 0,-1 0 0,0 0 0,1 0 0,-1-1 0,1 1 0,-1 0 0,1 0 0,2 0 0,2-1 13,1 1 1,-1-1-1,1-1 0,-1 1 0,1-1 0,-1-1 0,0 1 0,1-1 0,-1 0 1,0 0-1,0-1 0,9-5 0,28-11-501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54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296 0 19828,'-32'19'1216,"-16"9"108,2 2 1,1 1 0,-60 56 0,103-86-1316,1 1 1,-1 0-1,0 0 1,1 0-1,-1 0 1,1 0-1,-1 0 1,1 0-1,0 0 1,0 1-1,0-1 1,0 0-1,0 4 1,0-5-20,1-1 0,1 1 1,-1 0-1,0-1 0,0 1 0,0-1 1,0 1-1,0-1 0,0 1 1,1 0-1,-1-1 0,0 1 1,0-1-1,1 1 0,-1-1 1,0 1-1,1-1 0,-1 0 1,1 1-1,-1-1 0,1 1 1,1 0-31,-1 0 1,1 0 0,-1-1 0,1 1 0,-1 0 0,1-1 0,0 0 0,-1 1-1,1-1 1,2 0 0,10 1-376,1-1 0,0-1 0,22-4 0,2 0-171,-4 1 145,-12 1 114,1 1 0,30 1-1,-48 1 358,-1 0 0,1 1 0,0 0 0,-1 0 0,1 0 0,-1 1 0,1 0-1,-1 0 1,0 0 0,1 1 0,-1-1 0,-1 1 0,1 1 0,7 5-1,-11-7 23,1-1 0,-1 0 0,-1 1 0,1-1 0,0 0 0,0 1 0,0-1 0,-1 1-1,1-1 1,-1 1 0,1 0 0,-1-1 0,0 1 0,1 0 0,-1-1 0,0 1 0,0 0 0,0-1-1,0 1 1,-1-1 0,1 1 0,0 0 0,-1-1 0,1 1 0,-1-1 0,1 1 0,-1-1-1,0 1 1,0-1 0,0 1 0,0-1 0,0 0 0,0 1 0,0-1 0,-2 2 0,-3 3 151,0 0 1,0-1 0,0 0-1,-1 0 1,0 0 0,-7 3 0,7-4-334,0 0 1,0-1-1,-1 0 1,1 0 0,-1 0-1,0-1 1,1 0 0,-1-1-1,0 0 1,-9 0 0,1-6-2073,16 5 2165,0-1-1,-1 1 1,1 0-1,0-1 1,0 1-1,-1 0 1,1-1-1,0 1 1,0 0-1,-1-1 0,1 1 1,0-1-1,0 1 1,0-1-1,0 1 1,0 0-1,0-1 1,0 1-1,0-1 1,0 1-1,0-1 1,0 1-1,0 0 1,0-1-1,0 1 1,0-1-1,0 1 0,0-1 1,0 1-1,1 0 1,-1-1-1,0 1 1,0 0-1,1-1 1,-1 1-1,0-1 1,1 1-1,10-11-1125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54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17 171 18580,'0'0'127,"1"1"0,-1 0 0,0 0-1,1-1 1,-1 1 0,1-1 0,-1 1 0,1 0 0,-1-1 0,1 1 0,-1-1-1,1 1 1,0-1 0,-1 1 0,1-1 0,0 0 0,-1 1 0,1-1 0,0 0-1,0 0 1,-1 1 0,1-1 0,0 0 0,0 0 0,-1 0 0,1 0 0,0 0-1,0 0 1,0 0 0,-1 0 0,3-1 0,27-10 1885,-17 5-1235,4-1-567,1 0-1,-2-2 0,1 0 0,-1-1 1,-1-1-1,0 0 0,0-1 0,-1-1 1,13-15-1,-26 28-208,0-1 0,-1 1 1,1-1-1,0 0 0,-1 0 1,1 1-1,-1-1 0,1 0 1,-1 0-1,1 0 0,-1 0 1,1 0-1,-1 0 0,0 1 0,0-1 1,1 0-1,-1 0 0,0 0 1,0 0-1,0 0 0,0 0 1,0 0-1,0 0 0,0 0 0,-1 0 1,1 0-1,0 0 0,0 0 1,-1 0-1,1 0 0,-1 0 1,1 1-1,-1-1 0,1 0 1,-1 0-1,1 0 0,-1 1 0,0-1 1,1 0-1,-3 0 0,1-1 1,-1 0-1,0 1 0,0 0 0,0 0 0,0 0 1,0 0-1,0 0 0,-1 1 0,1-1 0,0 1 1,-6 0-1,0 1-4,0 0 0,0 0 1,1 1-1,-1 0 0,0 1 0,0 0 0,1 0 1,0 1-1,0 0 0,0 0 0,0 1 0,1 0 1,-1 1-1,1-1 0,0 2 0,-7 7 0,8-7 3,-1 1-1,1 0 1,0 1 0,1-1-1,0 1 1,0 0-1,1 0 1,0 0-1,0 1 1,1 0-1,1-1 1,0 1-1,0 0 1,-1 15-1,3-21-33,0-1-1,0 1 0,1 0 0,-1 0 1,1-1-1,0 1 0,-1 0 1,2-1-1,-1 1 0,0-1 0,1 1 1,-1-1-1,1 0 0,0 0 1,0 0-1,1 0 0,-1 0 1,1 0-1,-1 0 0,1-1 0,0 1 1,0-1-1,0 0 0,0 0 1,0 0-1,1 0 0,5 2 1,4 0-133,0 0 0,0-1 0,0 0 0,0-1 1,1-1-1,20 0 0,26-3-224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57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14875,'3'0'1609,"-1"16"-793,-2-1-248,0 8 920,0 2-232,0 9-127,4 0-89,2-1-336,0 3-88,4 0-168,-2-2-152,4 1-680,-4-2-336,-1-13 616,-2-7-112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5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14795,'-5'5'227,"1"0"0,0 0 0,-1 0 0,2 1-1,-1 0 1,1-1 0,-1 1 0,2 0 0,-4 9 0,-1 8 244,-6 29 1,10-41-218,-3 22 100,0 0-1,0 33 0,5-51-253,1-1 0,1 0 0,0 0 0,1 0 1,0 0-1,1-1 0,7 21 0,-9-31-77,1 0 0,-1 0 0,1 0 0,0 0 0,0 0 0,0 0 0,0 0 0,0-1 0,0 1 1,1-1-1,-1 1 0,6 2 0,-7-4-10,0-1 0,0 1-1,-1-1 1,1 0 0,0 1 0,0-1 0,0 0 0,0 0-1,0 0 1,0 0 0,0 1 0,0-1 0,0-1 0,0 1 0,0 0-1,0 0 1,-1 0 0,1 0 0,1-1 0,0 0 5,-1 0 0,1 0 1,-1 0-1,1 0 0,-1 0 0,0-1 0,0 1 1,1 0-1,-1-1 0,0 1 0,0-1 1,-1 1-1,1-1 0,1-1 0,2-8 66,0-1 0,0 0 0,-1 0-1,0 0 1,-1 0 0,-1 0 0,0-1-1,0 1 1,-3-22 0,1 27-124,1 14-16,5 20-41,-2-22 103,0-1 0,0 1 0,0-1 0,1 1 0,0-1 0,-1-1 0,1 1 0,1 0 0,-1-1 0,1 0 0,-1 0 0,1 0 0,0 0 0,0-1 0,0 0 0,0 0 0,0 0 0,0-1 0,1 0 0,-1 0 0,7 0 0,-7 0 35,0-1 0,0 0 0,-1 0-1,1 0 1,0-1 0,0 0 0,0 0 0,-1 0 0,1 0 0,0-1 0,-1 0 0,0 0 0,1 0 0,-1 0-1,0-1 1,0 0 0,0 0 0,0 0 0,-1 0 0,1 0 0,-1-1 0,0 0 0,0 1 0,4-7 0,-3-1 74,-6 9-53,1 3-62,0 0-1,0 0 1,0-1 0,0 1 0,1 0 0,-1 0 0,0 0-1,1 0 1,-1 0 0,0 0 0,1 1 0,-1-1 0,1 0-1,-1 2 1,1-2-5,-1 0 0,1 1-1,0-1 1,-1 1 0,1-1 0,0 1-1,0-1 1,0 1 0,0-1 0,0 1-1,0-1 1,1 1 0,-1-1 0,0 1-1,1-1 1,-1 1 0,1-1 0,0 0-1,-1 1 1,1-1 0,0 0 0,1 2-1,-1-2 3,1 1-1,0-1 0,0 0 0,0 0 0,0 1 0,0-1 1,0-1-1,0 1 0,0 0 0,0 0 0,0-1 1,0 1-1,3-1 0,5 1-8,0 0-1,0-1 1,1-1 0,-1 0-1,13-3 1,2-3-171,-2-1 0,1-1-1,-1-2 1,-1 0-1,41-27 1,-21 12-400,-39 24 493,0 1 1,1-1-1,-1 0 0,1 1 1,-1-1-1,1 1 0,5-1 1,-9 2 68,1 0 1,0 0 0,0 0 0,0 0 0,0 0 0,-1 0 0,1 1-1,0-1 1,0 0 0,0 0 0,-1 1 0,1-1 0,0 1 0,0-1-1,-1 0 1,1 1 0,0-1 0,-1 1 0,1 0 0,-1-1 0,1 1-1,0-1 1,-1 1 0,1 0 0,-1-1 0,0 1 0,1 0 0,-1 0-1,0-1 1,1 1 0,-1 0 0,0 0 0,0 0 0,0-1 0,1 1-1,-1 0 1,0 1 0,0 1 22,0 0 0,1 0 1,0-1-1,0 1 0,0 0 0,0 0 0,0-1 0,0 1 0,0-1 0,1 1 1,0-1-1,2 4 0,-2-5 5,-1 0 0,1 0 0,-1 0 0,1 0-1,0 0 1,0 0 0,-1 0 0,1-1 0,0 1 0,0-1 0,0 1 0,0-1 0,0 0 0,-1 0 0,1 0 0,0 0 0,0 0 0,0 0 0,0 0 0,2-1 0,10-2 24,-1-1 0,0 0 0,0-1 0,0 0 0,0-1 1,-1-1-1,23-15 0,73-67-54,-105 86 18,41-40-93,-24 23-51,24-19 0,-44 39 148,0 0-1,0 0 1,0-1 0,0 1-1,0 0 1,1 0 0,-1 0-1,0 0 1,0 0 0,0 0-1,0 0 1,0 0 0,0 0 0,0 0-1,0 1 1,0-1 0,0 0-1,1 0 1,-1 0 0,0 0-1,0 0 1,0 0 0,0 0 0,0 0-1,0 0 1,0 0 0,0 0-1,0 0 1,0 0 0,0 0-1,0 0 1,0 0 0,0 0-1,0 1 1,1-1 0,-1 0 0,0 0-1,0 0 1,0 0 0,0 0-1,0 0 1,0 0 0,0 0-1,0 0 1,0 0 0,0 1 0,0-1-1,0 0 1,0 0 0,0 0-1,0 0 1,0 0 0,0 0-1,0 0 1,-1 0 0,1 0-1,0 0 1,0 0 0,0 1 0,0-1-1,0 0 1,0 0 0,0 0-1,0 0 1,0 0 0,0 0-1,0 0 1,0 0 0,0 0-1,-4 14 10,-8 22 143,10-31-117,-2 8 70,0 1-1,0-1 1,2 1-1,-1 0 1,1 22-1,2-27-50,0-1 0,1 1-1,0-1 1,1 0 0,-1 1-1,2-1 1,-1 0 0,1 0-1,1 0 1,5 11-1,24 34 120,-6-9-183,27 57 0,-47-85-20,-1 1 0,0 0 0,-1 0 1,-1 1-1,-1-1 0,0 1 0,0 24 0,-3-27 45,-1 0-1,-1 0 0,0 1 1,-1-1-1,-1-1 1,0 1-1,-1 0 0,0-1 1,-11 19-1,13-26 86,-1 0-1,0 0 1,0-1-1,-1 0 1,0 0-1,0 0 1,-1 0-1,1-1 1,-1 0-1,0 0 1,-1 0 0,1-1-1,-1 0 1,0 0-1,0-1 1,0 0-1,0 0 1,-1-1-1,1 0 1,-10 2-1,14-4-35,0 0-1,0 1 0,-1-1 0,1-1 1,0 1-1,0 0 0,0-1 1,0 0-1,0 0 0,-1 0 0,1 0 1,1 0-1,-1 0 0,0-1 1,0 1-1,0-1 0,1 0 1,-1 0-1,1 0 0,-1 0 0,1-1 1,0 1-1,0 0 0,0-1 1,0 0-1,1 1 0,-1-1 0,1 0 1,-1 0-1,1 0 0,0 0 1,-1-6-1,-2-4 34,2 0-1,-1-1 1,2 1 0,0-1 0,1 1-1,1-22 1,1 14-156,2 1 0,0 0 0,0 0 0,2 0 0,1 1 0,0-1 1,1 2-1,15-24 0,-16 29-134,1 1 0,1 0 1,0 0-1,1 1 1,0 0-1,1 1 0,0 0 1,1 1-1,0 0 0,0 1 1,0 0-1,20-7 0,22-6-332,-1 2-106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58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166 304 16203,'1'0'123,"-1"-1"-1,0 0 1,1 0-1,-1 0 1,0 0-1,0 0 1,1 0-1,-1 0 1,0 0-1,0 0 1,0 0-1,0 0 1,0 0-1,-1 0 1,1 0-1,0 0 1,0 0-1,-1 0 1,1 0-1,-1 0 1,1 0-1,0 0 1,-1 0-1,0 0 1,1 1-1,-1-1 1,1 0-1,-1 0 1,0 1-1,0-1 1,0 0-1,1 1 1,-2-1-1,0 0-34,0 1 0,1 0-1,-1-1 1,0 1 0,0 0 0,1 0 0,-1 1-1,0-1 1,0 0 0,1 0 0,-1 1-1,0-1 1,1 1 0,-1 0 0,1-1-1,-1 1 1,0 0 0,1 0 0,-2 1-1,-8 7-30,0 0-1,1 1 1,0 0-1,1 0 1,0 1-1,1 0 1,0 1-1,1 0 1,0 0-1,0 1 1,2 0-1,-1 0 1,-4 21-1,9-32-47,1 0-1,-1 1 1,1-1-1,-1 1 1,1-1-1,0 0 1,0 1-1,0-1 1,0 1 0,0-1-1,1 1 1,-1-1-1,1 0 1,0 1-1,-1-1 1,1 0-1,0 1 1,0-1-1,3 4 1,-2-5 3,-1 0 0,1 1 0,0-1 1,0 0-1,-1 0 0,1 0 0,0-1 1,0 1-1,0 0 0,0-1 0,0 1 0,0-1 1,0 0-1,0 1 0,0-1 0,0 0 1,0 0-1,0 0 0,0-1 0,0 1 0,0 0 1,0-1-1,0 1 0,3-2 0,5-2 56,0 0-1,0-1 0,-1 0 0,1 0 1,-1-1-1,0 0 0,-1-1 0,14-12 1,-1-2 338,36-48 0,-42 48-158,0-2 0,-1 0 0,-1-1 0,-2 0 0,0-1 0,-2 0 0,0-1-1,-2 0 1,-1 0 0,-1 0 0,2-41 0,-9 42-58,-1 18-128,-1 14-19,0 14-271,0-1 0,2 1-1,0-1 1,2 1 0,0 0 0,1-1 0,2 1 0,0-1-1,0 1 1,13 35 0,-14-52 44,0 1 0,0-1 0,0 1 0,0-1 0,1 0 0,-1 0-1,1 0 1,0 0 0,0-1 0,1 1 0,-1-1 0,1 0 0,0 0 0,0 0 0,0 0 0,0-1-1,0 1 1,0-1 0,1 0 0,-1-1 0,6 2 0,12-2-826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3:59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97 426 18716,'-15'15'1249,"0"0"-1,-23 34 1,35-43-1087,-1 0 0,1 0 0,0 0 1,0 0-1,1 0 0,-1 1 0,1-1 1,1 1-1,-1-1 0,1 1 0,0-1 1,1 1-1,0 8 0,0-12-139,0-1 1,1 0-1,-1 1 0,0-1 0,1 0 0,0 0 0,0 0 0,-1 0 1,1 0-1,0 1 0,1-1 0,-1-1 0,0 1 0,0 0 0,1 0 0,0 0 1,-1-1-1,1 1 0,2 1 0,-1-1-12,0-1 0,0 0-1,0 0 1,-1 0 0,1 0 0,0 0-1,1-1 1,-1 1 0,0-1-1,0 0 1,0 0 0,5 0 0,3-2 7,-1 0 0,0 0 1,0-1-1,-1 0 1,1-1-1,-1 0 0,16-9 1,-14 5 39,1 0 1,-2-1-1,1-1 0,-1 0 1,0 0-1,-1-1 1,-1 0-1,0 0 1,0-1-1,-1 0 1,0-1-1,-1 1 0,-1-1 1,0-1-1,6-24 1,-10 33-39,0 1 1,0-1-1,0 1 1,0-1-1,-1 1 1,0-1-1,0-5 1,0 10-21,0 0 1,0 0-1,0 0 0,0 0 1,0 0-1,0-1 1,0 1-1,0 0 0,0 0 1,0 0-1,-1 0 1,1 0-1,0-1 1,0 1-1,0 0 0,0 0 1,0 0-1,0 0 1,0 0-1,0 0 0,0-1 1,0 1-1,-1 0 1,1 0-1,0 0 1,0 0-1,0 0 0,0 0 1,0 0-1,0 0 1,-1 0-1,1 0 1,0 0-1,0 0 0,0-1 1,0 1-1,0 0 1,-1 0-1,1 0 0,0 0 1,0 0-1,0 0 1,0 0-1,0 1 1,-1-1-1,1 0 0,0 0 1,0 0-1,0 0 1,0 0-1,0 0 1,-1 0-1,1 0 0,0 0 1,0 0-1,0 0 1,-7 8-3,2 4-77,1 0 0,0 1 0,0-1 0,2 1 0,-1 0 0,1 0 0,1 0 1,1 26-1,0-36-5,0 0 1,1-1 0,-1 1-1,0 0 1,1-1 0,0 1 0,0 0-1,-1-1 1,2 1 0,-1-1 0,0 1-1,0-1 1,1 0 0,-1 0 0,3 3-1,-3-4 4,1 0-1,-1 0 0,0 0 0,0-1 1,1 1-1,-1 0 0,1-1 0,-1 1 1,1-1-1,-1 0 0,1 1 0,-1-1 1,1 0-1,-1 0 0,1 0 1,-1 0-1,1 0 0,0 0 0,-1 0 1,1-1-1,-1 1 0,1 0 0,-1-1 1,1 1-1,-1-1 0,0 0 1,3-1-1,5-3-315,-1 0 1,1-1-1,-1 0 0,0-1 1,0 0-1,-1 0 1,0-1-1,0 0 0,-1 0 1,7-12-1,7-13-755,21-50-1,-34 67 891,12-30-333,-14 30 527,1 1 0,1 0 0,9-15 0,-16 30 75,0 0-1,0 0 1,0 0-1,0 0 1,0 0-1,0 0 1,0 1-1,0-1 1,0 0 0,0 0-1,0 0 1,0 0-1,0 0 1,0 0-1,0 0 1,0 0-1,1 0 1,-1 0 0,0 0-1,0 0 1,0 0-1,0 0 1,0 0-1,0 0 1,0 0-1,0 0 1,0 0-1,0 0 1,0 0 0,0 0-1,0 0 1,0 0-1,1 0 1,-1 0-1,0 0 1,0 0-1,0 0 1,0 0-1,0 0 1,0 0 0,0 0-1,0 0 1,0 0-1,0 0 1,0 0-1,0 0 1,0 0-1,0 0 1,1 0-1,-1 0 1,0 0 0,0 0-1,0 0 1,0 0-1,0 0 1,0 0-1,0 0 1,0 0-1,0 0 1,0 0 0,0 0-1,0-1 1,0 1-1,0 0 1,1 11 343,-4 15 210,-24 224 3850,25-215-3856,3-1-1,0 1 1,3 0-1,0-1 0,13 43 1,-15-105 544,5-109-1021,5 1 1,56-240 0,-65 361-122,1 1 0,1 0 0,8-17 0,-13 30 44,0 1 0,0-1 1,1 0-1,-1 1 0,0-1 1,0 1-1,1-1 1,-1 1-1,1-1 0,-1 1 1,0-1-1,1 1 0,-1 0 1,1-1-1,-1 1 0,1-1 1,-1 1-1,1 0 1,-1-1-1,1 1 0,-1 0 1,1 0-1,0-1 0,0 2 2,-1-1-1,1 0 0,-1 0 0,1 1 0,-1-1 0,1 0 0,-1 1 1,0-1-1,1 0 0,-1 1 0,1-1 0,-1 0 0,0 1 1,1-1-1,-1 1 0,0-1 0,0 1 0,1-1 0,-1 1 0,0 0 1,9 33 61,-8-29-65,4 23 16,-4-16-43,1-1 0,1 1 0,4 11 0,-6-20-24,0 0-1,1 0 1,-1 0-1,1 0 1,-1-1 0,1 1-1,0 0 1,0-1 0,0 0-1,1 1 1,-1-1 0,0 0-1,1 0 1,0 0-1,5 2 1,-2 0-81,13 4-219,-1 1-1,-1 1 0,29 20 1,-42-27 346,0 1 1,0 0-1,0 0 1,0 0-1,-1 0 1,0 0-1,0 0 1,0 1-1,0 0 1,-1 0-1,1 0 1,-1 0-1,-1 0 1,1 0-1,-1 0 1,0 0-1,0 1 0,0-1 1,0 6-1,-2-6 90,0-1 0,0 1 0,0 0 0,0-1-1,-1 1 1,1-1 0,-1 0 0,-1 1-1,1-1 1,0 0 0,-1 0 0,0 0-1,0-1 1,0 1 0,0-1 0,-7 6-1,4-4 105,-1 1 0,0-2 0,0 1 0,0 0-1,0-1 1,-1-1 0,0 1 0,-12 3-1,8-5-125,0 0-1,0-1 0,0 0 0,-14-2 0,25 1-110,1 0 1,-1 0 0,0 0-1,0 0 1,0 0 0,1 0-1,-1 0 1,0 0-1,0 0 1,1-1 0,-1 1-1,0 0 1,1-1-1,-1 1 1,0 0 0,1-1-1,-1 1 1,0-1 0,1 1-1,-1-1 1,1 1-1,-1-1 1,1 0 0,-1 1-1,1-1 1,-1 0-1,1 1 1,0-1 0,-1 0-1,1 1 1,0-1 0,0 0-1,-1 0 1,1 1-1,0-1 1,0-1 0,0-2-69,0 1 0,1 0 1,-1 0-1,1 0 1,0 0-1,0-1 0,2-4 1,9-16-635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00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21 18676,'-2'-3'153,"-1"1"1,0 0-1,0 0 0,0 0 0,0 1 1,0-1-1,-1 1 0,1 0 0,0 0 1,-1 0-1,1 0 0,-1 0 1,1 1-1,-1 0 0,1-1 0,-1 1 1,1 1-1,-1-1 0,1 0 0,-1 1 1,1 0-1,-1 0 0,1 0 0,0 0 1,0 0-1,-5 3 0,0 0-47,1-1 0,0 1-1,0 1 1,1-1 0,-1 1 0,1 1-1,0-1 1,0 1 0,1 0-1,-8 9 1,11-11-99,0-1 1,0 1-1,0-1 0,0 1 0,1-1 0,-1 1 1,1 0-1,0 0 0,0 0 0,0 0 0,0 7 0,1-9-8,1 0 0,-1-1 0,1 1 0,-1 0 0,1 0 0,-1-1 0,1 1-1,0-1 1,0 1 0,0 0 0,0-1 0,0 0 0,0 1 0,1-1 0,-1 0-1,0 1 1,0-1 0,1 0 0,-1 0 0,1 0 0,0 0 0,-1 0-1,1-1 1,-1 1 0,1 0 0,0-1 0,2 1 0,18 5-12,1-1 0,27 3 0,-27-5-12,43 12 1,-65-15 21,0 0-1,0 0 1,0 1 0,0-1 0,0 1 0,0-1-1,0 1 1,-1-1 0,1 1 0,0-1 0,0 1-1,0 0 1,0-1 0,-1 1 0,1 0 0,0 0-1,0 1 1,-1-2 1,0 1 1,0-1-1,0 1 0,0-1 1,0 1-1,0 0 0,0-1 1,0 1-1,0-1 0,0 1 1,0-1-1,0 1 0,0 0 1,0-1-1,-1 1 0,1-1 1,0 1-1,0-1 0,-1 1 1,1-1-1,0 1 0,-1 0 1,-3 3-2,-1 0 0,1-1 1,0 1-1,-11 5 1,9-5 13,-91 52 308,20-13-303,127-87-2368,-11 18 1800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00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49 213 17180,'-12'26'2080,"0"2"-1104,1 3-424,3-3 1193,4 1-553,2-8-344,4-1-304,6-7-816,-1-5-360,6-6-688,-3-3 1048,-1-11-224,1 0-216</inkml:trace>
  <inkml:trace contextRef="#ctx0" brushRef="#br0" timeOffset="1">56 1 18420,'-1'6'1760,"-1"1"-1344,4-1-480,2 4 601,3 1 1023,2 2-1240,2 0-232,5 1-16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00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29 355 16820,'-10'35'1611,"-7"29"-323,17-60-1160,-1 0-1,1 0 1,-1 1 0,1-1-1,0 0 1,1 1-1,-1-1 1,1 0-1,0 0 1,0 1-1,3 6 1,-2-8-105,-1-1 1,1 0-1,0 0 1,0 0-1,0 0 0,0-1 1,0 1-1,0 0 1,0-1-1,0 1 1,1-1-1,-1 0 0,1 0 1,-1 0-1,1 0 1,-1 0-1,1-1 0,-1 1 1,1-1-1,0 0 1,-1 1-1,1-1 1,0 0-1,-1-1 0,1 1 1,4-1-1,5-1 7,0 0 0,0-1 1,0-1-1,17-6 0,-15 3 32,0 0 0,0 0 0,-1-2 0,0 0 0,0 0-1,-1-1 1,0 0 0,-1-1 0,0-1 0,-1 0 0,0 0 0,12-22 0,-12 17 32,-1 0 0,-1-1 0,-1 0 0,0-1 0,-1 1 0,-1-1-1,-1 0 1,-1-1 0,2-34 0,-5 45-61,0 1 0,-1-1 0,1 1 1,-2-1-1,1 1 0,-1 0 0,0 0 0,-1-1 0,0 2 0,-8-16 0,9 20-28,0 0 0,0 0 0,-1 0 0,1 0 0,-1 0 0,0 0 0,1 1 0,-1 0 0,-1-1 0,1 1 0,0 0 0,-1 0-1,1 1 1,-1-1 0,1 1 0,-1 0 0,1 0 0,-1 0 0,0 0 0,0 1 0,0-1 0,1 1 0,-1 0 0,0 0 0,0 0 0,-4 1 0,2 0-6,0 1 0,0-1 0,1 1 0,-1 0 0,1 0 0,-1 0 0,1 1 0,-1 0 0,-4 3 1,8-4-10,0-1 1,0 1 0,0-1 0,1 1 0,-1-1 0,1 1 0,-1 0 0,1 0 0,-1 0 0,1 0-1,0 0 1,0 0 0,0 0 0,0 0 0,0 0 0,1 1 0,-1-1 0,1 0 0,-1 1-1,1-1 1,0 0 0,0 1 0,0-1 0,0 0 0,0 1 0,2 3 0,3 9-109,1 0 0,1 0 1,0-1-1,1 0 0,18 25 1,-16-26 17,-1 1 1,0 0 0,-1 0-1,-1 0 1,0 1 0,5 19-1,-8-18-168,-2 0 0,3 32 0,-4-32 43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02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126 229 15563,'0'-6'532,"0"0"-1,0 0 0,0 0 1,-1 1-1,-1-8 1,2 12-466,0 0 1,-1 0 0,1 0 0,0 1 0,0-1-1,0 0 1,-1 0 0,1 1 0,-1-1 0,1 0 0,0 0-1,-1 1 1,1-1 0,-1 0 0,1 1 0,-1-1 0,0 1-1,1-1 1,-1 1 0,0-1 0,1 1 0,-1-1-1,0 1 1,1 0 0,-1-1 0,0 1 0,0 0 0,0-1-1,1 1 1,-1 0 0,0 0 0,0 0 0,0 0 0,1 0-1,-1 0 1,0 0 0,0 0 0,0 0 0,0 0-1,1 1 1,-1-1 0,0 0 0,0 0 0,1 1 0,-1-1-1,0 1 1,0-1 0,1 0 0,-2 2 0,-4 2 58,-1 1 0,2 1 0,-1-1 1,0 1-1,1-1 0,0 2 0,0-1 1,1 0-1,0 1 0,0 0 0,0 0 1,-3 12-1,2-6-141,1-1 1,0 1-1,1 0 0,1 0 1,0 0-1,0 24 1,2-36 18,0 1-1,0 0 1,0-1 0,0 1 0,0 0 0,0-1-1,1 1 1,-1 0 0,1-1 0,-1 1 0,1-1-1,0 1 1,-1-1 0,1 1 0,0-1 0,0 1 0,0-1-1,2 2 1,-2-2 5,0-1-1,0 1 1,0-1 0,0 1-1,1-1 1,-1 0 0,0 0-1,0 1 1,0-1 0,0 0-1,0 0 1,0 0 0,1 0-1,-1 0 1,0 0 0,0-1-1,0 1 1,0 0 0,0-1-1,2 0 1,2-1 25,0-1 0,0 0-1,0 0 1,0 0 0,-1-1 0,1 1 0,-1-1-1,7-8 1,34-45 262,-3-1-1,-3-2 0,48-97 1,-75 123-299,-14 27-45,-9 21-49,-1 7 42,1 1 1,0 0-1,2 1 1,-10 33-1,14-38 63,1-1 0,1 1 0,1-1 0,0 1 0,1 0 0,3 33 0,-1-46 11,-1-1 0,1 0 0,0 0 0,0 0 0,1 1 0,-1-1 0,4 5 0,-4-8-4,-1 1 0,1-1 0,0 0 0,0 0 0,0 0 0,0 0 0,0 0 0,1 0 0,-1 0 0,0 0 0,0 0 0,1-1 0,-1 1 0,0 0 0,1-1 0,-1 1 0,1-1 0,-1 1 0,1-1 0,-1 0 0,1 0 0,-1 0 0,1 0 0,-1 0 0,3 0 0,2-1 43,1-1 1,0 0-1,-1 0 1,1 0-1,-1-1 0,0 0 1,0 0-1,0-1 1,0 0-1,0 0 1,-1 0-1,0 0 1,7-8-1,1-2 96,0-1-1,-1 0 1,16-26 0,-20 27-73,3-4-18,0 0-1,-1-1 1,-1 0-1,10-29 1,-17 34-147,-2 13 82,0 1 1,0 0-1,0 0 0,0 0 0,0 0 1,0 0-1,0 0 0,0 0 0,0 0 0,0 0 1,0 0-1,0-1 0,0 1 0,0 0 1,0 0-1,0 0 0,-1 0 0,1 0 0,0 0 1,0 0-1,0 0 0,0 0 0,0 0 1,0 0-1,0 0 0,0 0 0,0 0 0,0 0 1,0 0-1,0-1 0,-1 1 0,1 0 1,0 0-1,0 0 0,0 0 0,0 0 0,0 0 1,0 0-1,0 0 0,0 0 0,0 0 1,0 0-1,-1 0 0,1 0 0,0 1 0,0-1 1,0 0-1,0 0 0,0 0 0,0 0 1,0 0-1,0 0 0,0 0 0,0 0 0,0 0 1,-1 0-1,1 0 0,-12 20-210,8-10 183,0 0 0,1 0 0,0 1 0,1-1 0,0 1 0,1-1 0,0 1 0,1 0 0,0 0 0,1-1 0,3 19 0,-4-27 35,0-1-1,1 1 1,-1-1 0,1 0-1,0 1 1,-1-1 0,1 0 0,0 0-1,0 0 1,-1 1 0,1-1-1,0 0 1,0 0 0,0 0-1,1 0 1,-1 0 0,0-1 0,0 1-1,0 0 1,1 0 0,-1-1-1,0 1 1,1-1 0,0 1 0,1-1 7,0 0 0,-1 0 0,1 0 0,0 0 1,-1 0-1,1-1 0,-1 1 0,1-1 0,0 0 1,-1 0-1,0 0 0,4-1 0,4-4 44,0-1 0,0 0 0,0 0 0,14-14 0,-8 3 59,0-1 0,18-27 0,15-19-58,-58 132-494,9-62 427,0 0-1,0 1 1,0-1 0,0 1-1,1-1 1,0 1-1,0-1 1,0 0-1,4 8 1,-4-10 6,0-1 0,1 0 1,0 1-1,-1-1 0,1 0 0,0 0 1,0 0-1,0 0 0,0 0 1,0 0-1,1-1 0,-1 1 0,0-1 1,1 0-1,-1 1 0,1-1 1,0 0-1,-1 0 0,1-1 0,3 2 1,1-1 48,-1 0 0,1 0 1,0 0-1,-1-1 0,1 0 1,0 0-1,-1-1 0,1 0 1,0 0-1,-1 0 0,1-1 1,-1 0-1,0 0 0,0-1 0,0 0 1,0 0-1,8-5 0,-7 2 97,-1 1-1,0-1 0,-1 0 0,1 0 0,-1 0 1,0-1-1,0 0 0,-1 0 0,0 0 0,0-1 1,-1 1-1,0-1 0,4-13 0,-6 14-114,0 0 0,0 0-1,0 0 1,-1 0 0,0 0-1,0 0 1,0 0 0,-1 0-1,0 0 1,-5-13 0,6 20-102,0-1 0,0 1 1,0 0-1,0 0 1,0-1-1,0 1 0,0 0 1,0-1-1,0 1 1,0 0-1,0-1 0,0 1 1,0 0-1,0 0 0,0-1 1,0 1-1,0 0 1,0-1-1,0 1 0,1 0 1,-1 0-1,0-1 1,0 1-1,0 0 0,0 0 1,1-1-1,-1 1 0,0 0 1,0 0-1,0 0 1,1-1-1,12-1-1672,20 8-170,-23-4 1607,23 4-761,9 2-191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02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150 295 16412,'-8'-1'324,"0"1"1,0 0 0,0 1-1,0 0 1,0 0 0,1 1-1,-1 0 1,1 0 0,-10 4-1,13-4-225,0 0 0,0 0 0,0 0 0,0 0 0,1 1 0,-1-1-1,1 1 1,0 0 0,0 0 0,0 0 0,0 0 0,0 1-1,1-1 1,-1 1 0,1 0 0,0 0 0,0 0 0,-1 4 0,2-7-79,1 1 0,-1-1 0,1 1 1,0-1-1,-1 1 0,1-1 0,0 1 1,0-1-1,0 1 0,0-1 0,0 1 1,0-1-1,1 0 0,-1 1 0,0-1 1,1 1-1,-1-1 0,1 1 0,-1-1 1,1 0-1,0 1 0,0-1 0,1 2 1,0-1 4,0-1 1,-1 0 0,1 0 0,0 0 0,0 0-1,0 0 1,0-1 0,0 1 0,0 0-1,0-1 1,1 0 0,-1 1 0,0-1 0,4 0-1,4-1 66,0 0 0,0 0-1,0-1 1,0 0-1,17-7 1,-11 2 37,-1 0 0,-1-1 0,1-1 0,-2 0 0,1-1 0,-1 0 1,0-1-1,-1-1 0,-1 0 0,15-18 0,-18 19-89,-1 1 0,0-1 0,-1-1 0,0 1 0,-1-1 1,0 0-1,0 0 0,-2-1 0,1 1 0,-2-1 0,0 0 0,0 0 0,-1-25 0,-1 33-52,0 0-1,-1 1 0,0-1 0,0 0 0,0 1 1,0-1-1,-1 1 0,0 0 0,0-1 0,0 1 1,0 0-1,-1 0 0,-4-5 0,6 8 4,-1-1 0,0 1 0,0-1 1,1 1-1,-1 0 0,0 0 0,0-1 0,0 2 0,0-1 0,-1 0 0,1 0 0,0 1 0,0-1 1,0 1-1,-1-1 0,1 1 0,0 0 0,-1 0 0,1 0 0,0 0 0,0 1 0,-1-1 0,1 1 1,0-1-1,0 1 0,0 0 0,0 0 0,0 0 0,0 0 0,-2 1 0,-4 3 8,1 0 0,1 0 0,-1 1 0,1 0 1,0 0-1,0 1 0,1 0 0,0 0 0,0 0 0,1 0 0,-1 1 0,2-1 0,-1 1 0,1 0 0,0 1 0,1-1 0,0 0 0,0 1 0,-1 16 1,4-22-8,-1 1 1,1-1-1,-1 0 1,1 1-1,0-1 1,1 0-1,-1 0 1,0 0-1,1 0 1,0 0-1,0 0 1,0 0-1,0 0 1,0-1-1,0 1 1,1-1-1,4 5 1,5 1-95,0 0 0,0 0 0,14 5 0,3 4-209,-15-8-348,-1 1 0,-1 1-1,23 23 1,-15-14-1253,-9-10 1294,5-4-138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03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86 16836,'-12'9'707,"1"0"0,0 1-1,-17 21 1,25-27-554,0-1 0,0 1 0,1 0 0,-1 0 0,1 0 0,0 0-1,1 0 1,-1 0 0,1 1 0,-1-1 0,1 0 0,1 1 0,-1-1-1,1 1 1,-1 0 0,2 6 0,-1-9-111,0-1 1,1 1-1,-1 0 1,1-1-1,0 1 0,0-1 1,-1 1-1,1-1 0,0 1 1,0-1-1,0 0 0,1 1 1,-1-1-1,0 0 0,0 0 1,1 0-1,-1 0 1,0 0-1,1 0 0,-1 0 1,1 0-1,0-1 0,-1 1 1,1-1-1,-1 1 0,1-1 1,0 1-1,-1-1 1,1 0-1,0 0 0,0 0 1,-1 0-1,1 0 0,3-1 1,2 0 22,1 0 1,-1 0-1,0-1 1,0 0-1,0 0 1,0-1 0,7-3-1,-1-1 28,-1-1-1,0-1 0,0 1 1,-1-2-1,0 0 0,18-21 1,-15 12-95,0 0 0,-1-1 0,16-33 0,-20 30-58,-9 22 52,0 1 0,1-1 0,-1 1 0,0-1 0,1 0 0,-1 1 0,0-1 0,0 1 0,1-1 0,-1 0 0,0 1 0,0-1 0,0 1 0,0-1 0,0 0 0,0 1 0,0-1 0,0 0 0,0 1 0,0-1 0,-1 1 0,1-1 0,0 0 0,0 1 0,0-1 0,-1 1 0,0-2 0,0 3-1,0-1-1,0 1 1,0-1-1,0 1 1,0 0-1,0 0 1,0 0 0,0-1-1,0 1 1,0 0-1,0 0 1,1 0 0,-1 0-1,0 1 1,1-1-1,-2 2 1,-9 23-18,7-16 21,-1 2 15,1 0 0,0 0 0,0 0 1,1 0-1,-2 19 0,5-29-1,0 0 0,-1 1 0,1-1-1,0 1 1,1-1 0,-1 1-1,0-1 1,1 0 0,-1 1 0,1-1-1,0 0 1,-1 1 0,1-1-1,0 0 1,1 0 0,-1 0-1,0 0 1,0 0 0,1 0 0,0 0-1,-1 0 1,1-1 0,0 1-1,0 0 1,0-1 0,0 0 0,0 1-1,0-1 1,0 0 0,0 0-1,0 0 1,1 0 0,-1-1 0,0 1-1,4 0 1,5 1 11,0-1 0,0-1 0,0 0 0,1 0 0,-1-1 0,0 0 0,0-1 0,0 0 0,0-1 0,12-5 0,-7 2-46,-1-1 0,0 0 0,-1-1 1,0-1-1,0 0 0,16-14 0,-29 22 15,0 1 0,0-1 0,0 0 0,-1 1 0,1-1 0,0 0-1,0 0 1,0 0 0,-1 0 0,1 0 0,0 0 0,-1 0 0,1 0 0,-1 0 0,1 0-1,-1 0 1,0 0 0,1 0 0,-1 0 0,0-1 0,0 1 0,0-1 0,-1 2-13,0 1 0,0-1 1,0 1-1,0 0 0,0-1 1,0 1-1,0 0 0,0 0 1,0-1-1,0 1 0,0 0 1,1 0-1,-1 0 1,0 0-1,1 0 0,-2 2 1,-18 28-4,19-29 34,0 1 0,0-1 0,0 1 1,0-1-1,1 1 0,-1-1 0,1 1 0,0 0 1,-1-1-1,1 1 0,1-1 0,-1 1 1,0 0-1,1-1 0,-1 1 0,1-1 0,0 1 1,-1-1-1,1 1 0,1-1 0,1 4 0,-1-4 11,0 1-1,1-1 1,-1 0-1,1 0 1,0 0-1,-1 0 1,1 0-1,0-1 0,0 1 1,0-1-1,1 0 1,-1 0-1,0 0 1,0 0-1,0 0 0,7 0 1,4 0 8,0-1 1,0 0-1,0-1 1,0 0 0,0-1-1,0-1 1,26-8-1,-31 8-42,-1 0 1,0 0-1,0-1 0,0 0 0,0-1 0,0 1 1,-1-2-1,0 1 0,0-1 0,-1 0 1,1 0-1,-1-1 0,8-12 0,-12 16-1,0-1-1,0 0 1,0 0 0,-1-1-1,0 1 1,0 0 0,0 0-1,0-1 1,-1 1 0,1 0-1,-1-1 1,-1-7-1,1 10 12,0 1-1,0-1 1,-1 1-1,1-1 0,-1 0 1,1 1-1,-1-1 1,0 1-1,0-1 0,1 1 1,-1 0-1,0-1 1,0 1-1,0 0 0,-1 0 1,1-1-1,0 1 1,0 0-1,-1 0 0,1 0 1,0 1-1,-1-1 1,1 0-1,-1 0 0,1 1 1,-1-1-1,1 1 1,-1-1-1,0 1 0,1 0 1,-1 0-1,0-1 1,1 1-1,-1 0 0,1 1 1,-3-1-1,0 1 13,1 0-1,0 0 1,-1 0 0,1 0-1,0 0 1,0 1-1,0 0 1,0-1 0,0 1-1,0 0 1,0 1-1,1-1 1,-1 0 0,1 1-1,-1-1 1,1 1 0,0 0-1,0 0 1,0 0-1,1 0 1,-1 0 0,1 0-1,0 1 1,-1-1-1,2 0 1,-2 4 0,1-3 16,0 0 1,0 0-1,0 0 1,0 0-1,1 0 1,0 0-1,0 0 1,0 0 0,0 0-1,1 0 1,0 0-1,-1 0 1,1 0-1,1 0 1,-1 0-1,1-1 1,-1 1 0,1 0-1,0-1 1,0 1-1,1-1 1,3 4-1,-2-3-70,1-1 0,0 1 1,-1-2-1,1 1 0,1 0 0,-1-1 0,0 0 0,1 0 0,-1-1 0,1 1 1,-1-1-1,1 0 0,0-1 0,-1 1 0,1-1 0,0 0 0,0-1 0,-1 0 1,8-1-1,5-3-154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03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18900,'-7'11'2217,"1"-1"-1497,3-6-456,3 1 1216,0-11-880,5-5-40,0-1-544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04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263 19 17460,'-2'-2'145,"0"0"1,0 0 0,-1 1-1,1-1 1,0 1 0,-1-1-1,1 1 1,-1 0 0,0 0-1,1 0 1,-1 0 0,0 1-1,1-1 1,-1 1 0,0-1-1,0 1 1,0 0 0,1 0-1,-1 0 1,0 1 0,0-1-1,0 1 1,1-1 0,-1 1-1,0 0 1,-3 2 0,-7 2 78,0 1 0,0 1 0,-20 13 0,17-9-154,0 1 0,-23 22 0,34-29-118,1 0 1,-1 0-1,1 0 1,0 0-1,1 1 1,-1 0-1,1 0 1,0 0-1,0 0 1,1 0-1,-3 11 1,5-16 8,-1 1 0,1 0 0,0-1 0,0 1 0,1-1 0,-1 1 0,0-1 0,0 1 0,1-1 0,-1 1 0,1-1 0,-1 1 0,1-1-1,-1 0 1,1 1 0,0-1 0,0 0 0,0 1 0,0-1 0,0 0 0,0 0 0,0 0 0,0 0 0,0 0 0,1 0 0,-1 0 0,0 0 0,1-1 0,-1 1 0,0 0 0,1-1 0,-1 1 0,1-1 0,-1 0 0,3 1 0,8 1-204,0 0 0,0 0 0,22-2 0,-9 1-70,-9 0 214,-1 1 0,0 1 1,0 0-1,0 1 0,24 9 0,-33-10 99,-1 0 0,1 0-1,-1 0 1,0 1-1,0 0 1,0 0-1,0 0 1,-1 0-1,1 1 1,-1 0-1,0 0 1,-1 0-1,1 0 1,-1 1 0,0-1-1,3 10 1,-3-9 83,-1 1 0,0-1 0,-1 1 0,1 0 1,-1-1-1,0 1 0,-1 0 0,0 0 0,0 0 0,0-1 1,-1 1-1,0 0 0,0 0 0,-1-1 0,0 1 1,0-1-1,0 1 0,-1-1 0,0 0 0,0 0 0,-1 0 1,0 0-1,0-1 0,0 1 0,0-1 0,-1 0 0,0 0 1,0-1-1,0 0 0,-1 0 0,1 0 0,-1 0 1,0-1-1,-13 5 0,13-5-24,-1-1 0,1-1 1,-1 0-1,0 0 0,0 0 1,0 0-1,0-1 0,1-1 0,-1 1 1,-8-2-1,11 1-60,0 0 1,1 0-1,-1-1 1,0 1-1,0-1 1,1 0-1,-1 0 1,1-1-1,-1 1 0,1-1 1,0 1-1,0-1 1,0 0-1,0 0 1,1 0-1,-1-1 1,1 1-1,-2-4 0,-9-27-161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27 181 12995,'-2'1'385,"-19"17"1547,17-11-596,15-10 1315,198-92 1593,-22 9-5930,-157 70 934,-18 9 227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04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71 16940,'1'-1'110,"-1"0"1,1 1 0,-1-1-1,1 0 1,-1 1-1,0-1 1,1 0 0,-1 0-1,0 1 1,0-1 0,1 0-1,-1 0 1,0 0-1,0 1 1,0-1 0,0 0-1,0 0 1,0 0 0,-1 0-1,1 0-53,0 1-1,0 0 0,-1 0 0,1-1 0,0 1 1,-1 0-1,1 0 0,0-1 0,-1 1 1,1 0-1,-1 0 0,1 0 0,0 0 1,-1 0-1,1 0 0,0 0 0,-1 0 1,1 0-1,-1 0 0,1 0 0,0 0 1,-1 0-1,1 0 0,-1 0 0,1 0 1,-1 0-1,-1 1 69,-1 0 0,1-1 0,0 1 1,0 0-1,0 0 0,0 1 0,0-1 0,0 0 1,0 1-1,0-1 0,0 1 0,1 0 0,-2 1 0,-5 10-94,1-1 0,1 1-1,0 1 1,0-1-1,2 1 1,0 0 0,0 0-1,1 0 1,1 0-1,0 1 1,1-1-1,1 1 1,0-1 0,5 29-1,-5-40-21,1 0 0,-1 0-1,1 0 1,0 0 0,0 0-1,0 0 1,1-1 0,-1 1 0,1 0-1,-1-1 1,1 1 0,0-1-1,0 1 1,0-1 0,0 0-1,0 0 1,1 0 0,-1 0 0,1 0-1,4 2 1,-4-3 32,0 0 0,0-1 0,0 1 0,0-1 0,0 0 0,1 0 0,-1 0 0,0 0 0,0 0 0,0-1 0,0 1-1,0-1 1,0 0 0,0 0 0,0 0 0,0 0 0,0-1 0,-1 1 0,1-1 0,4-3 0,0-1 96,1 0 0,-2-1 0,1 1 0,-1-2 0,0 1 0,0-1 0,-1 1 0,0-2 0,0 1 0,-1 0 1,0-1-1,-1 0 0,4-13 0,-4 11-43,0 0 1,-1 0 0,0 0 0,-1-1 0,0 1 0,-1-1 0,0 1 0,-1-1-1,0 1 1,-6-21 0,5 25-233,-1 0 0,0 0-1,0 1 1,0 0 0,-1-1-1,0 1 1,-8-8 0,11 12-15,-1 0 0,0 0 1,1 0-1,-1 1 0,0-1 0,0 1 1,0-1-1,0 1 0,0 0 1,-1-1-1,1 1 0,0 0 0,0 1 1,-1-1-1,1 0 0,-1 1 1,1-1-1,-1 1 0,1 0 0,-1-1 1,1 1-1,0 1 0,-1-1 0,1 0 1,-5 2-1,-1 3-691,5 3-46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05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82 18052,'-1'-1'73,"0"1"1,0-1 0,0 0-1,0 0 1,0 1-1,0-1 1,0 1-1,0-1 1,0 1-1,-1-1 1,1 1-1,0 0 1,0-1 0,-1 1-1,1 0 1,0 0-1,0 0 1,-1 0-1,1 0 1,0 0-1,0 0 1,-1 1 0,1-1-1,0 0 1,0 1-1,-1-1 1,1 1-1,0-1 1,0 1-1,0 0 1,0-1 0,0 1-1,0 0 1,0 0-1,-1 1 1,-4 4 209,0 1 1,1-1-1,0 1 0,-6 9 1,10-14-194,-9 16 114,0 0-1,1 1 0,1 1 0,0-1 1,2 1-1,0 0 0,2 1 0,0-1 1,1 1-1,1 0 0,1 0 1,1 0-1,1 0 0,0 0 0,2 0 1,9 37-1,18 39 14,27 102-517,-141-526 1568,84 326-1245,-1 0 0,1 0-1,-1-1 1,1 1 0,0 0 0,0-1-1,0 1 1,-1 0 0,1 0-1,0-1 1,1 1 0,-1 0-1,0-1 1,0 1 0,0 0-1,1 0 1,0-2 0,0 2-41,0 0-1,0 0 1,0 0 0,1 0 0,-1 1-1,0-1 1,1 0 0,-1 1 0,0-1-1,1 1 1,-1-1 0,1 1 0,-1 0-1,3-1 1,23-4-1178,-1-2 0,1-1 0,-1-1-1,-1-1 1,31-16 0,-40 16 631,-1 0 0,0-1 0,0 0 0,-1-1 0,0-1 0,-1 0 0,0-1 0,17-25-1,-17 19 398,-2 0 0,0 0 0,10-28-1,-17 38 398,0 0 0,-1-1-1,0 1 1,-1-1-1,0 0 1,-1 1 0,0-1-1,-2-22 1,1 32-181,0 1 0,0-1 0,0 0 0,0 0 0,0 1 0,0-1 0,0 0 0,0 0 0,0 1 0,-1-1 0,1 0 0,0 0 0,0 1 0,-1-1 0,1 0 0,-1 1 0,1-1 0,0 1 0,-1-1 0,1 0 0,-1 1 1,1-1-1,-1 1 0,0 0 0,1-1 0,-1 1 0,1-1 0,-1 1 0,0 0 0,0-1 0,1 1 0,-1 0 0,0 0 0,1-1 0,-1 1 0,-1 0 0,1 1 57,-1-1 0,0 1 0,0 0 0,0 0 0,1 0 0,-1-1 0,1 2 0,-1-1 0,1 0-1,-1 0 1,1 0 0,-1 1 0,1-1 0,-2 4 0,-7 9 312,0 1 1,1 1-1,1-1 0,1 1 0,-10 32 1,4-5 199,-7 52 0,16-69-305,0 1 0,3 0 0,1 40 0,1-52-182,1-1 0,0 1 0,1-1 0,1 0 0,0 0 0,1 0 1,12 26-1,-16-39-125,0 1 0,-1-1 0,1 0 0,0 0 0,-1 0 0,1 0 0,0 1 0,0-1 0,0 0 0,0 0 0,0-1 0,0 1 0,1 0 0,0 1 0,-1-2-6,-1 0 0,0 0-1,1 0 1,-1 0 0,0 0 0,1 0-1,-1 0 1,1-1 0,-1 1 0,0 0-1,1 0 1,-1 0 0,0 0 0,0 0-1,1-1 1,-1 1 0,0 0-1,1 0 1,-1-1 0,0 1 0,0 0-1,1 0 1,-1-1 0,0 1 0,0 0-1,0-1 1,0 1 0,1 0 0,-1-1-1,0 1 1,0 0 0,0-1-1,1-3-19,0 0-1,0 0 1,0 0-1,-1-1 1,0 1-1,0 0 1,-1-8-1,-3-8-59,-1 0 0,-8-21 1,8 28 52,1 1 0,0-1 1,0 0-1,2 0 1,0 0-1,0-1 1,1-23-1,1 34 30,1-1-1,0 0 0,0 1 1,1-1-1,-1 1 0,1-1 1,0 1-1,0-1 0,0 1 1,0 0-1,0 0 0,1 0 1,-1 0-1,1 1 0,0-1 1,0 1-1,0-1 0,0 1 1,0 0-1,1 0 0,-1 1 1,1-1-1,3-1 0,3 0 10,0-1 1,0 2-1,1-1 0,-1 1 0,0 1 0,1 0 0,11 0 1,-7 2 13,0 0 1,0 1-1,-1 0 1,1 2 0,25 8-1,-33-10-22,0 1 0,-1 0 0,1 0 0,-1 1 0,0 0 0,0 0 0,0 0 0,0 1 0,-1 0-1,0 0 1,0 0 0,0 1 0,-1 0 0,4 6 0,-6-8-4,-1 0 0,0 1 0,0-1 1,0 1-1,-1 0 0,1-1 0,-1 1 0,0-1 0,-1 1 0,1 0 0,-1-1 1,0 1-1,0-1 0,-2 7 0,-3 13 37,6-23-34,0-1 1,0 1-1,0-1 0,0 1 1,0-1-1,0 1 1,0-1-1,0 1 0,0-1 1,0 1-1,0-1 1,1 1-1,-1 0 1,0-1-1,0 1 0,0-1 1,1 1-1,-1-1 1,0 0-1,1 1 0,-1-1 1,0 1-1,1-1 1,-1 0-1,0 1 0,1-1 1,-1 0-1,1 1 1,-1-1-1,1 0 1,-1 1-1,1-1 0,-1 0 1,1 0-1,-1 0 1,1 0-1,-1 1 0,1-1 1,-1 0-1,1 0 1,-1 0-1,1 0 1,0 0-1,-1 0 0,1 0 1,-1-1-1,1 1 1,28-8 82,-11-1-42,0-1 0,0-1 0,-1-1 0,23-22 0,-11 11 3,35-31 50,-57 48-106,-1-1 1,0 1 0,0-1-1,0 0 1,-1 0-1,6-10 1,-34 53-134,18-30 125,0 1-1,1 0 1,0 0-1,0 0 1,-4 12-1,6-15 16,-1 6 29,0 0 0,0 1 0,1-1 0,-1 21 0,3-29 9,0 0 0,0 0 0,0 0 0,0 0 0,1 0 0,-1 0 0,1 0 0,-1 0 0,1 0 1,0 0-1,-1 0 0,1 0 0,0 0 0,0 0 0,1-1 0,-1 1 0,0 0 0,0-1 0,1 1 0,-1-1 0,1 1 0,0-1 0,-1 0 0,1 0 0,0 0 0,0 0 0,-1 0 0,1 0 1,0 0-1,0 0 0,4 0 0,0 0 66,0-1 0,1 1 0,-1-1 0,0 0 0,0-1 0,0 0 1,0 0-1,1 0 0,-1-1 0,0 1 0,-1-1 0,1-1 0,0 1 1,-1-1-1,1 0 0,-1 0 0,0-1 0,6-5 0,0 0 12,0 0-1,-1-1 1,0-1-1,0 0 0,-1 0 1,13-23-1,-16 23-99,0-1-1,-1 0 0,-1 0 0,0-1 0,0 0 1,2-19-1,-5 26-40,0 1 0,-1-1 0,1 0 0,-1 1 1,0-1-1,-1 0 0,0 0 0,1 1 0,-2-1 0,1 1 0,-1-1 0,0 1 1,0-1-1,0 1 0,-1 0 0,0 0 0,-3-5 0,5 9-10,0 0 1,1 0-1,-1 0 0,0 0 0,0 0 1,0 0-1,0 0 0,0 1 0,-1-1 1,1 0-1,0 1 0,0-1 0,0 0 1,-1 1-1,1-1 0,0 1 1,-1 0-1,1-1 0,0 1 0,-1 0 1,1 0-1,-1 0 0,1 0 0,0 0 1,-1 0-1,1 1 0,0-1 0,-1 0 1,1 1-1,0-1 0,-1 1 0,1-1 1,0 1-1,0-1 0,0 1 0,-2 1 1,2-1-93,-1 1 1,1-1 0,0 1 0,-1-1-1,1 1 1,0-1 0,0 1 0,0 0-1,1 0 1,-1 0 0,0-1 0,1 1-1,-1 0 1,1 0 0,-1 0 0,1 0-1,0 0 1,0 0 0,0 0 0,0 0-1,0 0 1,0 0 0,1 0 0,-1 0-1,2 2 1,-2-1 26,2-1 1,-1 1-1,0-1 0,0 1 0,1-1 0,-1 0 1,1 1-1,0-1 0,0 0 0,0 0 1,0 0-1,0 0 0,4 2 0,17 9-754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06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127 188 17580,'-16'17'1093,"0"1"0,1 0 0,0 1 1,-16 30-1,26-40-872,0 0 0,1 0 1,0 1-1,0 0 0,1 0 0,1 0 0,0 0 1,0 1-1,1-1 0,0 0 0,0 1 0,2 13 1,-1-22-209,0-1 0,0 0 0,1 0 0,-1 1 0,0-1 0,0 0 0,1 0 0,-1 1 0,1-1 0,-1 0 0,1 0 0,-1 0 0,1 0 1,0 0-1,0 0 0,-1 0 0,1 0 0,0 0 0,0 0 0,0 0 0,0 0 0,0-1 0,0 1 0,0 0 0,1-1 0,-1 1 0,0-1 1,0 1-1,0-1 0,1 0 0,-1 1 0,0-1 0,0 0 0,1 0 0,-1 0 0,0 0 0,0 0 0,1 0 0,-1 0 0,2-1 0,1 0-5,1 0-1,-1 0 0,0-1 1,1 0-1,-1 1 1,0-1-1,0-1 0,0 1 1,6-6-1,7-10-14,0-1 0,-2-1-1,0 0 1,-1-1 0,20-40 0,-20 36-161,-11 19 110,-3 4 33,1 1-1,0-1 1,0 1-1,0-1 0,-1 1 1,1 0-1,0-1 1,1 1-1,-1 0 1,0 0-1,0 0 1,0 0-1,1 0 0,2-2 1,-4 3 14,0 0 1,1 0-1,-1 0 1,0 0-1,0 0 1,1 0-1,-1 1 1,0-1-1,0 0 1,1 0-1,-1 0 0,0 0 1,0 0-1,0 0 1,1 0-1,-1 1 1,0-1-1,0 0 1,0 0-1,1 0 1,-1 0-1,0 1 1,0-1-1,0 0 1,0 0-1,1 0 1,-1 1-1,0-1 0,0 0 1,0 0-1,0 1 1,0-1-1,0 0 1,0 0-1,0 1 1,0-1-1,0 0 1,0 0-1,0 1 1,0-1-1,0 0 1,0 0-1,0 1 1,0 17-162,0-14 115,-2 34-158,1-23 185,0-1-1,1 0 1,3 23 0,-3-36 32,0 0 1,0 0 0,0 0 0,1-1 0,-1 1 0,0 0-1,0 0 1,0-1 0,1 1 0,-1 0 0,0 0-1,1-1 1,-1 1 0,1 0 0,-1-1 0,1 1-1,-1 0 1,1-1 0,0 1 0,-1-1 0,1 1-1,-1-1 1,1 1 0,0-1 0,0 1 0,-1-1 0,3 1-1,-2-1 2,0 0 0,1-1 0,-1 1-1,0 0 1,1 0 0,-1-1 0,0 1-1,0-1 1,1 1 0,-1-1 0,0 0-1,0 1 1,0-1 0,2-2 0,3-2 17,0 0 1,-1 0-1,0-1 1,8-11-1,-3-2 58,-1 0-1,-1-1 1,-1 0-1,0-1 1,4-25-1,-6 26 1,-5 19-74,0 0 0,1 0 0,-1 0 1,0 0-1,1 0 0,-1 0 0,0 0 0,1 0 0,-1 1 1,1-1-1,0 0 0,-1 0 0,1 1 0,-1-1 1,1 0-1,0 1 0,0-1 0,-1 0 0,1 1 0,0-1 1,0 1-1,0 0 0,0-1 0,0 1 0,0 0 1,0-1-1,0 1 0,-1 0 0,1 0 0,2 0 0,2 0-3,-1 0-1,1 1 0,0 0 1,-1 0-1,7 2 0,11 2 2,-7-5 32,1 0 1,0-1 0,-1-1 0,1 0 0,-1-1-1,0 0 1,0-2 0,21-8 0,-24 8 24,0 0 1,-1-1-1,0-1 0,0 1 1,0-2-1,0 0 1,-1 0-1,-1-1 1,0 0-1,12-15 0,-19 22-47,-1-1-1,1 1 0,-1 0 1,0 0-1,1-1 1,-1 1-1,0 0 0,-1-1 1,1 1-1,0-1 0,-1 0 1,0 1-1,1-1 0,-1 1 1,0-1-1,0 0 0,-1-2 1,1 3-13,-1 1 1,0 0 0,1-1-1,-1 1 1,0 0-1,0 0 1,1 0 0,-1-1-1,0 1 1,0 0 0,0 0-1,-1 0 1,1 1-1,0-1 1,0 0 0,0 0-1,-1 1 1,1-1-1,0 0 1,-1 1 0,1 0-1,0-1 1,-1 1 0,1 0-1,-1-1 1,1 1-1,-1 0 1,1 0 0,0 0-1,-1 1 1,1-1-1,-2 0 1,-4 2 1,1-1 0,-1 1 0,1 0 0,0 0 0,0 1 0,0 0 0,0 0-1,1 0 1,-1 1 0,1-1 0,0 1 0,0 1 0,0-1 0,0 1 0,1 0 0,0 0 0,0 0 0,0 1 0,-4 8 0,5-10-33,0 1 1,1 0-1,-1 0 1,1 0 0,0 0-1,1 0 1,-1 0-1,1 1 1,0-1 0,0 0-1,0 1 1,1-1 0,0 1-1,0-1 1,1 1-1,-1-1 1,1 0 0,0 1-1,1-1 1,-1 0-1,1 1 1,0-1 0,4 7-1,-4-9-27,0-1-1,0 1 1,0-1 0,1 0-1,-1 0 1,0 0-1,1 0 1,-1 0-1,1 0 1,0-1-1,0 1 1,0-1 0,-1 0-1,1 0 1,0 0-1,1 0 1,-1 0-1,0-1 1,0 0-1,0 1 1,0-1 0,0 0-1,0 0 1,1-1-1,-1 1 1,0-1-1,3 0 1,25-9-405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07.6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0 298 11378,'1'2'216,"0"-1"-1,0 1 0,0 0 0,0-1 0,0 1 0,1-1 0,-1 1 1,1-1-1,-1 0 0,1 1 0,-1-1 0,1 0 0,-1 0 0,1 0 1,0 0-1,0 0 0,0-1 0,-1 1 0,4 0 0,-1 0 111,-1-1 0,1 1-1,0-1 1,0 0 0,-1-1-1,1 1 1,0-1 0,0 0-1,5-1 1,2-2 289,1-1 1,-1 0-1,0-1 0,-1 0 1,14-10-1,-4 1 72,0-1 1,-1-1-1,-1-1 0,17-21 0,-30 33-604,0 0 0,-1 0 0,1-1 0,-1 0 0,-1 0 0,1 0 0,-1 0 0,0 0 0,-1-1 0,0 1 0,0-1 0,-1 0 1,0 0-1,0 1 0,-1-1 0,0 0 0,-1-10 0,1 16-87,0 1 0,0 0 0,0-1 0,-1 1 0,1-1 0,-1 1 0,1 0 0,-1-1 0,1 1 0,-1 0 0,0-1 0,1 1 0,-1 0 0,0 0 0,0 0 0,0 0 0,0 0 0,0 0 0,0 0 0,-1 0 0,1 0 0,0 0 0,0 1 0,-1-1 0,1 0 0,0 1 0,-1-1 0,1 1 0,0 0 0,-1-1 0,1 1 1,-1 0-1,1 0 0,-1 0 0,-1 0 0,1 0-24,-1 1 0,0-1 0,0 1 0,0 0 0,1 0 0,-1 0 0,0 0 0,1 1 0,-1-1 0,1 1 1,0-1-1,-1 1 0,1 0 0,0 0 0,0 0 0,0 0 0,-2 3 0,-5 8-90,1 0 0,0 1 0,1 0-1,0 1 1,1 0 0,1 0 0,-4 16 0,7-24 96,1 1-1,-1-1 1,1 1 0,1 0 0,-1 0 0,2-1 0,-1 1 0,1 0 0,0 0-1,0-1 1,1 1 0,0-1 0,0 1 0,1-1 0,0 0 0,5 9-1,-6-13 29,0 0 0,0 0-1,1 0 1,-1 0 0,1 0-1,0-1 1,0 1-1,0-1 1,0 0 0,0 0-1,0 0 1,1 0-1,-1-1 1,1 1 0,-1-1-1,5 1 1,-3-1 21,1 0-1,0-1 1,-1 0-1,1 0 1,-1 0 0,1-1-1,-1 1 1,1-1 0,10-4-1,-4 1 55,1-2-1,-2 1 0,1-1 1,0-1-1,-1 0 1,-1-1-1,1 0 1,13-14-1,-6 2 222,29-42 0,-20 24-172,-29 43-217,0 1 1,1-1 0,0 1 0,0-1 0,-1 8 0,2-11 73,0 1 1,0-1 0,0 1 0,1-1 0,-1 1 0,0-1-1,1 0 1,1 5 0,-1-6 13,-1 0-1,1 0 1,-1 0-1,1-1 1,-1 1-1,1 0 1,-1-1 0,1 1-1,0 0 1,-1-1-1,1 1 1,0-1 0,0 1-1,0-1 1,-1 1-1,1-1 1,0 0-1,0 1 1,0-1 0,0 0-1,0 0 1,0 1-1,-1-1 1,3 0-1,5-1 46,1-1-1,-1 0 1,0-1 0,0 1-1,0-1 1,0-1-1,0 0 1,-1 0-1,12-8 1,-1 2 64,3-3 72,24-20 0,-31 22-105,0 0-1,1 1 1,0 1-1,24-11 1,-37 19-78,-1 0 0,1 1 0,0-1 0,0 1 0,0-1 0,-1 1 1,1 0-1,0-1 0,0 1 0,0 0 0,0 0 0,0 0 0,0 1 0,-1-1 1,1 0-1,0 1 0,0-1 0,0 1 0,0 0 0,-1-1 0,1 1 0,0 0 1,-1 0-1,1 0 0,-1 0 0,1 0 0,-1 1 0,1-1 0,-1 0 0,0 1 0,0-1 1,2 3-1,1 4-17,1 1 1,-1 0 0,-1 0 0,0 0-1,3 13 1,4 10 11,-9-28 12,1 0 1,-1-1-1,1 1 1,0-1-1,0 0 1,1 1-1,-1-1 1,0 0-1,6 4 1,-8-6-24,1-1 0,0 0 0,-1 1 0,1-1 0,0 1 0,-1-1 0,1 0 0,0 1 0,-1-1 1,1 0-1,0 0 0,0 0 0,-1 0 0,1 0 0,0 0 0,0 0 0,0 0 0,-1 0 1,1 0-1,1 0 0,-1-1-65,1 0 0,-1 1 0,0-1 0,0 0 0,0 0-1,1 0 1,-1 0 0,0 0 0,0 0 0,-1 0 0,1 0 0,0 0 0,0-1 0,0 1 0,0-2 0,7-26-422,-6 20 346,3-18-250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08.1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21533,'-6'0'1824,"2"2"-1416,4 2-152,4 1 440,1-1-648,11 6-1088,-2 0 912,9-2-264,5 1-208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08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1 17020,'-10'6'274,"1"2"0,0-1-1,1 1 1,0 0 0,0 1 0,1 0 0,0 0 0,0 0 0,-8 16 0,7-8 71,1 0-1,1 0 1,0 0-1,1 1 1,-4 25-1,5-2 150,1-1 0,2 0 0,2 1 0,10 68 0,-6-75-309,31 173 533,-36-206-710,0 0 1,1-1 0,-1 1 0,0 0-1,0 0 1,0 0 0,1-1 0,-1 1-1,0 0 1,0-1 0,1 1 0,-1 0-1,1 0 1,-1-1 0,1 1 0,-1-1-1,1 1 1,-1-1 0,1 1-1,1 0 1,-2-1 0,1 0 0,-1 0 0,1-1 1,-1 1-1,0 0 0,1-1 0,-1 1 0,1 0 0,-1-1 0,0 1 0,1 0 0,-1-1 0,0 1 0,1-1 0,-1 1 1,0-1-1,0 1 0,0-1 0,1 1 0,-1-1 0,0 1 0,0-1 0,9-36 246,-6-6-183,-2 1 1,-2 0-1,-1-1 1,-2 1-1,-3 0 1,-11-44 0,12 68-176,6 18 97,0 0 0,0 0 0,0 0 0,0 0 0,0 0 0,0 0 0,0 0 0,0 0 0,0 0 0,0 0 0,0 0 0,-1 0 0,1 0 0,0 0 0,0 0 0,0 0 0,0 0 0,0 0 0,0 0 0,0 0 0,0 0 0,0 0 0,0 0 0,0 0 0,0 0 0,0 0 0,0 0 0,0 0 0,0 0 0,10 29-211,-6-23 209,1 0 0,-1 0 0,1 0 0,0-1 1,0 0-1,1 1 0,0-2 0,0 1 0,0-1 1,0 0-1,1 0 0,-1-1 0,1 0 1,0 0-1,0 0 0,0-1 0,1 0 0,13 2 1,-15-4 34,1 1 1,-1-1 0,0 0-1,0 0 1,0 0-1,0-1 1,0 0 0,0-1-1,0 1 1,0-1-1,0 0 1,-1 0 0,1-1-1,-1 0 1,1 0-1,-1 0 1,0 0 0,0-1-1,-1 0 1,1 0-1,-1 0 1,0-1 0,7-8-1,-6 4 16,-1 1 1,0-1-1,0 0 0,-1 0 0,0-1 0,-1 1 0,3-19 0,-3 17-57,-3 15-340,-2 22 90,0 32 1,3-48 227,0-4 25,1 0 0,-1 0 0,1-1-1,0 1 1,2 7 0,-2-12 15,-1 0 1,0 0 0,1 0-1,-1 0 1,1 0-1,-1-1 1,1 1 0,0 0-1,-1 0 1,1 0-1,0-1 1,-1 1 0,1 0-1,0-1 1,0 1-1,0-1 1,0 1 0,0-1-1,-1 1 1,1-1-1,0 1 1,0-1 0,0 0-1,0 0 1,0 0-1,0 1 1,0-1-1,0 0 1,0 0 0,1 0-1,-1 0 1,0-1-1,0 1 1,0 0 0,1-1-1,4 0 21,-1-1 1,0 0-1,-1 0 0,1-1 0,0 1 0,-1-1 1,1 0-1,-1 0 0,0-1 0,0 1 1,5-6-1,3-5 81,19-30 1,-23 34-71,2-8-60,0 1-1,-2-1 0,1 0 1,-2-1-1,9-34 0,-21 76-152,1 1-1,0 38 1,3-51 195,1 0 1,1 0-1,0 0 1,0 0 0,1 0-1,1-1 1,0 1-1,6 14 1,-8-21-53,1-1 0,0 0 0,0 1 0,1-1 0,-1 0 0,1 0 1,-1-1-1,1 1 0,0 0 0,0-1 0,0 0 0,0 0 0,0 0 0,1 0 0,-1 0 0,1-1 0,-1 1 1,1-1-1,0 0 0,-1 0 0,1 0 0,0-1 0,0 1 0,0-1 0,-1 0 0,1 0 0,0 0 0,0-1 1,0 1-1,-1-1 0,1 0 0,0 0 0,0 0 0,-1-1 0,1 1 0,-1-1 0,0 0 0,1 0 0,5-4 1,16-19-245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09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0 16331,'-9'29'1890,"2"0"-1,-6 44 0,8-22-314,4 99-1,11-53-979,-9-86-562,2-1 0,-1 0 0,1 0 0,1 0 0,0 0 0,0 0 0,6 9 0,-9-18-27,0 1-1,0 0 1,1 0 0,-1 0-1,1-1 1,-1 1 0,1 0-1,-1-1 1,1 0 0,0 1-1,0-1 1,0 0 0,-1 0-1,1 0 1,0 0 0,1 0 0,-1 0-1,0-1 1,0 1 0,4 0-1,-3-1 3,0-1-1,0 1 0,0-1 0,0 0 1,0 1-1,-1-1 0,1 0 0,0-1 1,-1 1-1,1 0 0,-1-1 0,1 1 0,3-5 1,4-3 1,0-1 1,-1 0 0,-1-1-1,1 1 1,9-19 0,2-5-227,-2-1 0,-1-1 0,19-57 1,-30 79-298,-2 23 222,-2 32 79,-2-32 169,0 2 38,1 1 0,0-1 0,1 0 1,1-1-1,-1 1 0,8 18 0,-8-26 13,-1-1 0,0 1 0,0-1 0,1 1 0,-1-1 0,1 0 0,0 1 0,0-1 0,0 0 0,0 0 0,0-1 1,0 1-1,1 0 0,-1-1 0,0 1 0,1-1 0,-1 0 0,1 0 0,0 0 0,-1 0 0,1 0 0,0 0 0,0-1 0,-1 1 0,1-1 0,0 0 0,0 0 0,0 0 0,0 0 0,-1-1 0,6 0 0,12-4 39,0-1 0,0-1 1,-1 0-1,22-12 0,69-46 104,-35 19-70,-71 44-78,1-1-1,0 1 0,0-1 0,0 1 1,8-1-1,-11 2-1,0 1 1,0 0-1,0 0 0,0 0 1,0 0-1,0 0 0,0 0 1,0 0-1,0 1 0,0-1 0,0 1 1,0-1-1,0 1 0,0 0 1,0 0-1,0 0 0,2 2 1,2 1 19,0-1 1,0 0-1,0 0 1,0-1-1,1 1 1,-1-1-1,1-1 1,0 1-1,-1-1 1,1 0-1,0-1 1,0 0-1,0 0 1,-1 0-1,1-1 1,0 0-1,0 0 1,7-2-1,9-4-45,0-1 0,0-1-1,38-21 1,-50 25-130,0-1 1,20-5 0,-31 11 144,1 0 0,-1-1 0,1 1 0,-1 0 0,0 0 0,1 0 0,-1 0 0,1 0 0,-1 0 0,1 0 0,-1 0 1,0 1-1,1-1 0,-1 0 0,1 0 0,-1 0 0,1 0 0,-1 1 0,0-1 0,1 0 0,-1 0 0,0 1 0,1-1 0,-1 0 0,0 0 0,1 1 0,-1-1 0,0 0 0,1 1 0,-1-1 0,0 1 0,0-1 1,0 0-1,1 1 0,-1-1 0,0 1 0,0 0 0,3 20-112,-2-15 110,16 132 342,-7-74-73,-3 1 0,-2 121-1,-6-171-235,-1-1 0,0 0 0,-1 0-1,-6 18 1,7-28 6,1 0 1,-1 1-1,0-1 0,-1 0 0,1-1 0,-1 1 0,-5 6 1,6-8 0,0-1 1,0 1 0,1-1 0,-1 0 0,0 1-1,0-1 1,0 0 0,-1 0 0,1 0-1,0-1 1,0 1 0,0 0 0,-1-1 0,1 0-1,0 1 1,-4-1 0,3-1 9,0 1 0,-1-1 0,1 0 0,0 0 0,0 0 0,0 0 0,0-1 0,0 1 0,0-1 0,0 0 0,0 1-1,0-2 1,1 1 0,-1 0 0,1 0 0,0-1 0,-1 1 0,1-1 0,0 0 0,1 0 0,-1 0 0,-2-5 0,-1-1-9,1 0-1,1 0 1,-1-1 0,1 1-1,1-1 1,-2-16-1,3 16-58,1-1 0,0 1 0,1 0 0,0-1 0,0 1 0,1 0 0,1 0 0,0 0-1,0 0 1,9-17 0,-4 11-339,1 1-1,1 0 1,1 0-1,0 1 0,19-19 1,-28 32 268,2-3-90,1 0 1,-1-1-1,0 1 0,0-1 1,-1 0-1,1 0 1,-1 0-1,0 0 0,-1-1 1,4-6-1,-4-13-490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09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78 18652,'24'-10'1824,"9"3"-1256,4-5-215,8 2 487,3 2-672,3 5 192,-6-6-104,-3 1-280,-3-2-256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10.9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20 17156,'7'-20'2752,"-13"47"-878,-1 11-1191,3-6-461,0 43 0,4-65-207,0-1-1,1 1 1,0 0 0,0-1-1,1 1 1,1-1 0,0 1-1,7 16 1,-8-23 14,0 0 1,0 0-1,0 0 0,0 0 1,1-1-1,-1 1 0,1-1 1,-1 0-1,1 0 0,0 0 1,0 0-1,0 0 0,0-1 1,0 1-1,0-1 0,1 0 1,-1 0-1,0 0 0,1 0 1,-1-1-1,1 1 0,-1-1 1,1 0-1,-1 0 0,1 0 1,-1 0-1,0-1 1,6-1-1,1 0 70,0-1-1,-1 0 1,0-1 0,1 0-1,-1 0 1,-1-1 0,1 0-1,13-12 1,-7 5 82,-1-1 0,0-1 0,20-27 1,-27 32-157,-2 1 1,1-1 0,-1 0 0,-1 0 0,1-1 0,-2 0 0,1 1 0,2-16-1,-8 43-142,0 1-1,3 27 0,-1-38 116,0 0 0,1 0 0,0 0 0,1 0 0,0 0 0,0 0 0,1 0 0,0 0 0,4 8 0,-7-15 17,1 0-1,0 0 0,-1 0 1,1-1-1,0 1 1,-1 0-1,1 0 0,0 0 1,0-1-1,0 1 1,0 0-1,0-1 0,0 1 1,0-1-1,0 1 1,0-1-1,0 0 1,0 1-1,0-1 0,0 0 1,0 0-1,0 1 1,0-1-1,2 0 0,-1-1 19,0 1-1,0-1 0,0 0 1,0 1-1,0-1 0,0 0 1,0 0-1,-1 0 0,1-1 1,0 1-1,-1 0 0,3-3 1,1-2 78,1 0 0,-1 0 0,0-1 0,0 0 0,4-11 0,-3 5 52,-1-2 0,-1 1 0,5-24 0,6-21-111,-8 120-399,-7-60 346,1 16-236,0 1 0,2 0 0,0-1 0,1 1 0,0-1 0,9 20 0,-3-27-895,-2-11 520,-7 0 535,0-1-1,1 0 0,-1 1 1,0-1-1,0 0 0,0 0 1,-1 1-1,1-1 1,0 0-1,0-3 0,5-19-683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11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 14027,'-3'-8'1176,"3"13"-960,1 6-304,5 4 888,0 0-431,5 4-329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 19532,'-2'-1'204,"0"0"-1,0 1 1,0-1 0,0 0-1,0 1 1,-1-1 0,1 1-1,0 0 1,0 0-1,-1 0 1,1 0 0,0 0-1,0 0 1,0 0 0,-4 2-1,3-2 85,-5 1 67,1 1 0,-1 0 0,1 0 0,0 1 0,0 0 0,0 0-1,0 0 1,1 1 0,-9 6 0,13-9-327,0 0-1,0 1 0,0 0 1,0-1-1,0 1 1,0 0-1,0 0 0,1 0 1,-1 0-1,0 0 1,1 1-1,0-1 0,0 0 1,0 1-1,0-1 1,0 1-1,0-1 0,0 1 1,1 0-1,-1-1 1,1 1-1,0-1 0,0 1 1,0 0-1,0-1 1,0 1-1,1 0 0,-1-1 1,1 1-1,1 3 1,-1-4-24,1 1 1,0 0 0,0 0 0,0-1-1,0 1 1,0-1 0,0 0 0,1 1-1,-1-1 1,1 0 0,0-1 0,0 1-1,-1 0 1,1-1 0,0 1-1,0-1 1,0 0 0,1 0 0,-1 0-1,0-1 1,0 1 0,1-1 0,-1 0-1,0 0 1,0 0 0,7-1 0,1 1 4,-1-2 1,1 0-1,-1 0 1,1-1-1,-1 0 1,0 0-1,11-6 1,27-21 58,-35 22-44,0-1 0,26-11 0,-38 20-26,-1 0 1,1-1 0,0 1 0,0 0 0,-1 0 0,1-1 0,0 1 0,0 0 0,0 0-1,-1 0 1,1 0 0,0 0 0,0 0 0,-1 1 0,1-1 0,0 0 0,0 0 0,-1 0-1,1 1 1,0-1 0,0 0 0,-1 1 0,2 0 0,10 15-24,-11-15 25,0 1 0,0 0 0,0 0-1,0-1 1,0 1 0,0-1 0,0 1 0,1-1 0,-1 0 0,0 1 0,1-1 0,-1 0 0,1 0 0,0 0 0,-1 0 0,1 0-1,0-1 1,0 1 0,2 1 0,5-2 1,0-1 0,0 1 0,0-1-1,-1-1 1,1 0 0,-1 0 0,1-1 0,-1 0-1,0 0 1,0-1 0,12-6 0,-9 3-166,1 2 0,0 0-1,1 0 1,13-3 0,-23 8 2,-1 0 0,0 0 0,0 1 0,0-1 0,0 0 0,0 1 0,0-1 1,0 1-1,0 0 0,0-1 0,0 1 0,0 0 0,2 2 0,16 5-1777,-13-7 1520,1 0 0,0 0-1,-1-1 1,1 0 0,0 0 0,10-3-1,8-3-643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38 19012,'-11'13'1592,"4"0"-1135,5-10-185,11-3 640,5-2-216,6-3-240,3-1-192,7-3-672,5 2-344,-2-4 672,-2-2-136,-11 0-136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12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93 469 15795,'-11'12'464,"1"0"0,1 0 0,0 1-1,1 1 1,0-1 0,1 1 0,0 1-1,2-1 1,-1 1 0,-4 24-1,9-37-417,1 0 0,-1 0 0,1 0 0,0 1 0,0-1 0,0 0 0,0 1 0,0-1 0,0 0 0,1 0 0,-1 0-1,1 1 1,-1-1 0,1 0 0,0 0 0,0 0 0,0 0 0,0 0 0,0 0 0,1 0 0,-1 0 0,0-1 0,1 1 0,0 0-1,-1-1 1,1 1 0,0-1 0,2 2 0,-1-2-6,0 0-1,0 0 1,1 0 0,-1 0-1,1-1 1,-1 1-1,1-1 1,-1 0 0,1 0-1,-1 0 1,1-1-1,-1 1 1,0-1 0,1 1-1,-1-1 1,1-1-1,5-1 1,6-5 48,0-1-1,-1 0 1,0 0-1,-1-2 1,0 1 0,0-2-1,-1 0 1,0 0-1,-2-1 1,1 0 0,-1-1-1,15-29 1,-10 13 46,-1 0-1,-1-1 1,-1-1 0,-2 0 0,10-52 0,-18 70-124,1 1 1,-1 0 0,-1-1-1,-1 1 1,0 0 0,0-1-1,-1 1 1,-6-26 0,7 38-15,-1-1 0,1 0-1,0 1 1,-1-1 0,1 1 0,-1-1 0,0 1 0,0-1 0,1 1 0,-1 0 0,0-1 0,0 1 0,0 0 0,0 0 0,-1-1 0,1 1 0,0 0 0,0 0-1,-1 0 1,1 1 0,0-1 0,-1 0 0,1 0 0,-1 1 0,1-1 0,-1 1 0,0-1 0,1 1 0,-1 0 0,1 0 0,-1-1 0,0 1 0,1 0-1,-1 0 1,0 1 0,1-1 0,-1 0 0,1 0 0,-1 1 0,0-1 0,-2 2 0,-1 1-8,0-1 0,0 1 0,0 0 0,0 0 1,1 1-1,-1 0 0,1-1 0,0 1 0,0 1 0,0-1 0,-3 7 0,0 0 14,0 1-1,1 1 1,1-1-1,0 1 1,1 0-1,0 0 1,1 0-1,0 0 1,1 1-1,1-1 1,0 27 0,1-34 2,1 0 0,-1-1 0,1 1 0,0 0 0,1 0 0,-1 0 0,1-1 0,0 1 0,1-1 1,-1 0-1,1 1 0,0-1 0,0 0 0,1-1 0,0 1 0,-1-1 0,2 1 0,-1-1 0,0 0 1,1-1-1,0 1 0,-1-1 0,2 0 0,-1 0 0,0 0 0,0-1 0,1 0 0,-1 0 1,12 2-1,-6-2-8,-1 0 0,1-1 0,0-1 1,0 0-1,0 0 0,0-1 0,0 0 0,0-1 1,0 0-1,0-1 0,-1 0 0,0-1 1,1 0-1,-1-1 0,-1 0 0,1 0 0,-1-1 1,0 0-1,0-1 0,11-10 0,-1-2-9,-1-1 0,-1 0 0,-1-1 0,0 0 0,-2-2 0,-1 0 0,14-32 0,-16 30-18,13-39 1,-22 56 32,0 0-1,-1 0 1,1 1 0,-2-1-1,1 0 1,-1 0 0,0 0-1,-1 0 1,-2-13 0,3 19 0,0 1 1,0 0 0,-1 0 0,1 0-1,-1 0 1,1 0 0,0 0 0,-1-1-1,0 1 1,1 0 0,-1 0 0,0 1 0,1-1-1,-1 0 1,0 0 0,0 0 0,0 0-1,0 1 1,0-1 0,-1 0 0,1 0 0,0 1 0,0 0 0,0 0 0,0 0 0,0 0 0,0 0 1,0 0-1,0 0 0,0 0 0,0 0 0,0 1 0,0-1 0,0 0 0,1 1 1,-1-1-1,0 0 0,0 1 0,-2 0 0,0 2 2,0-1 0,0 0 0,1 1 1,-1 0-1,0 0 0,1 0 0,0 0 0,0 0 0,0 0 0,0 0 0,-2 5 0,0 7-4,0 0 0,0 0-1,2 0 1,0 0 0,1 0-1,0 17 1,3 7-11,7 48 1,0-43 14,2 0 1,1 0-1,3-1 1,27 58 0,-39-95-3,-2-3 0,0 0-1,0 0 1,0 0 0,1 0-1,0-1 1,-1 1-1,1 0 1,0-1 0,0 1-1,1-1 1,2 3-1,-5-6-3,0 1-1,1 0 0,-1 0 1,0-1-1,1 1 1,-1 0-1,0 0 0,0-1 1,1 1-1,-1 0 0,0-1 1,0 1-1,0 0 1,0-1-1,0 1 0,1 0 1,-1-1-1,0 1 0,0-1 1,0 1-1,0 0 1,0-1-1,0 1 0,0-1 1,0 1-1,0 0 0,0-1 1,0 1-1,-1 0 1,1-1-1,0 1 0,0 0 1,0-1-1,0 1 0,-1-1 1,-3-20-21,-11-23 21,-2 1-1,-2 1 1,-35-59-1,11 23 534,43 78-515,-1-1 0,1 0 1,-1 0-1,1 0 0,-1 0 1,1 0-1,0 0 0,-1 1 1,1-1-1,0 0 0,0 0 0,0 0 1,0 0-1,0 0 0,0 0 1,0 0-1,0 0 0,0 0 1,0 0-1,0 0 0,1-1 1,0 1-24,-1 1 0,1-1 0,-1 1 0,1-1 0,0 1 0,-1-1 0,1 1 0,0 0 0,-1-1 1,1 1-1,0 0 0,0-1 0,0 1 0,-1 0 0,1 0 0,0 0 0,0 0 0,-1 0 0,1 0 0,1 0 1,8 1-300,-1 0 0,0 1 0,15 5 0,-12-4-253,24 6 82,-1-3 1,48 3-1,-69-8-145,-1-1 1,1 0 0,-1-1 0,1-1 0,-1 0 0,0-1-1,0 0 1,0-1 0,18-7 0,-28 9 557,0 0 1,0 0-1,0 0 1,0 0-1,0 0 1,-1-1-1,1 1 1,-1-1 0,1 1-1,-1-1 1,3-6-1,-4 8 184,-1 0 0,1 0 0,-1 0 0,1 0 0,-1 0 0,0 0 0,0 0 0,0-1 0,0 1 0,0 0-1,0 0 1,0 0 0,0 0 0,0-1 0,0 1 0,-1 0 0,1 0 0,0 0 0,-1 0 0,1 0 0,-1 0 0,1 0 0,-1 0 0,0 0 0,1 0 0,-1 0 0,0 0-1,0 0 1,1 1 0,-1-1 0,0 0 0,0 0 0,0 1 0,0-1 0,0 1 0,0-1 0,0 1 0,0-1 0,0 1 0,-2-1 0,0 0 123,0 1-1,0-1 1,0 1 0,1-1 0,-1 1 0,0 0 0,0 0 0,0 0 0,0 0 0,0 1-1,0-1 1,0 1 0,0 0 0,0 0 0,1 0 0,-1 0 0,0 0 0,1 1 0,-5 2 0,6-3-229,-1-1 1,1 1-1,0 0 1,-1 0-1,1 1 1,0-1-1,0 0 1,0 0-1,0 0 1,0 1-1,0-1 1,0 0-1,0 1 1,0-1-1,1 1 1,-1-1-1,1 1 1,-1 0-1,1-1 1,-1 1-1,1-1 1,0 1-1,0 0 1,0-1-1,0 1 1,0 0-1,0-1 1,0 1-1,1-1 1,-1 1-1,1 0 1,-1-1-1,1 1 1,-1-1 0,1 1-1,2 2 1,-1-2-54,-1 0 0,1 0 0,0 0 0,1 0 0,-1 0 0,0 0 0,0 0 0,1-1 0,-1 1 0,1-1 0,0 0 0,-1 0 0,1 0 0,3 1 1,46 7-615,-20-4 295,-22-3 255,0 0 1,-1 1 0,1 0-1,-1 1 1,15 7 0,-22-10 98,-1 0 1,1 0-1,0 1 1,0-1 0,0 0-1,-1 1 1,1 0-1,-1-1 1,1 1 0,-1 0-1,1 0 1,-1-1-1,0 1 1,0 0-1,0 0 1,0 1 0,-1-1-1,1 0 1,0 0-1,-1 0 1,1 0 0,-1 1-1,0-1 1,0 0-1,0 0 1,0 1-1,0-1 1,0 0 0,-1 0-1,1 1 1,-2 2-1,-3 6-8,0 0 0,-1-1 0,-1 1-1,1-1 1,-1-1 0,-1 1 0,0-1-1,0-1 1,-1 0 0,0 0 0,0 0-1,-1-1 1,-11 6 0,3-5-29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13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68 221 15979,'-1'-1'206,"0"1"0,1 0 0,-1 0 0,1-1 0,-1 1 0,0 0 0,1 0 0,-1 0 0,0 0 0,1 0 0,-1 0 0,0 0 0,1 0 0,-1 0 0,0 1 0,1-1 0,-1 0 0,0 0 0,1 1 0,-1-1 0,1 0 0,-1 1 0,0-1 0,1 0 0,-2 2 0,-16 9 2487,-2 9-1696,19-19-1015,0 1 0,0-1-1,0 0 1,0 0 0,0 0 0,0 1-1,0-1 1,1 0 0,-1 1 0,1-1-1,-1 1 1,1-1 0,-1 0 0,1 1 0,0 1-1,23-20-467,0-8 127,19-19-129,-37 41 402,-1-1 1,0 1 0,1 0-1,-1 0 1,1 0 0,0 1-1,0 0 1,8-3-1,-12 4 61,0 1 0,1 0 0,-1 0 0,0 0 0,1 0 0,-1 0 0,0 0 0,0 0 0,1 0 0,-1 1 0,0-1 0,0 0 0,1 1 0,-1-1 0,0 1 0,0-1 0,0 1 0,0 0 0,0-1 0,0 1 0,0 0-1,0 0 1,0 0 0,0 0 0,0-1 0,0 1 0,0 1 0,-1-1 0,2 1 0,1 4-41,0 1-1,0-1 1,-1 1 0,3 8-1,-3-7 13,13 49-27,-3-1-1,7 81 1,-16-113 256,-2-1 1,-1 1-1,0 0 0,-8 45 1,5-56-53,0 0 0,-1 0 0,-1-1 1,0 1-1,0-1 0,-2 0 0,1 0 1,-1-1-1,-1 0 0,-10 12 0,16-20-92,-10 11 205,-29 25 0,38-37-217,0 1 0,-1 0 0,1-1 0,-1 0 0,0 0 0,1 0-1,-1 0 1,0 0 0,0-1 0,0 0 0,-1 0 0,1 0 0,0 0 0,0-1 0,-5 1 0,8-1-17,-1-1 0,1 1 0,0-1 0,0 1 0,0-1 0,0 1 0,-1-1 0,1 0 0,0 1 0,0-1 0,0 0 0,0 0 0,0 0 0,0 0 0,1 0 0,-1 0 0,0 0 0,0 0 0,1 0 0,-1 0 0,1 0 0,-1 0 0,1-1 0,-1 1 0,1 0 0,0 0 0,-1-1 0,1 1 0,0 0 0,0 0 0,0-1 0,0 1 0,0 0 0,0-1 0,1-1 0,0-5-29,0-1 0,0 0-1,1 1 1,3-10 0,4-9-131,2 1 1,26-47-1,38-45-327,-64 102 416,73-108-426,115-189-506,-194 304 978,14-28-42,-18 34 59,0 1 0,0-1 1,0 0-1,0 1 0,-1-1 0,1 0 0,-1 0 1,1 1-1,-1-1 0,0 0 0,-1-3 0,0 6 12,1 0 0,-1 0 0,0 0 0,0 0-1,0 0 1,0 0 0,0 0 0,1 0 0,-1 0-1,0 1 1,0-1 0,0 0 0,1 1 0,-1-1 0,0 0-1,0 1 1,1-1 0,-1 1 0,0-1 0,1 1-1,-2 1 1,-7 6 130,1 0 0,0 1 0,1-1-1,0 2 1,1-1 0,-11 21 0,7-9 224,1 0 0,-9 34 0,17-49-329,-1-1-1,1 1 1,1-1-1,-1 1 1,1 0-1,0-1 1,0 1-1,0-1 1,1 1-1,0 0 1,0-1-1,1 1 1,-1-1-1,1 0 1,3 7-1,-3-10-82,-1 1 0,1-1 0,0 1 0,0-1 0,0 0 0,0 0 0,0 0 0,0 0 0,1 0-1,-1 0 1,1 0 0,-1-1 0,1 0 0,0 1 0,0-1 0,0 0 0,-1 0 0,1 0 0,0-1-1,0 1 1,0-1 0,0 0 0,0 1 0,0-1 0,0 0 0,0-1 0,0 1 0,0-1 0,5-1 0,23-7-323,3-7-97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13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36 14835,'-25'-2'3801,"21"1"-3431,0 1 1,0-1-1,0 1 1,0 0-1,0 1 0,0-1 1,-1 1-1,1-1 0,0 1 1,-5 2-1,-1 1-41,0 1-1,0 0 1,0 1-1,1 0 0,0 1 1,0 0-1,-10 10 1,14-13-297,1 1 1,0-1-1,0 1 0,0 0 1,1 0-1,0 0 1,0 1-1,0-1 1,0 1-1,1 0 0,0 0 1,0 0-1,1 0 1,-2 11-1,3-16-35,0 0 1,0 0-1,0 0 0,0 0 0,0 0 1,0 0-1,0 0 0,0 0 0,1 0 0,-1 0 1,0 0-1,1 0 0,-1 0 0,1 0 1,-1 0-1,1 0 0,-1 0 0,1 0 0,0-1 1,0 1-1,-1 0 0,1 0 0,0-1 1,1 2-1,0-1-4,0-1 0,0 1 0,0 0 0,0-1 0,0 1 0,0-1 0,0 0-1,0 1 1,1-1 0,-1 0 0,3-1 0,3 0-15,0 0-1,0-1 1,0 0-1,0-1 0,10-4 1,4-5-39,-1-1 0,-1 0 1,0-2-1,0-1 0,-2 0 0,0-1 1,-1-1-1,15-20 0,-10 0-323,-20 37 8,-1 6 222,-2 9 18,-12 17-51,8-19 183,0 1 1,0 0-1,1 0 1,-2 15-1,4-18 50,-1 30 184,3-39-210,0 0 0,0 1 1,0-1-1,0 0 0,1 0 0,-1 0 1,0 1-1,1-1 0,-1 0 0,1 0 0,-1 0 1,1 0-1,-1 0 0,1 0 0,0 0 1,0 0-1,-1 0 0,1 0 0,0 0 1,0-1-1,0 1 0,0 0 0,0 0 1,0-1-1,0 1 0,0-1 0,0 1 1,2 0-1,2-1 36,0 1-1,1-1 1,-1 0 0,0 0 0,1-1-1,-1 1 1,0-1 0,1 0 0,-1-1-1,0 1 1,0-1 0,0 0-1,9-6 1,7-3 138,32-25-1,-24 13-68,45-46 1,-68 63-134,-5 5 1,0 0 0,0 0 1,0 1-1,0-1 1,0 0-1,0 0 1,0 1-1,0-1 0,0 0 1,0 1-1,0-1 1,1 1-1,-1 0 1,2-1-1,-3 1 4,1 0-1,-1 0 1,0 1-1,1-1 1,-1 0-1,0 0 1,1 0 0,-1 1-1,0-1 1,1 0-1,-1 1 1,0-1-1,1 0 1,-1 1 0,0-1-1,0 0 1,0 1-1,1-1 1,-1 0-1,0 1 1,0-1 0,0 1-1,0-1 1,0 0-1,1 1 1,-1-1-1,0 1 1,0-1 0,0 1-1,0-1 1,0 0-1,-1 1 1,1-1-1,0 1 1,0-1-1,0 1 1,0-1 0,0 0-1,0 1 1,-1-1-1,1 1 1,-5 22-78,2-11 81,1 1 1,0 0-1,0 0 1,1 13-1,1-26 9,0 1-1,0-1 1,0 1 0,0-1-1,1 1 1,-1-1-1,0 1 1,0-1 0,0 1-1,0-1 1,1 1-1,-1-1 1,0 1 0,1-1-1,-1 1 1,0-1-1,1 1 1,-1-1 0,0 0-1,1 1 1,-1-1-1,1 0 1,-1 1-1,1-1 1,-1 0 0,0 0-1,1 1 1,-1-1-1,1 0 1,0 0 0,-1 0-1,1 0 1,-1 0-1,1 0 1,-1 1 0,1-1-1,-1 0 1,1-1-1,-1 1 1,1 0 0,-1 0-1,1 0 1,-1 0-1,1 0 1,0-1 0,25-11 263,-4-5-106,-1-1 0,0-1 0,-2 0 0,27-36 0,-44 53-168,-1 0 1,0 1-1,0-1 1,1 1-1,-1-1 1,1 1-1,0 0 1,-1-1-1,1 1 0,2-1 1,-3 2-2,-1 0 1,0 0 0,0 0-1,1 0 1,-1 0-1,0 0 1,1 0-1,-1 0 1,0 0 0,0 0-1,1 0 1,-1 0-1,0 0 1,0 0-1,1 1 1,-1-1-1,0 0 1,0 0 0,1 0-1,-1 0 1,0 1-1,0-1 1,1 0-1,-1 0 1,0 0 0,0 1-1,0-1 1,0 0-1,0 0 1,1 1-1,-1-1 1,0 0-1,0 0 1,0 1 0,0-1-1,0 0 1,0 1-1,0-1 1,0 1-1,1 6-33,-1 0 0,0 0 0,0 0 0,-2 9 0,1-7 39,0-2-57,-2 28 63,3-34-69,0 1-1,0-1 1,0 1 0,0 0-1,1-1 1,-1 1 0,0-1-1,1 1 1,-1-1 0,1 1-1,-1-1 1,1 1 0,0-1-1,0 1 1,-1-1 0,1 0-1,1 2 1,-1-3-4,0 1 1,0-1 0,0 0-1,0 0 1,0 1 0,-1-1-1,1 0 1,0 0 0,0 0-1,0 0 1,0 0-1,0 0 1,0 0 0,0 0-1,0 0 1,0 0 0,0 0-1,-1-1 1,1 1 0,1-1-1,20-10-138,-16 8-2,23-13-317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15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111 478 16716,'-12'18'771,"-50"77"1946,56-83-2299,1-1-1,0 1 0,0-1 0,1 1 0,1 1 0,-4 22 0,6-33-379,1 0 1,0-1 0,0 1 0,0-1 0,0 1 0,0 0 0,0-1 0,0 1 0,0 0-1,1-1 1,-1 1 0,1 0 0,-1-1 0,1 1 0,0-1 0,-1 1 0,1-1 0,0 0-1,0 1 1,0-1 0,0 0 0,0 1 0,0-1 0,1 0 0,-1 0 0,0 0-1,1 0 1,-1 0 0,0 0 0,3 0 0,-1 0-19,-1 0-1,1-1 1,0 0 0,-1 0 0,1 0-1,-1 0 1,1 0 0,0 0 0,-1 0-1,1-1 1,-1 0 0,1 1 0,-1-1-1,1 0 1,-1 0 0,1 0 0,-1-1-1,0 1 1,4-3 0,7-7 29,-1 0 1,0-1-1,-1 0 1,0-1 0,-1 0-1,0-1 1,-1 0-1,-1 0 1,8-19-1,5-15 124,23-82 0,-43 124-166,8-22 31,-1 0 1,-1-1 0,-2-1 0,2-33-1,-7 61-39,0 1 0,0 0 0,0 0 0,0 0 0,0 0 0,0 0 0,0 0-1,0 0 1,-1 0 0,1 0 0,0 0 0,-1 0 0,1 0 0,-1 0 0,0-2-1,0 3 1,1 0-1,0 0 0,-1 0 0,1 0 0,0-1 0,-1 1 1,1 0-1,0 0 0,-1 0 0,1 0 0,0 0 0,-1 0 0,1 0 1,-1 0-1,1 0 0,0 0 0,-1 0 0,1 0 0,0 0 0,-1 0 1,1 0-1,0 0 0,-1 1 0,1-1 0,0 0 0,-1 0 1,1 0-1,-1 1 0,-1 1-4,-1 0 0,1 0 0,-1 1 0,1-1 0,0 1 0,0-1 0,0 1 0,-3 5 0,-5 14 34,0-1 0,2 1 0,0 1 0,2 0 0,0 0-1,2 0 1,0 0 0,2 1 0,0 0 0,3 27 0,-1-45-29,1-1-1,-1 1 1,2 0 0,-1-1 0,0 1-1,1-1 1,0 0 0,0 1 0,1-1-1,0 0 1,0 0 0,0-1-1,0 1 1,6 5 0,-7-7-11,1-1 0,0 0-1,-1 0 1,1-1 0,0 1 0,0-1 0,0 1 0,1-1 0,-1 0-1,0 0 1,0 0 0,1 0 0,-1-1 0,0 0 0,1 1 0,-1-1-1,1 0 1,-1-1 0,0 1 0,1 0 0,-1-1 0,0 0 0,0 0-1,1 0 1,3-2 0,0 0-13,1-1-1,-1 0 0,0-1 1,0 1-1,-1-1 0,1 0 1,-1-1-1,0 0 1,6-7-1,1-4 13,0 0-1,14-27 1,-14 9 55,-13 34-40,1 1 0,-1-1 1,0 0-1,0 0 0,0 0 0,0 0 1,0 0-1,0 0 0,0 0 1,0 0-1,0 1 0,-1-1 0,1 0 1,0 0-1,-1-1 0,0 1 0,1 1 1,0 0-1,-1 0 0,1-1 0,-1 1 0,1 0 0,-1 0 0,1-1 1,-1 1-1,1 0 0,-1 0 0,1 0 0,-1 0 0,0 0 1,1 0-1,-1 0 0,1 0 0,-1 0 0,1 0 0,-1 0 0,1 0 1,-1 0-1,1 1 0,-1-1 0,1 0 0,-1 0 0,1 0 0,-1 1 1,0-1-1,-9 5 0,0 0 0,0 1 0,0 0 0,1 1 0,-1 0 0,2 0 0,-1 1 0,-11 13 0,17-18-1,0 0 0,0 1 0,1-1 1,-1 1-1,1 0 0,0 0 0,0 0 0,0 0 0,0 0 0,1 0 1,0 0-1,0 1 0,0-1 0,0 0 0,0 1 0,1-1 0,0 1 0,0-1 1,0 0-1,1 1 0,-1-1 0,1 1 0,0-1 0,3 8 0,-2-9 2,-1-1-1,0 1 0,1-1 0,0 0 1,-1 0-1,1 0 0,0 0 0,0 0 0,0 0 1,0 0-1,1-1 0,-1 1 0,0-1 0,1 0 1,3 2-1,-1-1 3,0-1 0,0 1 0,0-1-1,0 0 1,1-1 0,-1 1 0,8-1 0,1-2 0,0 1 1,-1-2-1,1 1 0,-1-2 1,17-6-1,-10 2-9,0-1-1,31-20 1,-42 23 2,-1 1 1,0-1 0,-1-1 0,0 0 0,0 0 0,0 0-1,-1-1 1,6-8 0,-11 15 1,0 0 0,0-1-1,-1 1 1,1 0 0,-1 0 0,1 0-1,-1-1 1,1 1 0,-1 0 0,0-1 0,1 1-1,-1 0 1,0-1 0,0 1 0,0-3-1,-1 4 0,1-1 0,0 1 0,0-1 0,-1 1 0,1-1 0,0 1-1,-1-1 1,1 1 0,0-1 0,-1 1 0,1 0 0,-1-1 0,1 1-1,0 0 1,-1-1 0,1 1 0,-1 0 0,1-1 0,-1 1 0,0 0-1,1 0 1,-1 0 0,1-1 0,-2 1 0,0 0-6,-1 0-1,1 0 1,-1 0 0,1 0-1,-1 0 1,0 1 0,1-1-1,-1 1 1,1 0 0,-1-1-1,1 1 1,0 0 0,-4 3-1,-2 1-29,1 0 0,0 1-1,0 0 1,-9 12 0,15-16 26,-1 0 0,1 0 0,-1 0 1,1 0-1,0 0 0,0 0 0,0 0 1,0 1-1,-1 3 0,2-5 9,0 0 0,0 0 0,0 0 0,0-1 0,0 1 0,0 0 0,1 0 0,-1 0-1,0 0 1,0-1 0,1 1 0,-1 0 0,0 0 0,1-1 0,-1 1 0,1 0 0,-1-1 0,1 1 0,-1 0 0,1-1 0,-1 1 0,1 0 0,0-1 0,-1 1 0,1-1-1,0 0 1,1 1 0,-1 0 1,1 0 1,-1-1-1,1 0 0,0 1 0,-1-1 0,1 0 0,0 0 0,0 0 0,-1 0 0,1 0 0,0-1 1,-1 1-1,1 0 0,-1-1 0,1 1 0,0-1 0,1 0 0,27-15-13,4-3 18,-2-2 0,-1-1 0,37-33 0,-61 49-1,37-36 47,65-82 0,-98 110-26,-1 1 0,-1-2 0,-1 1-1,0-1 1,-1 0 0,0-1 0,-1 0 0,-1 0 0,-1 0-1,0-1 1,2-20 0,-6 33-12,0 0-1,0 0 1,0 0-1,-1 0 1,0 0 0,0 0-1,0 0 1,0 0-1,-2-4 1,3 7-8,-1 1-1,1-1 1,-1 0 0,1 0-1,-1 0 1,1 0 0,-1 1-1,1-1 1,-1 0 0,0 1-1,1-1 1,-1 0 0,0 1 0,0-1-1,0 1 1,1-1 0,-1 1-1,0-1 1,0 1 0,0 0-1,0-1 1,0 1 0,0 0-1,0 0 1,0 0 0,0 0-1,1 0 1,-1 0 0,0 0 0,0 0-1,0 0 1,0 0 0,0 0-1,0 1 1,0-1 0,0 0-1,0 1 1,0-1 0,1 1-1,-1-1 1,-1 2 0,-2 0 1,0 2 0,1-1-1,-1 0 1,1 1 0,0 0 0,0 0 0,1 0 0,-1 0 0,1 0-1,-1 0 1,2 0 0,-1 1 0,0-1 0,1 1 0,-2 5 0,-1 7-9,1 1 0,-2 31 1,5-28-7,1 0 1,0 0-1,2 0 1,0 0-1,9 28 1,-1-15-56,1-1 0,22 43-1,-55-109-379,-50-60 1,3 4 771,65 86-282,1 0 0,0 0 0,0-1 0,1 1 0,-1-1 0,1 1 1,-1-1-1,0-3 0,2 6-24,0 0 0,0-1 1,0 1-1,0 0 0,0 0 0,0 0 1,0 0-1,0 0 0,1-1 1,-1 1-1,0 0 0,1 0 0,-1 0 1,1 0-1,-1 0 0,1 0 0,-1 0 1,1 0-1,0 0 0,0 0 1,-1 1-1,1-1 0,0 0 0,0 0 1,0 1-1,0-1 0,0 0 0,0 1 1,0-1-1,1 0 0,19-6 60,1 0 0,0 1 0,0 1 0,0 1 0,32-1 0,-31 3-401,78-5-1143,-97 7 1053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15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0 113 15875,'33'-15'1657,"9"-6"-1153,4-1-544,10 0 1000,5 3-184,2 5-312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15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18716,'-6'61'3194,"-2"64"506,8-103-3398,0 0 0,2-1 0,7 37 0,-8-55-286,0 0-1,-1 1 1,1-1 0,1 0 0,-1 0 0,0 0 0,1 0 0,0 0 0,-1 0-1,1 0 1,1 0 0,-1-1 0,0 1 0,0-1 0,1 0 0,0 1-1,-1-1 1,1 0 0,0-1 0,0 1 0,0 0 0,0-1 0,0 0 0,0 1-1,1-1 1,-1 0 0,0-1 0,1 1 0,-1-1 0,0 1 0,1-1-1,-1 0 1,1 0 0,-1-1 0,0 1 0,1-1 0,-1 0 0,7-2 0,1-1 27,1 0 0,-1-2 0,0 1 0,0-2 1,0 1-1,-1-1 0,18-16 0,-7 3 53,0-2 0,21-28 0,-42 50-96,0 0-1,0 0 1,0 0 0,0 0-1,0 0 1,0-1 0,0 1-1,0 0 1,0 0 0,0 0-1,0 0 1,0 0 0,0 0-1,0 0 1,0-1 0,0 1-1,0 0 1,0 0 0,0 0-1,1 0 1,-1 0 0,0 0-1,0 0 1,0 0 0,0 0-1,0 0 1,0 0 0,0-1-1,0 1 1,1 0 0,-1 0-1,0 0 1,0 0 0,0 0-1,0 0 1,0 0 0,0 0-1,0 0 1,1 0-1,-1 0 1,0 0 0,0 0-1,0 0 1,0 0 0,0 0-1,0 0 1,1 0 0,-1 0-1,0 1 1,0-1 0,0 0-1,0 0 1,0 0 0,0 0-1,0 0 1,0 0 0,1 0-1,-1 0 1,0 0 0,0 0-1,0 0 1,0 1 0,0 12-52,-8 29-71,5-26 87,0 2 20,0 29 0,2-42-24,1 0 0,1-1-1,-1 1 1,0-1 0,1 1 0,0-1 0,0 1 0,1-1 0,-1 0 0,1 1 0,0-1 0,3 5-1,-4-8-26,0 0 0,0-1 0,0 1-1,0 0 1,0 0 0,0-1-1,0 1 1,0-1 0,0 1 0,1-1-1,-1 0 1,0 1 0,0-1-1,1 0 1,-1 0 0,0 0-1,1 0 1,-1 0 0,0 0 0,0 0-1,1 0 1,-1 0 0,0-1-1,0 1 1,1 0 0,-1-1-1,0 1 1,0-1 0,2 0 0,36-23-525,-35 20 466,29-19-473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16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86 461 17212,'-15'15'1472,"4"-5"-511,0 1 0,1 0-1,0 1 1,-16 24 0,26-35-918,0-1-1,-1 0 1,1 1 0,0-1 0,0 0 0,0 1 0,-1-1-1,1 1 1,0-1 0,0 0 0,0 1 0,0-1 0,0 1 0,0-1-1,0 1 1,0-1 0,0 0 0,0 1 0,0-1 0,0 1-1,0-1 1,0 1 0,0-1 0,0 0 0,0 1 0,1-1 0,-1 1-1,0-1 1,0 0 0,0 1 0,1 0 0,13 0 308,17-11-477,-23 5-26,0-1 0,0-1 0,0 1-1,-1-1 1,0-1 0,0 1 0,0-1 0,-1-1 0,-1 1 0,1-1 0,-1 0-1,5-13 1,-14 34 90,0-1-1,1 1 1,1 0-1,0 0 1,0 0 0,1 0-1,1 18 1,0-25 178,1 0 1,-1 0 0,1-1 0,0 1-1,0 0 1,1-1 0,-1 1-1,1-1 1,0 1 0,4 6 0,-4-9-38,0 0 0,0 0 1,-1 0-1,1 0 1,0-1-1,1 1 1,-1-1-1,0 1 1,0-1-1,1 0 0,-1 1 1,1-1-1,-1 0 1,1-1-1,-1 1 1,1 0-1,-1-1 0,1 0 1,0 1-1,4-1 1,3-1 46,-1 0 1,1 0-1,-1-1 0,0 0 1,1-1-1,-1 0 1,0 0-1,0-1 0,-1 0 1,11-7-1,-1-1 38,-1 0-1,0-1 1,23-24-1,-20 16-173,-1-2-1,-2 0 0,0 0 1,-2-2-1,0 0 1,-2-1-1,0 0 1,-2-1-1,-1 0 0,-2-1 1,0 0-1,-2 0 1,-1 0-1,-1-1 0,-1 0 1,-2-35-1,-1 57-37,-1-1 0,0 1 0,0 0-1,-3-8 1,4 15 38,0-1-1,-1 0 1,1 1-1,0-1 1,0 0-1,-1 1 1,1-1-1,-1 0 1,1 1-1,0-1 1,-1 0 0,1 1-1,-1-1 1,0 1-1,1-1 1,-1 1-1,1-1 1,-1 1-1,0 0 1,0-1-1,0 1 2,0 0 0,0 0 0,0 0-1,1 1 1,-1-1 0,0 0 0,0 1-1,0-1 1,1 0 0,-1 1 0,0-1-1,0 1 1,1-1 0,-1 1 0,0-1-1,1 1 1,-1 0 0,1-1 0,-1 1-1,1 0 1,-1 0 0,1-1 0,-1 2-1,-4 7-16,0 0-1,0 0 0,1 0 0,0 0 0,1 1 0,0 0 0,1 0 0,0 0 0,-1 13 1,-1 94-12,4-115 38,1 23 14,1 1 0,1-1 0,2 1 0,0-1 0,11 30 1,-11-40-2,1 0 0,0 0 0,1-1 1,1 0-1,0-1 0,1 0 0,1 0 1,-1-1-1,20 19 0,-21-27-20,-14-14-56,-12-15-83,-21-24-41,2-3 1,-48-89-1,81 133 250,1 1 0,-1-1 0,-2-11 0,6 18-51,-1 0 0,1 0-1,0 0 1,-1 0 0,1 0 0,0 0-1,0 0 1,0 0 0,0 0 0,0 0-1,0-1 1,0 1 0,0 0 0,0 0-1,0 0 1,1 0 0,-1 0 0,0 0-1,1 0 1,-1 0 0,1 1 0,-1-1-1,1 0 1,-1 0 0,1 0 0,0 0-1,-1 0 1,1 1 0,0-1 0,0 0-1,-1 1 1,1-1 0,0 1 0,0-1-1,0 1 1,0-1 0,2 0 0,5 0 19,1 1-1,-1 0 1,1 1 0,-1 0 0,1 0 0,-1 0-1,1 1 1,9 4 0,27 4-738,-36-9 512,0 0 0,0-1-1,1 0 1,-1 0 0,0-1-1,0 0 1,0-1 0,0 0-1,0 0 1,0-1 0,0 0-1,8-5 1,17-13-421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18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1 245 17068,'4'-4'439,"0"0"1,1 1-1,-1-1 1,1 1 0,0 0-1,0 0 1,0 1-1,7-3 1,-11 5-369,0 0 1,1-1 0,-1 1-1,0 0 1,0 0-1,0 0 1,1 0-1,-1 0 1,0 0 0,0 0-1,0 1 1,1-1-1,-1 0 1,0 1 0,0-1-1,0 1 1,2 0-1,-2 0-19,1 1 1,-1-1-1,1 1 0,-1-1 0,0 1 0,0-1 0,0 1 0,0 0 0,0-1 1,0 1-1,0 0 0,-1 0 0,1 0 0,0 2 0,2 13-42,-1 1-1,0-1 1,-1 1 0,-1-1-1,-1 1 1,-4 28-1,0 5-112,4-48 93,1-1-1,0 1 1,0-1 0,0 1-1,1 0 1,-1-1-1,1 1 1,-1-1 0,1 1-1,2 4 1,-3-7 10,1 1 0,-1 0 0,1-1 0,0 1 0,-1-1 0,1 1 0,0-1 1,-1 1-1,1-1 0,0 1 0,0-1 0,-1 0 0,1 0 0,0 1 0,0-1 0,0 0 0,-1 0 1,1 0-1,0 0 0,0 0 0,0 0 0,0 0 0,-1 0 0,1 0 0,0 0 0,0 0 0,0 0 1,0-1-1,-1 1 0,1 0 0,0-1 0,0 1 0,-1-1 0,1 1 0,0 0 0,-1-1 0,2 0 1,18-13 70,-1 0 1,0-1-1,-1-1 1,18-21-1,-14 15 17,5-7 53,-1-2 1,-2-1-1,26-44 1,-35 52-77,-11 17-27,1 0 0,-1-1 0,0 0 1,-1 0-1,4-13 0,-7 11-9,-7 11-29,-8 13-22,6 3-2,0 1-1,2 0 1,0 0 0,1 0 0,-7 37-1,9-39 29,1 0 0,0 17-1,2-29 22,1 0 0,0 0-1,0 1 1,1-1 0,-1 0 0,1 0-1,0 0 1,0 0 0,1 0 0,-1 0 0,1-1-1,-1 1 1,5 5 0,-5-8 9,0 1 0,0-1 1,1 0-1,-1 0 0,0 1 0,1-1 1,-1-1-1,1 1 0,0 0 0,-1 0 1,1 0-1,0-1 0,-1 1 0,1-1 1,0 1-1,0-1 0,-1 0 0,1 0 1,0 0-1,0 0 0,0 0 0,-1 0 1,1 0-1,0-1 0,0 1 0,-1 0 1,1-1-1,0 0 0,0 1 0,-1-1 1,1 0-1,1-1 0,6-3 120,0 0-1,-1-1 1,1 0-1,8-10 1,-2 2-65,-2-2 1,0 1-1,-1-2 1,0 0-1,-1 0 1,-2-1 0,1 0-1,-2-1 1,0 0-1,-2 0 1,0 0-1,7-40 1,-12 36-99,-1 23 7,0 0 1,0 0 0,-1 0-1,1 0 1,0 1-1,0-1 1,0 0 0,-1 0-1,1 0 1,0 0 0,0 1-1,0-1 1,-1 0 0,1 0-1,0 0 1,0 0 0,-1 0-1,1 0 1,0 0 0,0 0-1,-1 0 1,1 0 0,0 0-1,0 0 1,-1 0 0,1 0-1,0 0 1,0 0-1,-1 0 1,1 0 0,0 0-1,0 0 1,-1-1 0,1 1-1,0 0 1,0 0 0,0 0-1,-1 0 1,1 0 0,0-1-1,0 1 1,0 0 0,0 0-1,-1 0 1,1-1 0,0 1-1,0 0 1,0 0 0,0-1-1,0 1 1,0 0-1,0 0 1,0-1 0,0 1-1,-1 0 1,1 0 0,0-1-1,0 1 1,0 0 0,0 0-1,1-1 1,-1 1 0,0 0-1,0 0 1,0-1 0,0 1-1,-11 15-35,5-3 15,1 0 0,1 0 0,0 1 1,0-1-1,1 1 0,1 0 0,0 0 1,1 0-1,0 24 0,1-35 25,0-1 0,0 1 0,0 0 0,1 0 0,-1-1 0,0 1 0,1 0 0,0 0 0,-1-1 0,1 1-1,0-1 1,0 1 0,-1-1 0,1 1 0,0-1 0,1 1 0,1 1 0,-2-2 8,0 0 0,0-1 0,0 1-1,1-1 1,-1 1 0,0-1 0,0 1 0,1-1 0,-1 0-1,0 0 1,1 0 0,-1 0 0,0 0 0,1 0 0,-1 0-1,0 0 1,3-1 0,2-1 37,0 0 0,0 0 0,-1 0 0,1-1-1,-1 0 1,1-1 0,-1 1 0,6-6 0,1-2 55,-1 0 0,-1-1 0,0 0-1,14-22 1,27-56-22,-44 67-222,-6 16 21,-5 13-186,-4 13 93,-9 32-1,15-43 200,0 0 0,0 0-1,1 0 1,0 0 0,1 0-1,0 0 1,1 11 0,-1-16 13,1-1 1,0 1-1,0-1 1,0 0-1,0 1 1,0-1-1,0 0 1,1 0-1,-1 0 1,1 0-1,0 0 1,-1 0-1,1 0 1,0 0-1,0-1 1,0 1 0,0-1-1,0 1 1,1-1-1,4 2 1,3 1-5,2 0 0,-1 0-1,16 1 1,-8 0 8,43 11-6,94 39 0,-155-58 78,-1 1 0,0 0 0,0 0 0,0 0 0,0-1 0,-1 1 0,1 0 0,-1 0 0,1 0-1,-2-4 1,-19-63 907,-11-73 0,31 136-957,-4-35 96,4 40-125,1 0 0,0 0 0,0 0 0,0 0 1,0 0-1,0 0 0,0 0 0,0 0 0,0 0 1,0 0-1,1 0 0,-1 0 0,0 0 1,1 0-1,-1 0 0,1 0 0,-1 0 0,1 0 1,-1 0-1,1 0 0,-1 0 0,1 1 0,0-1 1,0 0-1,-1 0 0,1 1 0,0-1 1,0 1-1,0-1 0,0 1 0,0-1 0,0 1 1,1-1-1,7 1-213,0 1 0,-1 0 0,1 1 0,13 4 1,30 5-2487,-49-11 2535,0 1 0,0-1 0,0 0 0,0-1 0,1 1 0,-1 0 0,0-1 0,0 0 0,0 1 0,0-1 0,0-1 0,6-2 0,8-11-844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18.4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17108,'-7'0'1464,"2"0"-1200,7 4-480,7 3 296,7 3 192,0 2-272,5 0-248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18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145 339 16796,'-7'2'334,"1"1"0,-1 0 0,1 0 1,-1 0-1,1 1 0,0 0 0,0 0 0,1 0 1,-1 1-1,1 0 0,0 0 0,-5 6 1,0 3 174,0 1 1,0 0 0,-11 27 0,18-36-400,1 0 1,0 1-1,1-1 1,-2 9 0,3-13-82,-1-1 0,1 1 1,0-1-1,0 0 0,0 1 1,1-1-1,-1 1 0,0-1 1,0 1-1,1-1 0,0 2 1,-1-2-13,0-1 1,1 0 0,-1 1 0,0-1 0,1 0-1,-1 1 1,0-1 0,1 0 0,-1 1-1,1-1 1,-1 0 0,0 0 0,1 0 0,-1 1-1,1-1 1,-1 0 0,1 0 0,-1 0 0,1 0-1,-1 0 1,1 0 0,-1 0 0,1 0-1,-1 0 1,1 0 0,-1 0 0,1 0 0,-1 0-1,0 0 1,1 0 0,-1-1 0,1 1-1,0 0 1,6-3 83,0-1-1,-1 1 1,1-1 0,-1 0-1,0-1 1,0 1-1,6-8 1,38-43 427,-24 21-299,-1-1 0,-2-1 1,-1-1-1,-2 0 0,-2-2 1,-2-1-1,23-80 1,-36 109-196,-1-1 0,0 0 0,0-15 0,-4 18-32,-3 11-16,-7 16-24,4-1 18,1 0 0,1 0-1,1 1 1,0 0 0,2-1 0,-3 22-1,3-4-109,2-1-1,4 48 1,-2-71-131,0 0 1,1 0-1,0 0 1,1-1-1,0 1 0,1-1 1,7 15-1,-8-21 105,-1 1-1,1-1 1,0 0-1,-1 0 1,2-1-1,-1 1 1,0-1-1,1 1 1,0-1-1,0 0 1,0 0-1,0-1 1,0 1-1,0-1 0,1 0 1,-1 0-1,1-1 1,9 3-1,22-1-837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1 413 13875,'0'17'1491,"0"-16"-1459,0-1 0,0 0 0,0 0 0,0 0 1,0 0-1,0 1 0,0-1 0,0 0 0,0 0 0,0 0 1,0 0-1,1 0 0,-1 1 0,0-1 0,0 0 1,0 0-1,0 0 0,0 0 0,0 0 0,0 0 0,1 1 1,-1-1-1,0 0 0,0 0 0,0 0 0,0 0 1,0 0-1,1 0 0,-1 0 0,0 0 0,0 0 0,0 0 1,0 0-1,1 0 0,-1 0 0,0 0 0,0 0 1,0 0-1,0 0 0,1 0 0,2-2 291,-1 0 0,1 0 0,-1 0 0,1 0 0,-1-1 0,0 1 0,3-5 0,24-30 537,-1-2-1,33-65 0,30-91 170,-84 174-896,-2 6 58,-6 28-37,-14 67-149,-31 215-1151,46-291 898,-1 24-911,1-27 1119,0 0 0,0 0-1,0 0 1,1 0 0,-1 0 0,0 0-1,0 0 1,0 0 0,1 0-1,-1 0 1,1 0 0,-1 0 0,1 0-1,-1 0 1,1 0 0,-1-1 0,1 1-1,0 0 1,-1 0 0,1-1 0,1 2-1,8-5-659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19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88 21661,'-2'-4'306,"1"1"1,-1-1-1,0 0 1,0 1-1,0 0 1,0-1-1,-1 1 1,1 0-1,-1 0 1,0 0-1,0 1 1,-5-4-1,6 4-182,0 1 0,-1 0 0,1 0 0,-1 0-1,1 0 1,-1 0 0,0 1 0,1-1 0,-1 1 0,0-1-1,1 1 1,-1 0 0,0 0 0,1 1 0,-1-1 0,0 0-1,1 1 1,-1 0 0,-4 1 0,0 1-50,-1 1-1,1 0 1,0 1 0,0-1-1,0 1 1,1 1 0,0-1-1,0 1 1,0 0 0,0 0-1,-7 14 1,6-11-93,2 0 0,-1 1 0,1 0 0,1 0 0,0 0 0,0 1 0,1-1 0,-3 18 0,6-25 15,-1 0 0,1 0 0,0 0 0,0 0 0,0-1 0,1 1 0,-1 0 0,1 0 0,-1 0 0,1 0 0,0-1 0,0 1 0,0 0 0,1-1 0,-1 1 0,2 2 0,-1-4 1,-1 1 1,1-1 0,-1 1 0,1-1-1,-1 0 1,1 0 0,0 0 0,0 0-1,0 0 1,-1 0 0,1 0 0,0 0-1,0-1 1,0 1 0,0-1 0,0 0-1,0 0 1,0 1 0,1-1 0,-1 0 0,0-1-1,0 1 1,3-1 0,4-1 2,0-1 1,0 0-1,0 0 1,-1-1 0,1 0-1,-1 0 1,0-1-1,0 0 1,-1-1-1,8-6 1,-1-1 17,0-1 0,0 0-1,19-28 1,34-68 77,-45 71-201,-22 39 104,0 0-1,0 0 1,0 0-1,0 0 0,0 0 1,0 0-1,1 0 0,-1 0 1,0 0-1,0 0 0,0 0 1,0 0-1,0 0 1,0 0-1,0 0 0,0 0 1,0 0-1,0 0 0,0 0 1,0 0-1,0 0 0,0 0 1,0 0-1,0 0 1,0 0-1,0 0 0,1 0 1,-1 0-1,0 0 0,0 0 1,0 0-1,0 0 0,0 0 1,0 0-1,0 0 1,0 0-1,0 0 0,0 0 1,0 0-1,0 0 0,0 0 1,0 0-1,0 0 0,0 0 1,0 0-1,0 0 1,1 0-1,-1 0 0,0 0 1,0 0-1,0 0 0,0 0 1,0 0-1,0 0 0,0 0 1,0-1-1,0 11-82,-4 15-37,-7 23-345,2 0 0,2 1 0,0 59 0,7-105 263,0 1 0,0-1 0,1 1 0,-1-1 0,1 1 0,0-1 0,0 1 0,0-1 0,2 4 0,-2-6 155,-1-1-1,0 1 1,1-1-1,-1 1 1,1-1-1,-1 1 1,0-1 0,1 0-1,-1 1 1,1-1-1,-1 1 1,1-1 0,0 0-1,-1 0 1,1 1-1,-1-1 1,1 0-1,0 0 1,-1 0 0,1 1-1,0-1 1,1 0-4,-1-1 0,0 1 1,0 0-1,1-1 0,-1 1 1,0 0-1,0-1 0,0 0 1,1 1-1,-1-1 0,0 0 1,0 1-1,0-1 1,1-2-1,19-19-883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19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19028,'-2'0'163,"0"1"0,0 0 1,0-1-1,0 1 0,0 0 0,0 0 0,0 0 1,1 0-1,-1 1 0,0-1 0,1 0 0,-1 1 1,1-1-1,-1 1 0,1-1 0,0 1 1,0 0-1,-1 0 0,1-1 0,1 1 0,-2 3 0,-17 43 1823,17-42-1887,1 0 0,0 0 0,0 0 0,0 0 0,1 0 0,-1 0 0,2 0 0,-1 0 0,1 0 0,-1 0 0,2 0 0,2 10 0,-2-12-97,-1-1 0,1 0 0,0 1 1,0-1-1,0 0 0,0 0 0,1 0 1,-1-1-1,1 1 0,0-1 0,0 1 1,0-1-1,0 0 0,0 0 0,0 0 1,0 0-1,1-1 0,-1 1 0,1-1 1,-1 0-1,7 1 0,36 3-225,-40-5 199,-1 0 0,0 0 0,1 1 0,-1-1 1,0 1-1,1 0 0,-1 1 0,0-1 1,0 1-1,0 0 0,0 0 0,-1 1 0,1-1 1,0 1-1,6 6 0,-8-7 37,-1 0 1,1 1-1,-1-1 0,0 1 1,0 0-1,0 0 0,0-1 1,0 1-1,-1 0 0,1 1 1,-1-1-1,0 0 0,0 0 1,0 1-1,0-1 0,-1 0 1,1 1-1,-1-1 0,0 1 1,0-1-1,0 5 0,-1-4 25,0 0-1,-1 1 1,1-1-1,-1 0 0,0 0 1,0-1-1,0 1 1,0 0-1,-1-1 1,0 1-1,1-1 0,-1 0 1,0 0-1,-1 0 1,1 0-1,-6 3 1,-1 1-45,0-2 0,0 1 1,0-2-1,-12 5 1,16-7-23,1 0 1,-1-1-1,0 1 1,0-1 0,0-1-1,0 1 1,-1-1-1,1 0 1,-7-1-1,12 1 26,1 0 0,-1 0 0,0 0 0,1 0-1,-1-1 1,0 1 0,1 0 0,-1 0 0,1-1-1,-1 1 1,0 0 0,1-1 0,-1 1 0,1-1 0,-1 1-1,1 0 1,-1-1 0,1 1 0,0-1 0,-1 1 0,1-1-1,-1 0 1,1 1 0,0-1 0,0 1 0,-1-1-1,1 0 1,0 1 0,0-1 0,0 0 0,-1 1 0,1-1-1,0 0 1,0 1 0,0-1 0,0 0 0,0 1 0,1-1-1,-1 0 1,0 1 0,0-2 0,2-19-223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20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165 136 21909,'-3'-3'156,"0"0"0,0 1 0,0 0 0,-1 0 0,1 0 0,-1 0 0,1 0 0,-1 1 0,0 0 0,0-1 0,1 1 0,-1 1 0,0-1 0,0 1 0,0-1 0,0 1 1,0 0-1,0 0 0,0 1 0,0-1 0,0 1 0,1 0 0,-1 0 0,0 0 0,0 1 0,1-1 0,-1 1 0,1 0 0,-1 0 0,1 0 0,0 0 0,-6 5 0,6-4-158,0-1 0,0 1 0,0 0 0,0 0-1,0 0 1,1 0 0,-1 0 0,1 1 0,0-1-1,0 1 1,0-1 0,0 1 0,1 0 0,0 0 0,-1 0-1,1 0 1,1 0 0,-1 0 0,1 0 0,-1 0-1,1 0 1,0 0 0,0 0 0,1 0 0,-1 0 0,1 0-1,0 0 1,0 0 0,1 0 0,-1 0 0,4 6-1,2-1-101,1 0-1,0 0 1,0-1-1,1 1 0,0-2 1,0 0-1,1 0 0,16 9 1,-12-8-246,0 1 1,-1 1 0,22 20-1,-30-25 241,-1 0 0,1 1 0,-1-1 0,0 1 0,0 0 0,-1 1-1,0-1 1,0 1 0,-1-1 0,1 1 0,-1 0 0,-1 0 0,1 0 0,-1 9 0,0-10 103,-2 0 1,1 0-1,-1 0 1,0 0 0,0 0-1,-1 0 1,1-1-1,-1 1 1,0 0 0,-1-1-1,0 0 1,0 1-1,0-1 1,0 0 0,-1 0-1,0-1 1,-5 7 0,5-7 68,0-1 1,-1 1 0,1-1 0,0 1-1,-1-1 1,0-1 0,0 1 0,0-1-1,0 1 1,0-1 0,0-1 0,0 1-1,-1-1 1,-10 1 0,15-2-53,1 0 0,-1 0 0,0 0 1,1 0-1,-1 0 0,0 0 0,1 0 0,-1 0 0,0 0 1,1 0-1,-1-1 0,0 1 0,1 0 0,-1-1 1,1 1-1,-1 0 0,1-1 0,-1 1 0,1-1 1,-1 1-1,1-1 0,-1 1 0,1-1 0,-1 1 0,1-1 1,0 1-1,-1-1 0,1 1 0,-1-2 0,1 0 4,0 0-1,-1 0 1,1 0 0,0 0-1,0 0 1,0 0-1,1 0 1,-1 0-1,0 0 1,1-2-1,3-7 12,0 0 0,9-18 0,-12 27-22,108-190-107,-24 45 8,-61 104 81,-3 6 26,29-71-1,-49 106-8,0 1 1,-1-1-1,1 0 0,-1 1 1,1-1-1,-1 1 0,0-1 1,1 0-1,-1 1 0,0-1 1,0 0-1,-1 1 1,1-4-1,0 5-2,-1 0 1,1 0-1,0-1 1,0 1-1,-1 0 1,1 0-1,0-1 1,-1 1-1,1 0 1,0 0-1,-1 0 0,1-1 1,0 1-1,-1 0 1,1 0-1,0 0 1,-1 0-1,1 0 1,0 0-1,-1 0 1,1 0-1,-1 0 1,1 0-1,0 0 0,-1 0 1,1 0-1,0 0 1,-1 0-1,1 0 1,0 1-1,-1-1 1,1 0-1,0 0 1,-1 1-1,-3 1 21,-1 0 0,1 1 0,0 0 0,0 0 0,1 0 0,-7 7 0,2-1 41,0 1 0,1 0 0,1 1 0,-1-1 0,2 1 0,0 0 1,0 1-1,1-1 0,0 1 0,1 0 0,0 0 0,1 0 0,0 0 0,1 1 0,1 23 0,1-33-72,-1 0 1,0 0-1,1 0 0,0 0 0,-1-1 0,1 1 0,0 0 0,1 0 0,-1-1 0,0 1 0,1-1 0,-1 1 0,1-1 0,0 0 0,0 0 0,0 0 0,0 0 0,0 0 0,0 0 0,1 0 0,-1-1 0,1 1 0,-1-1 0,1 1 0,-1-1 0,1 0 0,3 1 0,-1-2-84,0 1 0,0-1 0,0 1 0,0-2 0,0 1 0,0 0 0,0-1 0,0 0 0,0 0 0,-1 0 0,1-1 0,0 0 0,-1 0 0,1 0 0,4-3 0,29-19-231,-1-7-105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20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0 16636,'-13'34'2120,"3"12"-1016,3 2-368,0 0 1353,3 7-633,-4-5-288,8 2-191,2-4-417,4 1-152,4-7-184,0-1-144,3-6-256,0-2-192,1-11-576,-1-4-393,-3-18 1049,4-5-272,3-10-224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20.9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6 130 15427,'0'1'70,"0"-1"0,0 0 0,-1 0-1,1 0 1,0 1 0,0-1 0,0 0 0,0 0-1,0 0 1,-1 1 0,1-1 0,0 0 0,0 0-1,0 1 1,0-1 0,0 0 0,0 0 0,0 1-1,0-1 1,0 0 0,0 0 0,0 1 0,0-1-1,0 0 1,0 0 0,0 1 0,0-1 0,0 0-1,0 0 1,0 1 0,0-1 0,0 0 0,1 0-1,-1 1 1,0-1 0,0 0 0,11 7 1198,16 1 1353,-14-6-1910,0 0 0,0 0 0,1-2 0,-1 1 0,16-3 0,-22 1-599,0 0 0,-1 0 0,1-1 0,0 0 0,-1 0 0,1 0 0,-1-1 1,0 0-1,1 0 0,-2-1 0,11-7 0,-14 9-107,0 0 1,0 0-1,0 0 0,0-1 1,0 1-1,-1 0 0,1-1 1,-1 1-1,0-1 0,0 1 1,0-1-1,0 0 0,0 1 1,-1-1-1,1 0 0,-1 0 1,1 1-1,-1-1 0,0 0 1,0 0-1,-1 0 0,1 1 1,0-1-1,-1 0 1,0 0-1,0 1 0,0-1 1,0 0-1,0 1 0,-2-5 1,1 5-28,0-1 1,1 0 0,-1 1 0,0-1 0,-1 1 0,1-1 0,0 1 0,-1 0 0,1 0 0,-1 0-1,1 0 1,-1 1 0,0-1 0,0 1 0,0-1 0,0 1 0,0 0 0,0 0 0,0 1 0,-1-1-1,1 0 1,0 1 0,0 0 0,-1 0 0,1 0 0,-4 1 0,-1 1-7,0 1 0,1-1-1,-1 2 1,1-1 0,0 1 0,0 0 0,0 1 0,0-1 0,1 1 0,0 1 0,0-1-1,0 1 1,1 0 0,0 0 0,-8 13 0,7-9 49,0 0 1,0 0-1,1 0 0,0 1 1,1 0-1,0 0 1,1 0-1,0 0 0,1 1 1,-1 16-1,3-24-43,0 0 0,0 0 0,0-1 1,1 1-1,-1 0 0,1-1 0,0 1 0,0 0 0,1-1 0,-1 1 0,1-1 0,0 0 1,0 1-1,0-1 0,0 0 0,0 0 0,1 0 0,-1 0 0,1-1 0,0 1 0,-1-1 1,1 0-1,1 1 0,-1-1 0,0-1 0,6 4 0,-3-3-137,-1 0 1,1-1-1,0 1 1,0-1-1,0 0 0,1 0 1,-1-1-1,0 0 1,0 0-1,0 0 0,0-1 1,0 0-1,0 0 1,0-1-1,9-2 0,17-11-393,-1-6-181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21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16468,'-32'203'6039,"30"-170"-5246,1-1 0,1 1 0,2 0 0,7 39 0,-8-65-711,1 0 1,0 0-1,0 0 0,0 0 0,1 0 0,0-1 0,1 1 0,-1-1 0,9 11 0,-10-15-73,0 0 0,0 0 0,0 0 0,0-1-1,0 1 1,1 0 0,-1-1 0,0 1 0,1-1 0,0 0-1,-1 0 1,1 0 0,0 0 0,-1 0 0,1-1 0,0 1-1,0-1 1,-1 0 0,1 1 0,0-2 0,0 1 0,0 0-1,0 0 1,-1-1 0,1 1 0,0-1 0,4-2 0,0 0-9,-1 0 0,0-1 1,0 1-1,0-2 1,0 1-1,-1 0 0,0-1 1,0 0-1,0 0 1,0-1-1,-1 1 1,0-1-1,5-9 0,-4 5-22,1 0-1,-1-1 0,-1 0 0,0 0 1,-1 0-1,0 0 0,2-16 1,-27 78 92,20-44-34,-2 6 83,1 0 1,0 1 0,1-1-1,0 1 1,1 20 0,1-32-99,0-1 0,0 0 0,0 1 0,1-1 0,-1 0 0,0 0 0,1 1 0,-1-1 0,1 0 0,-1 0 0,1 0 0,0 0 0,-1 0 0,1 0 0,0 1 0,0-2 0,0 1 0,-1 0 0,1 0 0,0 0 0,0 0 0,2 0-1,-1 0 2,1 0 0,-1 0 0,0 0 0,1-1 0,-1 1 0,1-1 0,-1 0 0,1 1 0,-1-1 0,1 0 0,2-1 0,3 0 3,0-1 1,0 0-1,0 0 1,0 0-1,-1-1 0,10-5 1,-4 0-30,-1 0 0,0 0 0,20-21 0,-27 24-119,0 0 0,0 0-1,-1 0 1,0 0 0,0-1 0,0 0 0,0 0 0,2-7 0,-11 33-42,1-9 181,1 1 0,1-1 0,0 0 0,0 1 0,1-1 1,1 12-1,0-22-7,0 0 1,0 0 0,0 0-1,0 0 1,0 0-1,1 0 1,-1 0 0,0 0-1,1 0 1,-1 0 0,0 0-1,1-1 1,-1 1 0,1 0-1,0 0 1,-1 0-1,1-1 1,-1 1 0,1 0-1,0-1 1,0 1 0,-1 0-1,1-1 1,0 1-1,0-1 1,0 1 0,1 0-1,1-1-8,-1 0 0,0 0 0,0 0 0,0 0 0,0 0 0,0 0 0,1-1 0,-1 1 0,0-1 0,0 1 0,0-1 0,2-1 0,3-1-153,0 0 0,0-1 0,0 0-1,-1-1 1,1 0 0,7-7 0,-6 3-316,-1-1 0,0 0 1,0-1-1,-1 0 0,0 0 0,-1 0 1,-1-1-1,1 0 0,-2 1 1,3-15-1,2-20-1350,4-65 1,-8 64 1209,2-24-410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21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 13867,'-1'3'1167,"-8"17"-498,2 1 0,1 1 0,0-1 1,2 1-1,-3 31 0,3 0 451,4 61 1,4-51-80,14 81 0,-12-113-765,1-1-1,1 0 0,2 0 1,22 46-1,-19-57-32,-7-16-134,-7-13-63,-15-34-666,-38-72 0,22 50 130,5 9 137,-49-114 906,75 167-482,-5-18 413,6 21-457,-1 1 0,1-1-1,0 1 1,1 0 0,-1-1 0,0 1 0,0-1-1,0 1 1,0-1 0,0 1 0,0-1-1,1 1 1,-1-1 0,0 1 0,0-1-1,1 1 1,-1 0 0,0-1 0,1 1-1,-1 0 1,0-1 0,1 1 0,-1 0-1,0-1 1,1 1 0,-1 0 0,1 0-1,-1-1 1,1 1 0,-1 0 0,0 0 0,1 0-1,-1 0 1,1 0 0,-1 0 0,1-1-1,-1 1 1,1 0 0,-1 0 0,1 0-1,0 1 1,77 2 386,-50-1-279,1-1-1,-1-1 0,54-8 1,-25-6-194,0-4-109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4:22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1 866 13411,'1'1'64,"0"0"0,0 0 0,0-1 0,0 1-1,0 0 1,0-1 0,0 1 0,0-1 0,0 1 0,0-1 0,0 1 0,1-1 0,-1 0 0,0 0 0,0 1 0,1-1-1,-1 0 1,0 0 0,0 0 0,0 0 0,1-1 0,-1 1 0,0 0 0,0 0 0,1-1 0,0 0 0,3 1 108,23-5 312,-1-2 1,0 0 0,49-21 0,-15 5 176,732-233 3684,-10 75-2499,-713 167-1763,177-36 182,469-107 334,-242 37-1122,-417 107 120,-49 14-458,-18 1 305,-33-8 130,18-2 185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2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16932,'-6'-2'1392,"6"1"-920,-3 4-40,7 2-384,5-3 104,1-2-144,17-6-216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3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 12107,'-1'2'1289,"5"0"-370,17 1 116,29 2-17,549 9 1353,3-32-2650,-280 6 419,-24 2 22,1194-23 715,-919 36-712,193-1-59,-694-2-102,754 1 77,-2 31-68,-788-29 24,-8 0 106,0-1 1,0-1-1,39-5 1,-24-4 109,30-4-249,69 2-6,143-7-32,-149 8 5,-136 9-82,0-6-1029,0 3 912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16524,'-9'38'1544,"2"-10"-1080,1-5-168,3-4 304,3-6-456,9-10-504,1-6 480,9-16-312,5-5-176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3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15435,'6'-5'251,"0"0"-1,0 0 1,0 1-1,1 0 0,-1 0 1,1 0-1,0 1 1,0 0-1,1 1 1,-1-1-1,1 1 0,-1 1 1,1 0-1,-1 0 1,1 0-1,0 1 1,0 0-1,-1 0 0,1 1 1,0 0-1,-1 0 1,13 5-1,-17-5-239,-1 0 1,1 1-1,0-1 0,-1 1 0,1-1 1,-1 1-1,0 0 0,0 0 0,0 0 1,0 0-1,0 1 0,0-1 0,0 1 1,-1-1-1,1 1 0,-1-1 0,0 1 1,0 0-1,0 0 0,0-1 0,0 1 1,-1 0-1,1 0 0,-1 0 0,1 0 0,-1 0 1,0 0-1,-1 0 0,1 0 0,0 0 1,-2 4-1,-2 10 12,-1-1 0,0-1 0,-1 1 1,-11 21-1,10-23 21,-14 28 57,0 2 67,-21 57 1,38-88-137,0-1 0,1 1 0,0 0 0,1 0 0,1 0 0,0 0 0,1 0 0,0 0 0,3 21 0,-2-31-37,-1-1 0,1 1 0,0 0 1,-1-1-1,1 1 0,0-1 0,1 1 0,-1-1 1,0 0-1,1 0 0,-1 1 0,1-1 1,0 0-1,0 0 0,0 0 0,0-1 0,0 1 1,0 0-1,0-1 0,0 1 0,1-1 0,-1 0 1,1 0-1,-1 0 0,1 0 0,-1 0 0,1 0 1,-1-1-1,1 1 0,0-1 0,-1 0 0,1 0 1,0 0-1,0 0 0,-1 0 0,1-1 1,-1 1-1,4-2 0,-1 1 28,0 0 1,0-1-1,-1 1 1,1-1-1,-1 0 1,1 0-1,-1-1 1,0 1-1,0-1 1,0 0-1,0 0 1,0-1-1,-1 1 1,1-1 0,-1 0-1,0 1 1,0-1-1,-1-1 1,1 1-1,2-6 1,0-9 17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38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12611,'0'0'1864,"11"0"-776,1-2-416,3-12 2025,5-2-1561,8 9-360,1-6-359,3 4-850,-1 5 577,-4 1-264,-2-1-104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3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31 314 18300,'-11'36'1428,"6"-21"-1053,0 0 0,-3 24-1,7-35-340,1-1-1,-1 1 0,1-1 0,0 1 1,0 0-1,1-1 0,-1 1 0,1-1 1,0 1-1,0-1 0,0 1 1,0-1-1,1 0 0,-1 1 0,1-1 1,3 4-1,-4-5-13,1-1 0,-1 1 0,1-1 0,0 1 0,0-1 0,0 0 0,0 1 0,0-1 0,0 0 0,0 0 0,0-1 0,0 1 0,0 0 0,0-1 0,1 1-1,-1-1 1,0 0 0,1 0 0,-1 1 0,0-2 0,0 1 0,1 0 0,-1 0 0,0-1 0,0 1 0,4-2 0,0 0 64,1 0-1,-1-1 1,0 0-1,0 0 0,0-1 1,0 1-1,7-8 1,1-2 133,-1 0 0,0-1 0,-2-1 0,1 0 0,-2-1 0,0 0 0,-1 0 0,0-1 0,10-30 0,-13 37 43,-1 19-167,-1 29-119,-2-24 55,-1-7-32,0 0 0,0 0 0,1 0 0,0 0 0,1 0 0,-1-1 1,6 11-1,-6-16-29,-1 1 1,0-1-1,1 1 1,-1-1 0,1 1-1,0-1 1,-1 0-1,1 0 1,0 0-1,0 0 1,-1 0-1,1 0 1,0-1 0,0 1-1,0 0 1,0-1-1,0 0 1,0 1-1,0-1 1,0 0 0,0 0-1,0 0 1,1 0-1,-1 0 1,0-1-1,0 1 1,0-1-1,0 1 1,-1-1 0,4-1-1,3-2-250,0 1 0,-1-2 0,0 1 0,0-1 0,0 0 0,0 0 0,-1-1 0,0 0 0,0 0 0,9-12-1,2-5-1419,26-47 0,-31 47 584,-1-1-1,13-39 1,-20 50 1159,0-1 0,-1 0 0,-1 0 1,0 0-1,-1 0 0,-1-20 0,0 33 86,0 0 0,0-1 0,0 1-1,0 0 1,-1 0 0,1-1 0,0 1 0,0 0 0,-1 0-1,1 0 1,-1 0 0,1 0 0,-1-1 0,0 1 0,1 0-1,-1 0 1,0 0 0,0 1 0,0-1 0,1 0 0,-1 0-1,-2-1 1,2 2-36,1 0-1,0 0 1,-1 0-1,1 0 0,-1 0 1,1 0-1,-1 0 1,1 0-1,0 0 1,-1 0-1,1 0 0,-1 0 1,1 0-1,-1 0 1,1 0-1,0 1 1,-1-1-1,1 0 1,-1 0-1,1 0 0,0 1 1,-1-1-1,1 1 1,-10 15 1317,8-5-1113,-1 1 1,1-1-1,1 1 0,0-1 0,1 1 0,0 0 1,1-1-1,2 14 0,23 95-38,-15-77-61,46 172-86,-75-264 149,-25-49 1,4 12 637,40 87-889,-1-1 0,0 0-1,1 0 1,-1 0 0,0 0 0,0 0 0,1 0 0,-1 1-1,0-1 1,1 0 0,-1 0 0,0 0 0,1 0 0,-1 0 0,0 0-1,0 0 1,1 0 0,-1 0 0,0 0 0,1 0 0,-1-1-1,0 1 1,1 0 0,-1 0 0,0 0 0,0 0 0,1 0 0,-1-1-1,0 1 1,0 0 0,1 0 0,-1 0 0,0-1 0,0 1-1,1 0 1,-1 0 0,0-1 0,0 1 0,0 0 0,0 0 0,0-1-1,1 1 1,-1 0 0,0-1 0,0 1 0,0 0 0,0-1 0,0 1-1,0 0 1,0-1 0,0 1 0,0 0 0,0 0 0,0-1-1,0 1 1,0 0 0,0-1 0,0 1 0,-1 0 0,1-1 0,0 1-1,0 0 1,0 0 0,0-1 0,-1 1 0,1 0 0,0 0-1,0-1 1,-1 1 0,31 13-196,-20-8-18,1-1-299,1-1 1,-1 0 0,1 0 0,0-1-1,-1-1 1,20 0 0,-25-1 202,0 0 1,0 0-1,-1-1 0,1 0 0,0 0 1,-1-1-1,1 0 0,-1 0 1,1 0-1,-1 0 0,0-1 1,0 0-1,0 0 0,0 0 1,5-6-1,-5 5 265,-1 0 1,0 0-1,0 0 0,-1-1 1,1 0-1,-1 1 0,0-1 1,0 0-1,-1-1 0,0 1 1,0 0-1,0-1 0,0 1 1,-1-1-1,2-9 0,-3 15 76,-1 0 0,1 1 0,0-1 0,0 0 0,0 0 0,0 0 0,0 0 1,0 0-1,0 0 0,0 0 0,-1 0 0,1 0 0,0 0 0,0 0 0,0 0 0,0 0 0,0 1 0,0-1 0,0 0 0,-1 0 0,1 0 0,0 0 0,0 0 0,0 0 0,0 0 0,0 0 0,0 0 0,-1 0 0,1-1 0,0 1 0,0 0 0,0 0 0,0 0 0,0 0 0,0 0 0,-1 0 0,1 0 0,0 0 0,0 0 0,0 0 0,0 0 0,0 0 0,0 0 1,0-1-1,0 1 0,0 0 0,0 0 0,-1 0 0,1 0 0,-6 12 721,1 9 130,1 0 1,-3 24 0,6-37-766,1 0 0,0 1 1,0-1-1,1 0 0,0 1 0,0-1 1,1 0-1,4 12 0,-5-18-104,-1-1 0,1 1 0,0 0 0,-1-1 0,1 1 0,0 0-1,0-1 1,0 0 0,0 1 0,1-1 0,-1 0 0,0 1 0,1-1 0,-1 0 0,0 0 0,1 0 0,-1 0 0,1 0 0,0 0 0,-1-1-1,1 1 1,0 0 0,-1-1 0,1 0 0,0 1 0,0-1 0,-1 0 0,1 0 0,0 0 0,0 0 0,0 0 0,-1 0 0,1 0-1,0-1 1,0 1 0,-1-1 0,1 1 0,0-1 0,-1 0 0,1 1 0,0-1 0,2-2 0,3-1 65,0-1 0,0 0 0,-1 0 0,0 0 0,0-1 0,0 0 0,0 0 0,5-8 0,-3 1 116,0 0 0,8-20 0,-14 29-160,0-1 0,0-1 1,0 1-1,-1 0 0,0 0 0,0 0 1,0-1-1,-1 1 0,0-1 0,0-5 1,-6 33-133,6-22 89,-4 54-571,4-50 368,0 1 0,0-1 0,1 1 0,-1-1 0,1 1 0,0-1 0,0 1 1,1-1-1,2 6 0,-4-9 170,1 0 1,-1 0 0,0 0 0,1-1-1,0 1 1,-1 0 0,1-1 0,-1 1-1,1 0 1,0-1 0,0 1 0,-1 0-1,1-1 1,0 1 0,0-1-1,0 0 1,0 1 0,-1-1 0,1 0-1,0 1 1,0-1 0,0 0 0,0 0-1,0 0 1,0 0 0,0 0 0,0 0-1,0 0 1,0 0 0,0 0 0,0 0-1,1-1 1,0 0-8,0 0-1,0 0 0,0 0 1,0 0-1,0 0 1,-1-1-1,1 1 1,0-1-1,0 1 1,-1-1-1,1 0 1,1-2-1,11-23-463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3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 16404,'-6'52'3704,"4"-44"-3356,1 0-1,0 0 0,0 0 1,1 0-1,0 0 0,0 0 1,1 0-1,2 14 0,0-13-218,0 1 1,0-2-1,1 1 0,0 0 0,1-1 0,7 11 0,-11-17-127,0-1 0,0 1-1,0-1 1,1 1-1,-1-1 1,0 0 0,1 1-1,-1-1 1,1 0 0,-1 0-1,1 0 1,0 0 0,0 0-1,-1 0 1,1-1 0,0 1-1,0-1 1,0 1 0,0-1-1,0 1 1,0-1-1,-1 0 1,1 0 0,0 0-1,0 0 1,0-1 0,0 1-1,0 0 1,0-1 0,0 1-1,0-1 1,-1 0 0,1 1-1,0-1 1,0 0 0,-1 0-1,1 0 1,2-2-1,3-4-1,1 0-1,-1 0 1,0 0-1,-1-1 1,0 0-1,10-16 0,25-56 17,-38 74-11,6-13 6,-2 5-2,0 0-1,-2 0 1,1 0 0,3-17-1,-11 29 11,-2 7 1,-5 9 12,5-1 8,0 0 0,1 0 0,0 0 1,1 1-1,1-1 0,0 1 0,2 24 0,0-30-50,0 1-1,0-1 1,1 0 0,0 1-1,0-1 1,1 0 0,0 0-1,1 0 1,0-1-1,0 1 1,0-1 0,1 0-1,8 9 1,-11-13-106,0-1-1,1 0 1,-1 0 0,1 0-1,-1 0 1,1 0 0,0 0-1,-1-1 1,1 1 0,0-1 0,0 0-1,0 0 1,0 0 0,0 0-1,0 0 1,0-1 0,1 1-1,-1-1 1,0 0 0,6-1-1,-5 0-2,0 0 0,0 0-1,0-1 1,-1 1 0,1-1-1,-1 0 1,1 0 0,-1 0-1,0-1 1,0 1-1,0-1 1,0 0 0,0 0-1,-1 0 1,1 0 0,2-4-1,11-21-756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3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18148,'-1'2'430,"1"1"-1,-1-1 1,1 1 0,-1-1 0,0 1 0,0-1-1,0 1 1,-3 4 0,3-5-269,-1 0 1,1 0-1,0 0 0,0 0 0,0 1 1,1-1-1,-1 0 0,0 5 0,1-6-160,0 0 1,0 0-1,1 0 0,-1 0 0,0 0 0,1 1 0,-1-1 0,1 0 0,-1-1 0,1 1 0,-1 0 0,1 0 1,0 0-1,-1 0 0,1 0 0,0-1 0,0 1 0,0 0 0,0 0 0,0-1 0,-1 1 0,1-1 0,0 1 1,0-1-1,2 1 0,8 4-41,1-1-1,-1-1 1,1 0 0,0 0 0,17 1 0,-14-2 7,-1 0 0,0 1 0,18 7 1,-31-10 36,0 0 0,0 0 1,0 0-1,-1 1 0,1-1 1,0 0-1,0 1 1,0-1-1,0 1 0,-1-1 1,1 1-1,0 0 0,0-1 1,-1 1-1,1 0 1,0-1-1,-1 1 0,1 0 1,-1 0-1,1-1 0,-1 1 1,1 0-1,-1 0 0,0 0 1,1 0-1,-1 0 1,0-1-1,0 1 0,0 0 1,1 1-1,-2 0 13,0 0-1,1 0 1,-1 0-1,0-1 1,0 1 0,0 0-1,0-1 1,0 1-1,-1-1 1,1 1 0,0-1-1,-1 0 1,-2 3-1,-7 4 33,0-1-1,0 0 1,-14 6-1,21-11-84,1 0 0,-1-1 0,0 0-1,0 1 1,0-1 0,0-1 0,0 1 0,0-1 0,0 1-1,0-1 1,0 0 0,0 0 0,0-1 0,0 0 0,0 1-1,-5-3 1,-10-5-109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4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16171,'0'0'110,"0"0"-1,0 1 0,0-1 0,0 0 0,0 1 0,0-1 0,0 1 0,0-1 1,0 0-1,0 1 0,0-1 0,0 0 0,0 1 0,0-1 0,1 0 0,-1 1 0,0-1 1,0 0-1,0 0 0,1 1 0,-1-1 0,0 0 0,0 1 0,1-1 0,-1 0 1,0 0-1,0 0 0,1 1 0,-1-1 0,0 0 0,1 0 0,12-2 2056,11-14-732,-18 10-1335,0 1 0,-1-1 0,0 0-1,0-1 1,-1 1 0,1-1 0,-1 0 0,-1 0 0,1 0 0,-1 0 0,-1-1-1,1 1 1,-1-1 0,0 1 0,-1-1 0,0 0 0,0-9 0,-1 16-87,0 1-1,0-1 1,0 1 0,0-1 0,0 1 0,0-1 0,0 1 0,0-1 0,0 1 0,0-1-1,0 1 1,0-1 0,-1 1 0,1-1 0,0 1 0,0-1 0,-1 1 0,1-1 0,0 1 0,-1-1-1,1 1 1,0-1 0,-1 1 0,1 0 0,-1-1 0,1 1 0,-1-1 0,0 1-2,0 0 0,0 0 0,1 1 1,-1-1-1,0 0 0,0 0 0,1 0 1,-1 1-1,0-1 0,0 0 0,1 1 1,-1-1-1,0 0 0,1 1 0,-1-1 0,1 1 1,-1 0-1,-3 2 3,1 0 1,0 1-1,0-1 0,0 1 1,1 0-1,-3 4 0,-2 6-4,1 1 0,1 0 0,-5 21 1,9-30-14,0-1 1,0 0 0,1 1 0,-1-1 0,1 0 0,0 1 0,0-1 0,1 0-1,0 1 1,0-1 0,0 0 0,1 0 0,3 9 0,-4-12 1,0 0 0,1 0 0,-1-1 0,1 1 0,0-1 0,-1 1 0,1-1 0,0 1 1,0-1-1,0 0 0,0 0 0,0 0 0,0 0 0,0 0 0,0 0 0,0 0 0,0-1 0,1 1 0,-1-1 0,0 0 1,0 1-1,1-1 0,-1 0 0,0-1 0,1 1 0,2-1 0,7-1-9,0-1 0,0 0 0,19-8-1,-22 7 10,80-31 50,-88 35-35,-1-1 0,1 1 1,-1 0-1,1-1 0,-1 1 1,1-1-1,-1 1 0,0 0 1,1-1-1,-1 1 1,1-1-1,-1 1 0,0-1 1,1 0-1,-1 1 0,0-1 1,0 1-1,0-1 0,1 0 1,-1 1-1,0-1 0,0 1 1,0-1-1,0 0 0,0 1 1,0-1-1,0 0 0,0 1 1,0-1-1,-1 1 0,1-1 1,0 0-1,0 1 0,0-1 1,-1 1-1,1-1 0,0 1 1,-1-1-1,1 0 0,-1 0 1,-18-27 571,15 23-446,-63-78 1130,103 95-3300,-20-3 1650,1-1-158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4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28 15419,'17'-28'6438,"-18"30"-5127,-8 13 65,-120 162-353,70-99-851,13-9-263,46-69 63,0 0-1,0 0 1,0 0 0,0-1-1,0 1 1,0 0 0,0 0-1,0 0 1,0 0 0,0 0-1,0 0 1,0 0 0,0 0-1,0 0 1,0 0 0,0 0-1,0 0 1,0-1 0,0 1-1,0 0 1,0 0 0,-1 0-1,1 0 1,0 0 0,0 0-1,0 0 1,0 0-1,0 0 1,0 0 0,0 0-1,0 0 1,0 0 0,0 0-1,-1 0 1,1 0 0,0 0-1,0 0 1,0 0 0,0 0-1,0 0 1,0 0 0,0 0-1,0 0 1,0 0 0,0 0-1,-1 0 1,1 0 0,0 0-1,0 0 1,0 0 0,0 0-1,0 0 1,0 1 0,0-1-1,0 0 1,1-16-1160,5-20-799,1-5-137,8-34-1095,-13 67 3045,1-1 0,0 1-1,0 1 1,1-1 0,0 0-1,7-10 1,-10 17 298,0 0-1,0 0 1,0 0 0,1 0 0,-1 0-1,0 1 1,1-1 0,-1 0-1,1 1 1,-1-1 0,1 1 0,-1-1-1,1 1 1,-1-1 0,1 1-1,-1 0 1,1 0 0,-1 0 0,1 0-1,0 0 1,-1 0 0,1 1-1,-1-1 1,1 0 0,-1 1-1,1-1 1,1 2 0,7 2 858,1 0 1,17 11-1,-15-8-475,6 3-80,-2-1-678,1 0-1,-1-2 1,34 11 0,-27-15-168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4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15627,'-7'15'784,"0"0"0,1 1-1,1-1 1,0 1 0,1 0-1,0 0 1,2 1 0,0-1-1,0 21 1,3 21-703,10 75 0,-2-44 461,-6 45-406,2-229-344,4 0 0,32-145 0,-39 233 191,3-17-117,10-30 1,-13 48 92,0 1 1,0 0-1,1 0 1,-1-1-1,1 1 0,1 1 1,-1-1-1,0 0 1,1 1-1,0 0 0,6-6 1,-8 9 21,0 0-1,0 0 1,0 0 0,0 0 0,0 0 0,0 0-1,0 0 1,0 1 0,0-1 0,0 1-1,0-1 1,0 1 0,1 0 0,-1 0 0,0 0-1,0 0 1,0 0 0,1 1 0,-1-1-1,0 0 1,0 1 0,0 0 0,0 0-1,0-1 1,0 1 0,0 0 0,0 0 0,0 1-1,0-1 1,-1 0 0,1 1 0,2 1-1,-3-1 47,1 0 0,0 0 0,-1 0 0,0 0 0,1 1 0,-1-1 0,0 0 0,0 1 0,0-1 0,0 0 0,-1 1 0,1-1 0,-1 1 0,1-1-1,-1 1 1,0-1 0,0 1 0,0-1 0,0 1 0,-1-1 0,1 1 0,-1-1 0,1 1 0,-1-1 0,0 1 0,0-1 0,0 0 0,-1 3 0,-3 2 96,-1 0 1,1-1-1,-1 1 0,0-1 1,0-1-1,-1 1 1,0-1-1,0 0 1,0 0-1,0-1 1,-1 0-1,0-1 1,0 1-1,0-1 1,0-1-1,0 0 0,-1 0 1,-15 2-1,24-4-119,0 0-1,0-1 0,0 1 0,0 0 0,0 0 1,1 0-1,-1 0 0,0 0 0,0 0 0,0 0 1,0 0-1,0 0 0,0 0 0,0 0 0,1 0 1,-1-1-1,0 1 0,0 0 0,0 0 0,0 0 1,0 0-1,0 0 0,0 0 0,0-1 0,0 1 1,0 0-1,0 0 0,0 0 0,0 0 0,0 0 1,0 0-1,0-1 0,0 1 0,0 0 0,0 0 1,0 0-1,0 0 0,0 0 0,0 0 0,0-1 1,0 1-1,0 0 0,0 0 0,0 0 0,0 0 1,0 0-1,-1 0 0,1 0 0,0-1 0,0 1 1,0 0-1,0 0 0,0 0 0,0 0 0,0 0 1,0 0-1,-1 0 0,1 0 0,0 0 0,0 0 1,0 0-1,0 0 0,0 0 0,0 0 0,-1 0 1,1 0-1,0 0 0,0 0 0,0 0-2,8-8 29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4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1 192 15955,'0'0'97,"1"0"0,-1 0 0,0 0 0,1 0 0,-1 0 0,1 0 0,-1 0 0,1 0 0,-1 0 0,1 0 0,-1 0 0,0 0 0,1-1 0,-1 1 0,1 0 0,-1 0 0,0-1 0,1 1 0,-1 0 0,0-1 0,1 1 0,-1 0 0,0-1 0,1 1 0,-1-1 0,17-16 596,-8 7-21,-1 3-350,-1 0 1,0 0 0,0-1 0,-1 0 0,0-1 0,0 1 0,-1-1 0,0 0 0,-1 0 0,0-1 0,-1 1 0,1-1 0,1-13 0,-5 22-291,1 1 0,-1-1 0,0 0 0,0 0 0,0 0 0,1 0 0,-1 0 0,0 1 0,0-1 0,-1 0 0,1 0 0,0 0 0,0 0 0,0 0 0,0 0 1,-1 1-1,1-1 0,0 0 0,-1 0 0,1 0 0,-1 1 0,1-1 0,-1 0 0,1 1 0,-1-1 0,1 0 0,-1 1 0,0-1 0,1 0 0,-1 1 1,0-1-1,0 1 0,1 0 0,-1-1 0,0 1 0,0 0 0,0-1 0,-1 1-16,1 0-1,-1 0 1,1 0-1,-1 1 1,1-1 0,0 0-1,-1 1 1,1-1-1,0 1 1,-1 0 0,1-1-1,0 1 1,0 0-1,-1 0 1,1-1 0,0 1-1,0 0 1,0 0-1,0 0 1,0 1 0,-1 0-1,-7 11-7,0 0-1,1 0 1,0 1-1,1 0 1,0 1-1,2 0 1,-9 28-1,14-42-7,0 0 1,0-1-1,0 1 0,-1 0 0,1 0 1,0-1-1,0 1 0,0 0 0,0 0 1,1 0-1,-1-1 0,0 1 0,0 0 0,0 0 1,1-1-1,-1 1 0,0 0 0,0-1 1,1 1-1,-1 0 0,1-1 0,-1 1 1,1 0-1,-1-1 0,1 1 0,-1-1 0,2 1 1,-1 0 0,0-1 0,1 1 0,-1-1 0,1 1 0,-1-1 0,1 0 0,-1 0 0,1 0 0,-1 0 0,1 0 0,-1 0 0,1 0 0,1-1 0,6-1 5,0 0 0,1-1-1,13-7 1,148-84 72,-169 93-82,1 0 0,-1 0 0,0 0 0,1 0 0,-1 0 0,1 1 0,-1-1 0,1 1 0,0-1 0,-1 1 0,1 0 0,3 1 0,-4-1 1,-1 0-1,0 1 1,0-1-1,1 1 1,-1 0 0,0-1-1,0 1 1,0 0 0,0 0-1,0 0 1,0 0-1,0 0 1,0 0 0,-1 0-1,1 0 1,0 0 0,0 0-1,-1 0 1,1 1-1,-1-1 1,1 0 0,-1 0-1,0 1 1,1 1 0,2 13-24,-1 1 0,0-1 0,-2 1 1,-1 30-1,0-29 17,0-1-1,1 1 1,5 31 0,-5-48 12,0 0 1,0 0-1,1 0 1,-1-1-1,0 1 1,0 0-1,0 0 1,1 0-1,-1-1 1,0 1-1,1 0 1,-1 0-1,1-1 1,-1 1-1,1 0 1,-1-1-1,1 1 1,-1-1-1,1 1 1,0-1-1,-1 1 0,2 0 1,-1-1 1,-1 0 0,1 0 0,0 0 0,-1 0 1,1 0-1,-1-1 0,1 1 0,0 0 0,-1 0 0,1 0 0,0-1 0,-1 1 1,1 0-1,-1-1 0,1 1 0,-1-1 0,1 1 0,-1-1 0,1 1 0,-1-1 0,1 0 1,2-3 35,1-1 1,-1 0 0,0 0 0,4-9 0,2-10 100,0 0 1,-2 0-1,-1-1 0,4-37 1,-9 62-157,0 0 0,0 0 0,0 0 0,0 0 1,-1 0-1,1 0 0,0 0 0,0 0 0,0 0 0,-1 0 1,1 1-1,0-1 0,0 0 0,0 1 0,-1-1 0,1 0 1,0 1-1,-1-1 0,1 1 0,0-1 0,-1 1 0,2 1 1,13 5-103,-10-6 106,0 0-1,0-1 0,0 1 1,0-1-1,-1 0 0,1-1 1,0 1-1,0-1 0,0 0 1,-1 0-1,1-1 0,8-3 1,3-3 60,-1 0 1,18-14-1,-10 7 69,-22 15-111,-1-1-1,1 1 1,-1-1-1,1 1 1,0 0 0,-1-1-1,1 1 1,0 0-1,-1 0 1,1-1-1,0 1 1,-1 0 0,1 0-1,0 0 1,0 0-1,-1 0 1,1 0 0,0 0-1,0 0 1,-1 0-1,1 0 1,0 1 0,-1-1-1,1 0 1,0 0-1,-1 1 1,1-1 0,0 0-1,-1 1 1,1-1-1,-1 1 1,1-1-1,-1 1 1,1-1 0,-1 1-1,1-1 1,-1 1-1,1-1 1,-1 1 0,1 0-1,-1-1 1,0 1-1,0 0 1,1 1 0,2 5-1,-1 0 1,0 0 0,2 15-1,1 3 10,-4-23-11,-1-1 1,1 1 0,0 0 0,0-1-1,0 0 1,0 1 0,0-1 0,0 1-1,0-1 1,0 0 0,0 0 0,1 0-1,-1 0 1,1 0 0,-1 0 0,1 0-1,-1 0 1,1 0 0,2 0-1,-1 0 13,1 0 0,-1-1 0,0 0 0,1 1 0,-1-1 0,1 0 0,-1-1 0,0 1-1,6-2 1,6-2 74,-1-1 0,1-1 1,20-11-1,-25 12-46,22-11 93,53-23 143,-83 38-281,0 0 1,0 1-1,0-1 0,1 1 0,-1-1 0,0 1 0,0 0 0,0 0 0,1 0 1,-1 0-1,0 0 0,0 0 0,0 0 0,0 1 0,5 1 0,-4 0 1,1 0-1,-1 0 1,0 0-1,1 1 0,-1 0 1,0 0-1,3 4 1,-4-5-2,1-1 1,-1 1-1,0-1 1,0 1-1,1-1 1,-1 0 0,0 0-1,1 0 1,-1-1-1,1 1 1,-1-1-1,1 1 1,0-1-1,-1 0 1,1 0-1,-1 0 1,1 0 0,0 0-1,-1 0 1,1-1-1,4-1 1,7-2-47,-1 0 1,22-10 0,-33 13 26,7-3-37,65-32-3453,-73 34 2897,-2-2-192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4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21036,'-6'1'1545,"5"2"-1593,2 3-488,3-5 960,2-1-136,6 0-384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16251,'-7'1'263,"-1"-1"-1,1 1 0,0 0 1,0 1-1,0 0 0,0 0 0,0 0 1,1 1-1,-1 0 0,1 0 1,0 1-1,-1 0 0,2 0 0,-1 0 1,0 1-1,1-1 0,-6 8 0,36-24-283,-19 6-15,27-19-93,-33 25 122,1-1 0,0 1-1,-1 0 1,1-1 0,0 1 0,-1-1 0,1 1 0,0 0 0,0 0-1,-1-1 1,1 1 0,0 0 0,0 0 0,-1 0 0,1 0 0,0 0-1,0 0 1,0 0 0,-1 0 0,1 0 0,0 0 0,0 1 0,-1-1-1,1 0 1,0 0 0,0 1 0,-1-1 0,1 1 0,0-1-1,-1 0 1,1 1 0,0-1 0,-1 1 0,1 0 0,-1-1 0,1 1-1,-1-1 1,1 1 0,-1 0 0,1-1 0,-1 2 0,5 12-44,-2 1 0,0-1 0,-1 0 1,0 1-1,-1 0 0,-1 19 0,1 16 76,0-45-15,0 19 122,1-1 1,1 0-1,1-1 0,1 1 1,9 24-1,-4-31 152,-4-12-38,-3-9 163,-4 4-387,1 0-1,0 0 0,-1 0 1,1 0-1,-1 0 1,0 0-1,1 0 1,-1 0-1,0 0 1,1 0-1,-1 0 1,0 0-1,0 0 1,0 1-1,0-1 1,0 0-1,0 1 1,0-1-1,0 0 1,0 1-1,0 0 1,0-1-1,0 1 1,-1 0-1,1-1 1,-2 1-1,-33-6 321,34 6-306,-6-1 10,1 2 0,-1-1 0,1 1 1,0 0-1,-1 0 0,1 1 0,0 0 1,0 1-1,0-1 0,0 1 1,-7 4-1,-13 6-839,32-31-728,3 0 1044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4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1 493 11642,'0'1'154,"0"-1"0,0 1 0,0-1-1,-1 1 1,1-1 0,0 0-1,0 1 1,0-1 0,0 1-1,0-1 1,0 1 0,0-1-1,0 1 1,1-1 0,-1 1-1,0-1 1,0 1 0,0-1-1,0 0 1,1 1 0,-1-1-1,0 1 1,0-1 0,1 0-1,-1 1 1,0-1 0,1 0-1,-1 1 1,0-1 0,1 0-1,-1 1 1,0-1 0,1 0-1,19 2 1794,-13-3-1679,0-1 0,-1 0 0,1 0 0,6-3 0,6-6 71,0 0 1,0-1 0,-2-2 0,0 0-1,0 0 1,-1-2 0,-1 0 0,0 0-1,-2-1 1,0-1 0,13-24 0,-32 68-213,1-1 0,1 0 1,1 1-1,0 32 1,3-57-129,1 0-1,-1 0 1,0 0-1,0 0 1,0 0 0,0 0-1,1 0 1,-1 0 0,1 0-1,-1 0 1,0 0 0,1 0-1,0 0 1,-1 0-1,1-1 1,0 1 0,-1 0-1,1 0 1,0-1 0,0 1-1,-1 0 1,1-1-1,0 1 1,0-1 0,0 1-1,1 0 1,0-1 2,0 0 0,0 1 1,0-1-1,0-1 0,0 1 0,0 0 0,0 0 1,0-1-1,0 1 0,0-1 0,0 1 0,-1-1 1,3-1-1,6-3 26,0-1 1,-1 0 0,15-13 0,52-51 242,-76 70-270,0 0-1,1-1 1,-1 1 0,0-1-1,1 1 1,-1 0-1,1-1 1,-1 1-1,0 0 1,1 0-1,-1-1 1,1 1-1,-1 0 1,1 0-1,-1 0 1,1 0-1,-1 0 1,1 0-1,-1-1 1,1 1-1,-1 0 1,1 0 0,-1 0-1,1 1 1,-1-1-1,1 0 1,-1 0-1,1 0 1,-1 0-1,1 0 1,-1 1-1,1-1 1,-1 0-1,1 0 1,-1 1-1,1-1 1,-1 0-1,0 1 1,1-1-1,-1 0 1,0 1 0,1-1-1,-1 0 1,0 1-1,1-1 1,-1 1-1,0-1 1,0 1-1,8 33-105,-8-30 95,1-1 0,-1 0 0,1 1 0,0-1 0,0 0-1,0 0 1,0 0 0,2 4 0,-2-7 10,0 1-1,0 0 1,-1-1-1,1 1 1,0-1-1,0 0 1,0 1-1,0-1 1,0 0 0,0 0-1,0 1 1,0-1-1,0 0 1,0 0-1,0 0 1,0 0-1,0 0 1,0 0 0,0-1-1,0 1 1,0 0-1,0-1 1,0 1-1,0 0 1,0-1-1,0 1 1,0-1-1,0 1 1,0-1 0,0 0-1,-1 1 1,2-2-1,30-27-19,-28 25 19,36-41 70,-2-3 0,-1-1 0,-3-2-1,-2-1 1,29-65 0,-48 85-71,-11 25-15,-8 21-8,-4 16 3,1 1 0,-9 54 0,16-66 29,0 0 0,1 0 0,1 0-1,1 0 1,0 0 0,5 19 0,-4-30 2,0 0-1,1-1 1,0 1-1,0-1 0,1 0 1,0 0-1,0 0 1,1 0-1,5 6 0,-7-10-14,0 1 0,0 0-1,1-1 1,0 0-1,-1 0 1,1 0-1,0-1 1,1 1 0,-1-1-1,0 0 1,1 0-1,-1 0 1,1-1 0,0 1-1,-1-1 1,7 0-1,-11 0-1,1-1 0,-1 0-1,0 0 1,1 0-1,-1 0 1,1 0 0,-1 0-1,1 0 1,-1 0-1,1 0 1,-1 0-1,1 0 1,-1 0 0,1 0-1,-1 0 1,1-1-1,-1 1 1,1 0 0,-1 0-1,1 0 1,-1-1-1,0 1 1,1 0 0,-1-1-1,1 1 1,-1 0-1,0-1 1,1 1-1,-1-1 1,-5-11-352,-21-11-247,-22-8 54,-66-31-1,48 27 1030,59 32-320,5 2-83,0 0 0,0 0 0,0 0 1,0 0-1,0 0 0,0-1 0,0 1 0,0 0 0,0-1 1,1 0-1,-1 1 0,0-1 0,-1-2 0,4 3-50,-1 1 0,0-1 1,0 1-1,0-1 0,1 0 0,-1 1 0,0-1 0,1 1 0,-1-1 0,1 1 1,-1-1-1,0 1 0,1-1 0,-1 1 0,1 0 0,-1-1 0,1 1 0,0-1 0,-1 1 1,1 0-1,-1 0 0,1-1 0,0 1 0,-1 0 0,1 0 0,-1 0 0,1 0 1,0 0-1,-1 0 0,2 0 0,23-4 131,4 2-601,1-2 0,0 0 1,-1-2-1,53-19 0,-36 6 20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4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14819,'0'-1'82,"0"1"0,0 0 0,0-1 0,0 1 0,0 0 0,0 0-1,1-1 1,-1 1 0,0 0 0,0 0 0,0-1 0,1 1 0,-1 0 0,0 0 0,0 0-1,1-1 1,-1 1 0,0 0 0,0 0 0,1 0 0,-1 0 0,0 0 0,1-1 0,-1 1 0,0 0-1,1 0 1,-1 0 0,0 0 0,0 0 0,1 0 0,-1 0 0,0 0 0,1 0 0,-1 0 0,0 0-1,1 0 1,-1 1 0,0-1 0,0 0 0,1 0 0,-1 0 0,0 0 0,1 0 0,-1 1-1,0-1 1,0 0 0,1 0 0,-1 0 0,0 1 0,0-1 0,0 0 0,1 0 0,-1 1 0,0-1-1,0 1 1,3 21 2212,-2-8-1944,4 21 472,-4-26-746,0 0 0,1 0 0,-1 0 0,2 0 0,-1 0-1,5 10 1,-6-19-67,-1 1-1,0-1 0,1 1 1,-1-1-1,0 1 0,1-1 0,-1 1 1,1-1-1,-1 1 0,1-1 1,-1 1-1,1-1 0,-1 0 1,1 1-1,0-1 0,-1 0 1,1 1-1,0-1 0,-1 0 1,1 0-1,-1 0 0,1 0 0,0 0 1,-1 1-1,1-1 0,0 0 1,-1 0-1,1-1 0,0 1 1,-1 0-1,1 0 0,0 0 1,-1 0-1,1-1 0,0 1 0,-1 0 1,1 0-1,-1-1 0,1 1 1,0-1-1,-1 1 0,1 0 1,0-1-1,21-24 367,3-12 341,19-41 1,-44 77-708,1 0 0,-1 1 0,0-1-1,0 1 1,0-1 0,1 0 0,-1 1 0,0-1 0,0 1-1,1-1 1,-1 1 0,1-1 0,-1 1 0,0-1 0,1 1 0,-1-1-1,1 1 1,-1 0 0,1-1 0,-1 1 0,1 0 0,0-1-1,-1 1 1,1 0 0,-1 0 0,1-1 0,0 1 0,0 0-1,0 1 0,0 0-1,0 1 0,0-1 0,0 0 1,-1 0-1,1 1 0,-1-1 0,1 1 0,-1-1 1,1 0-1,-1 1 0,0-1 0,1 4 1,3 22 6,-4-19-12,1 1 1,0-1-1,1 0 0,0 0 1,0 0-1,1 0 1,0 0-1,0 0 1,5 7-1,-8-15 3,1 1-1,-1-1 0,1 1 0,0-1 1,-1 1-1,1-1 0,0 1 1,0-1-1,-1 0 0,1 1 1,0-1-1,0 0 0,0 0 0,0 1 1,-1-1-1,1 0 0,0 0 1,0 0-1,0 0 0,0 0 1,-1 0-1,1 0 0,0-1 0,0 1 1,0 0-1,0 0 0,-1-1 1,1 1-1,0 0 0,0-1 1,-1 1-1,1-1 0,0 1 1,0-1-1,-1 1 0,1-1 0,-1 1 1,1-1-1,-1 0 0,2 0 1,22-29 197,-9 5-29,-2-1 0,0 0 1,8-29-1,1 0 67,-22 84-358,-1-23 105,-2 16-32,1 0 0,1 0 0,1 1 0,0-1 0,5 24 0,-5-44 42,0-1 1,1 1-1,-1-1 1,0 1-1,1 0 1,-1-1-1,1 1 0,0-1 1,-1 0-1,1 1 1,0-1-1,0 1 0,0-1 1,0 0-1,0 0 1,0 0-1,0 1 1,0-1-1,1 0 0,-1 0 1,0-1-1,1 1 1,-1 0-1,0 0 0,4 0 1,-3-1 1,0 0 1,1 0-1,-1 0 0,0 0 1,1-1-1,-1 1 0,0-1 0,0 0 1,0 0-1,0 0 0,0 0 1,0 0-1,0 0 0,0 0 1,0-1-1,0 1 0,0-1 1,2-2-1,6-7 15,0-1 0,-1 0 0,0-1 0,14-25 0,-5 7-91,-18 30 68,1 0 0,-1 1-1,0-1 1,1 0 0,-1 1-1,1-1 1,-1 1 0,1-1-1,-1 1 1,1-1 0,-1 1-1,1-1 1,-1 1 0,1-1-1,0 1 1,-1-1 0,1 1-1,0 0 1,-1 0 0,1-1-1,0 1 1,0 0 0,-1 0-1,1 0 1,1-1 0,-1 2-1,-1-1-1,1 1 1,-1-1 0,1 0 0,-1 1-1,1-1 1,-1 1 0,1-1 0,-1 1-1,1-1 1,-1 1 0,0-1 0,1 1 0,-1 0-1,0-1 1,1 1 0,-1-1 0,0 1-1,0 0 1,0-1 0,0 1 0,1 0-1,-1-1 1,0 1 0,0 0 0,-1 0 0,2 15-134,-2-9 118,1 0 1,0-1 0,1 1-1,0 0 1,0 0 0,0-1-1,1 1 1,0-1 0,0 1-1,0-1 1,6 10 0,-7-15 24,0 0 0,0-1 0,0 1 1,0 0-1,0-1 0,0 1 0,0-1 1,0 1-1,0-1 0,0 1 0,0-1 1,0 0-1,0 1 0,0-1 1,1 0-1,-1 0 0,0 0 0,0 0 1,0 0-1,0 0 0,1 0 0,-1 0 1,0-1-1,0 1 0,0 0 0,0-1 1,0 1-1,0-1 0,0 1 1,0-1-1,2 0 0,3-3 10,0 0 0,0 0 0,10-9 0,6-9 52,-1 0 1,-1-1 0,25-38 0,42-83 240,-72 118-272,-1-1 0,-1-1 0,-1 0 1,14-51-1,-34 125-99,-5 79 0,14-82 64,3-1-1,1-1 0,2 1 0,2-1 0,16 44 1,-25-83-4,1 0 1,-1 0-1,1 0 1,0-1-1,-1 1 1,1 0-1,0 0 1,0-1-1,0 1 1,1-1-1,-1 1 1,0-1-1,2 2 1,-2-3 2,-1 1 1,0-1-1,0 0 0,0 0 1,1 0-1,-1 0 1,0 0-1,0 0 0,0 0 1,0-1-1,1 1 1,-1 0-1,0 0 0,0 0 1,0 0-1,0 0 1,1 0-1,-1 0 0,0 0 1,0 0-1,0 0 0,0-1 1,0 1-1,1 0 1,-1 0-1,0 0 0,0 0 1,0 0-1,0-1 1,0 1-1,0 0 0,0 0 1,0 0-1,0 0 1,0 0-1,1-1 0,-1 1 1,0 0-1,1-17-262,-3-2-11,0 0 0,-2 0-1,0 1 1,-1 0 0,-1 0 0,-14-31-1,3 13 148,-3 1-1,-26-37 1,46 72 144,0-1 1,-1 1-1,1 0 0,0 0 1,0 0-1,0 0 1,0-1-1,-1 1 1,1 0-1,0 0 0,0-1 1,0 1-1,0 0 1,0 0-1,0 0 1,0-1-1,0 1 0,0 0 1,0 0-1,0-1 1,0 1-1,0 0 1,0 0-1,0-1 0,0 1 1,0 0-1,0 0 1,0-1-1,0 1 1,0 0-1,0 0 0,0 0 1,0-1-1,1 1 1,-1 0-1,0 0 1,0-1-1,11 0 266,19 5-33,-26-3-195,12 2 90,-8-1-254,0 0 1,0 0 0,0-1 0,0-1 0,0 1 0,0-1 0,1 0 0,10-3-1,-12-1-55,-4-1-67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46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19652,'-27'6'1865,"14"5"-1313,1-6-264,11 0 832,2 1-648,9-2-944,3 4 624,5-6-288,0-2-184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4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143 287 14827,'0'-2'229,"1"0"-1,-1 0 1,1 0 0,-1 0-1,0 0 1,0-1 0,0 1-1,0 0 1,0 0 0,0 0-1,-1-1 1,1 1-1,-1 0 1,1 0 0,-1 0-1,0 0 1,0 0 0,0 0-1,0 0 1,0 0 0,0 1-1,-1-1 1,1 0-1,-1 1 1,1-1 0,-1 1-1,1-1 1,-1 1 0,-4-3-1,4 3-135,0 0 1,0 1-1,0-1 0,-1 0 0,1 1 0,0 0 0,-1-1 0,1 1 1,0 0-1,-1 0 0,1 0 0,-1 1 0,1-1 0,0 0 1,0 1-1,-1 0 0,1-1 0,0 1 0,0 0 0,0 0 0,-1 0 1,1 1-1,0-1 0,1 0 0,-1 1 0,0-1 0,-3 4 1,-1 3-50,-1 0 1,1 0 0,1 0 0,-1 1 0,-4 12 0,7-16-45,1-1 0,0 1 0,0 1 0,1-1 0,-1 0 0,1 0 0,1 0 0,-1 1 0,1-1 0,-1 0 0,2 8 0,-1-12 0,0 0 0,1 0 0,-1-1-1,0 1 1,0 0 0,1 0 0,-1-1 0,0 1 0,1 0 0,-1-1 0,1 1-1,-1 0 1,1-1 0,-1 1 0,1-1 0,-1 1 0,1-1 0,0 1 0,-1-1 0,1 1-1,0-1 1,-1 0 0,1 1 0,0-1 0,0 0 0,-1 1 0,1-1 0,0 0-1,0 0 1,-1 0 0,1 0 0,0 0 0,0 0 0,0 0 0,-1 0 0,1 0 0,0 0-1,1-1 1,2 0 1,0 0 0,0 0 0,0-1 0,0 1 0,6-4 0,8-7 88,0 0 0,-1-1 0,-1 0-1,27-29 1,-12 7 308,30-42 0,-49 60-186,0-1 1,-1 0-1,-1 0 1,0-1-1,-1 0 1,9-30-1,-18 36 93,-6 19-219,-9 20-84,4 6-13,2 1 0,0-1 0,2 2 0,2-1 1,1 1-1,0 38 0,4-65-82,1 0 1,-1 0-1,1-1 0,1 1 0,-1 0 1,1-1-1,4 11 0,-6-16 20,1 1-1,-1-1 0,1 0 0,0 1 0,0-1 0,-1 0 0,1 0 0,0 0 0,0 1 1,0-1-1,0 0 0,1 0 0,-1-1 0,0 1 0,0 0 0,0 0 0,1 0 1,-1-1-1,0 1 0,1-1 0,-1 1 0,1-1 0,-1 1 0,1-1 0,-1 0 1,1 0-1,-1 0 0,0 0 0,1 0 0,-1 0 0,1 0 0,-1 0 0,1-1 1,-1 1-1,1 0 0,-1-1 0,0 0 0,1 1 0,-1-1 0,2 0 0,1-2-65,1 0 0,-1-1 0,0 1 0,0-1 0,0 1-1,-1-1 1,1-1 0,-1 1 0,5-8 0,12-19-776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48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73 16668,'1'1'141,"-1"1"1,1 0-1,-1-1 1,1 1 0,0-1-1,0 1 1,0-1-1,0 1 1,0-1 0,0 0-1,0 0 1,0 1-1,1-1 1,-1 0 0,0 0-1,1 0 1,-1 0-1,1 0 1,-1-1 0,1 1-1,-1 0 1,1-1 0,0 1-1,-1-1 1,1 1-1,0-1 1,-1 0 0,1 0-1,0 0 1,-1 0-1,1 0 1,0 0 0,0 0-1,-1-1 1,1 1-1,0 0 1,-1-1 0,1 0-1,-1 1 1,1-1-1,-1 0 1,1 0 0,1-1-1,1 0 14,1-1 0,-1 0-1,0 0 1,0 0-1,-1 0 1,1-1 0,-1 1-1,1-1 1,-1 0-1,0 0 1,-1 0 0,1-1-1,-1 1 1,3-5-1,-5 7-141,1 1 0,-1-1-1,0 1 1,1-1-1,-1 0 1,0 1-1,0-1 1,0 1 0,0-1-1,0 1 1,0-1-1,0 0 1,-1 1 0,0-4-1,1 5-3,-1-1 1,1 0-1,0 1 0,-1-1 0,1 1 0,-1-1 0,1 1 1,-1-1-1,1 1 0,-1 0 0,1-1 0,-1 1 1,0 0-1,1-1 0,-1 1 0,0 0 0,1 0 0,-1-1 1,0 1-1,1 0 0,-1 0 0,0 0 0,-1 0 0,0 0 7,-1 0-1,1 1 0,-1-1 0,1 1 1,-1 0-1,1 0 0,0 0 0,-1 0 1,1 0-1,0 0 0,-1 1 0,1-1 1,0 1-1,0-1 0,0 1 0,-2 3 1,-4 5-27,1-1 0,0 2 0,1-1 0,0 1 0,1 0 1,-7 17-1,10-21 4,-1 1 0,1-1-1,1 1 1,0-1 0,0 1 0,0-1 0,1 1 0,0 0 0,0-1-1,1 1 1,2 10 0,-3-16 5,1-1 0,-1 1 0,1 0 0,0-1 0,-1 1-1,1-1 1,0 0 0,0 1 0,0-1 0,0 1 0,0-1 0,0 0 0,0 0 0,1 0-1,-1 0 1,0 0 0,1 0 0,-1 0 0,0 0 0,4 1 0,-3-1 1,1-1 1,0 1 0,0-1 0,0 1-1,0-1 1,0 0 0,0 0 0,0 0-1,0-1 1,5 0 0,4-3 7,-1 1 0,1-2 1,-1 1-1,18-12 0,61-42 67,29-17-31,-115 73-53,-1 0 1,1 1 0,0-1 0,0 1 0,0-1 0,0 1 0,0 0-1,5 0 1,-8 1 6,0 0-1,-1 0 1,1 0-1,-1 0 1,1 0-1,0 0 1,-1 1-1,1-1 1,-1 0-1,1 0 1,-1 0-1,1 1 1,-1-1-1,1 0 0,-1 1 1,1-1-1,-1 0 1,1 1-1,-1-1 1,1 1-1,-1-1 1,0 1-1,1 0 1,0 0-3,-1 1 1,0-1 0,1 1-1,-1-1 1,0 1-1,0-1 1,0 1-1,0-1 1,0 1 0,0-1-1,0 1 1,-1-1-1,1 1 1,-1 0-1,-4 12-36,4-10 39,-1 1 0,0 0 0,1-1 0,0 1 1,-1 8-1,2-12 9,0-1-1,0 1 1,0-1-1,0 1 1,1 0 0,-1-1-1,0 1 1,0-1 0,0 1-1,0-1 1,1 1-1,-1-1 1,0 1 0,1-1-1,-1 1 1,0-1 0,1 1-1,-1-1 1,0 0-1,1 1 1,0 0 0,0-1 11,0 1 0,0-1 0,0 0 0,1 0 1,-1 1-1,0-1 0,0 0 0,0 0 0,0 0 0,0 0 0,0 0 1,1-1-1,-1 1 0,0 0 0,1-1 0,12-3 154,0-1 1,-1-1-1,26-14 0,-23 11 63,30-12-1,-45 20-255,-1 1 0,1 0 0,0-1-1,-1 1 1,1 0 0,0-1 0,-1 1-1,1 0 1,0 0 0,-1-1 0,1 1-1,0 0 1,0 0 0,-1 0 0,1 0-1,0 0 1,-1 0 0,1 0 0,0 1-1,0-1 1,-1 0 0,1 0 0,0 0-1,-1 1 1,1-1 0,0 0 0,-1 1-1,1-1 1,0 0 0,-1 1-1,1-1 1,-1 1 0,1-1 0,-1 1-1,1 0 1,-1-1 0,1 1 0,-1-1-1,0 1 1,1 0 0,-1-1 0,0 1-1,1 0 1,-1-1 0,0 1 0,0 0-1,0-1 1,0 1 0,0 0 0,0 0-1,0-1 1,0 1 0,0 0 0,0 1-1,0 0-57,0 0 0,1-1 0,-1 1 0,0 0 0,1 0-1,0 0 1,-1-1 0,1 1 0,0 0 0,1 1 0,7 4-322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49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17180,'14'-18'2986,"-7"16"-1177,-2 13-423,-3 20-193,-2-22-1131,1-1 0,-1 0 0,2 1 0,-1-1 0,4 9 0,-5-15-61,1 0-1,0 0 1,0 0 0,0 0 0,0 0 0,1-1 0,-1 1-1,0 0 1,1 0 0,-1-1 0,1 1 0,0-1 0,-1 0-1,1 1 1,0-1 0,0 0 0,0 0 0,0 0 0,0 0-1,0-1 1,0 1 0,0 0 0,0-1 0,4 1 0,1-1 2,1 0 1,-1 0 0,0 0 0,1-1-1,-1 0 1,0-1 0,1 0 0,-1 0-1,0 0 1,0-1 0,0 0 0,7-5-1,11-7 17,40-30-1,-53 36 7,-6 5-15,0-1-5,0 1 0,0-1 0,1 1-1,0 0 1,0 1 0,12-5 0,-18 8-5,-1 0 0,1 0 0,-1 0 0,1 0 0,-1 0 0,1 0 0,-1 0 0,1 0 0,-1 0 0,1 1 1,-1-1-1,1 0 0,-1 0 0,1 1 0,-1-1 0,1 0 0,-1 0 0,1 1 0,-1-1 0,1 0 0,-1 1 0,0-1 0,1 1 0,-1-1 0,0 1 0,1-1 0,-1 1 0,0-1 0,0 1 0,1-1 0,-1 1 0,0-1 1,0 1-1,0-1 0,0 1 0,0-1 0,0 1 0,0-1 0,0 1 0,0 0 0,1 29 2,-2-24-12,1 4-7,0-7 20,0 0 0,-1-1 1,2 1-1,-1 0 0,0 0 0,0 0 1,2 4-1,-2-6-1,1-1 0,-1 0 0,0 1-1,0-1 1,1 0 0,-1 1 0,0-1 0,0 0 0,1 1 0,-1-1 0,0 0-1,1 0 1,-1 1 0,0-1 0,1 0 0,-1 0 0,0 0 0,1 1 0,-1-1-1,1 0 1,-1 0 0,1 0 0,15-5 97,27-26 133,-37 26-211,-1 0 0,1 1-1,-1 0 1,1 0-1,1 0 1,-1 0 0,0 1-1,1 0 1,0 1 0,7-3-1,-13 5-21,0 0-1,0 0 0,0 0 1,0 0-1,0 1 1,0-1-1,0 0 1,0 0-1,0 1 0,0-1 1,0 1-1,-1-1 1,1 1-1,0-1 0,0 1 1,-1 0-1,1-1 1,0 1-1,0 0 1,-1-1-1,1 1 0,-1 0 1,1 0-1,-1 0 1,1-1-1,-1 1 1,1 0-1,-1 0 0,0 0 1,0 0-1,1 0 1,-1 0-1,0 0 0,0 0 1,0 1-1,3 40-2,-4-36 2,1 1 138,2 23-726,-2-29 574,0-1 0,1 1 0,-1-1 0,0 1 0,0-1 0,1 1 0,-1-1 0,0 1 0,1-1 0,-1 1 0,0-1 0,1 0-1,-1 1 1,1-1 0,-1 0 0,0 1 0,1-1 0,-1 0 0,1 1 0,-1-1 0,1 0 0,-1 0 0,1 0 0,-1 0 0,1 1 0,-1-1 0,1 0 0,0 0 0,-1 0 0,1 0 0,-1 0 0,1 0 0,-1 0 0,1 0 0,-1-1 0,1 1-1,-1 0 1,1 0 0,-1 0 0,1-1 0,-1 1 0,1 0 0,-1 0 0,1-1 0,-1 1 0,1 0 0,-1-1 0,0 1 0,1-1 0,0 0 0,32-21-189,-7 9-35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4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131 353 17148,'0'-1'167,"-1"0"0,0 0 1,0 0-1,1 1 0,-1-1 1,0 0-1,0 1 1,0-1-1,0 0 0,0 1 1,0-1-1,0 1 0,0 0 1,0-1-1,0 1 0,0 0 1,0-1-1,-1 1 1,1 0-1,0 0 0,0 0 1,0 0-1,0 0 0,0 0 1,0 1-1,0-1 0,0 0 1,-1 0-1,1 1 1,-1 0-1,-2 0 82,-1 1-1,1-1 1,0 1-1,-1 0 1,-6 6 0,4-3-224,1 0 0,0 0-1,1 1 1,0 0 0,-1 0 0,2 0 0,-1 1 0,1 0 0,0 0 0,1 0 0,-6 13-1,9-19-24,0 0 0,-1 0-1,1-1 1,0 1 0,0 0-1,0 0 1,0-1-1,0 1 1,0 0 0,0 0-1,0-1 1,0 1-1,0 0 1,0 0 0,1 0-1,-1-1 1,0 1-1,0 0 1,1-1 0,-1 1-1,1 0 1,-1-1-1,0 1 1,1 0 0,-1-1-1,1 1 1,0-1-1,-1 1 1,1-1 0,0 2-1,1-2 8,0 1 0,0-1-1,0 0 1,-1 1 0,1-1-1,0 0 1,0 0 0,0 0-1,0 0 1,-1-1 0,1 1-1,3-1 1,3-1 53,0-1 0,-1 0 0,1 0 0,13-8 0,-11 4 14,-1 0 0,1 0 0,-2-1-1,1-1 1,-1 0 0,0 0 0,-1 0 0,0-1-1,-1 0 1,0 0 0,7-16 0,-12 20-490,-6 12-106,-7 16-557,12-21 915,-1 1 0,0 0 0,1 0 0,0-1 0,-1 1 0,1 0 0,0 0 0,0 0 0,0 0-1,0-1 1,0 1 0,0 0 0,1 0 0,-1 0 0,0-1 0,1 1 0,0 0 0,-1 0 0,1-1 0,0 1-1,0 0 1,2 1 0,-2-2 18,1 0 0,0 0 0,-1 0-1,1 0 1,0-1 0,0 1 0,0-1 0,0 1-1,-1-1 1,1 0 0,0 0 0,0 1-1,0-2 1,0 1 0,0 0 0,0 0 0,0 0-1,0-1 1,0 1 0,-1-1 0,4-1-1,5-3-8,0 1 0,0-2 0,-1 1 0,0-1 0,0-1 0,0 1-1,-1-2 1,0 1 0,-1-1 0,1 0 0,7-12 0,-25 39 845,2 2 1,-10 31-1,9-23-162,-3 14 190,2-1-1,-9 84 1,2-6-588,12-87-105,-2-1 0,-1 0 0,-2 0 0,-22 51 1,32-83-22,0 1 0,0-1 0,0 1 0,-1 0 0,1-1 0,0 1 0,0-1 0,-1 1 1,1-1-1,0 1 0,-1-1 0,1 1 0,-1-1 0,1 1 0,-1-1 0,1 0 0,-1 1 1,1-1-1,-1 0 0,1 1 0,-1-1 0,0 1 0,-1-14 51,10-27 25,8-9-28,2 1 0,28-53-1,60-91 45,-53 99-16,-2 4-21,-13 26 7,-3-2 1,47-120-1,-72 155-62,-10 19-3,-6 13 6,-7 16 22,13-18-28,-15 22 91,1 1 1,2 1 0,-18 43 0,25-51-40,-1 1 0,2 0 1,0 0-1,1 0 0,1 0 1,0 30-1,2-42-35,0 0-1,1 0 1,0 0 0,-1 0 0,2-1-1,-1 1 1,1 0 0,-1-1 0,1 1-1,0-1 1,1 0 0,-1 1 0,1-1-1,0 0 1,0 0 0,7 6 0,-7-8 9,0 0 0,0 0 0,0 0 1,0 0-1,1 0 0,-1-1 0,1 0 1,-1 1-1,1-1 0,0-1 0,-1 1 0,1 0 1,0-1-1,-1 0 0,1 0 0,0 0 1,0 0-1,-1-1 0,1 1 0,0-1 1,-1 0-1,7-2 0,0-2 52,1 1 0,-2-1 0,1-1 0,0 0 1,-1 0-1,0-1 0,-1 0 0,1-1 0,8-10 0,3-5 125,-1-2 0,17-29 0,-32 47-157,0 0-1,0 0 1,4-13 0,-8 20-46,0 0 0,0 0-1,0 0 1,0 0 0,-1 0 0,1 0 0,0 0 0,0 0 0,0 0 0,0 0 0,0 0 0,0 0 0,0 0 0,0 0-1,-1 0 1,1 0 0,0 0 0,0 0 0,0 0 0,0 0 0,0 0 0,0 0 0,0 0 0,0 0 0,0 0-1,-1 0 1,1 0 0,0 0 0,0 0 0,0 0 0,0 0 0,0 0 0,0 0 0,0 0 0,0-1 0,0 1 0,0 0-1,0 0 1,0 0 0,0 0 0,0 0 0,0 0 0,0 0 0,0 0 0,0 0 0,-1-1 0,1 1 0,0 0 0,0 0-1,0 0 1,0 0 0,1 0 0,-1 0 0,0 0 0,0 0 0,0 0 0,0-1 0,0 1 0,0 0 0,0 0-1,0 0 1,0 0 0,0 0 0,0 0 0,0 0 0,0 0 0,0 0 0,-6 5 2,-1 4 1,1 0 0,0 0 1,1 1-1,0-1 0,-7 18 0,-14 55 23,25-77-20,-1 1 0,1-1 0,0 1-1,0 0 1,1-1 0,-1 1 0,1 0 0,1-1 0,1 10 0,-2-14-4,0 1 1,1-1-1,-1 0 1,1 0 0,0 1-1,-1-1 1,1 0-1,0 0 1,0 0 0,-1 1-1,1-1 1,0 0 0,0 0-1,0-1 1,1 1-1,-1 0 1,1 1 0,0-1-2,0-1 1,1 1 0,-1-1-1,0 1 1,0-1 0,0 1-1,0-1 1,1 0 0,-1 0-1,0 0 1,0-1-1,0 1 1,1 0 0,1-2-1,2 1-17,-1-1 0,0 1-1,0-1 1,0-1-1,0 1 1,-1-1 0,1 0-1,-1 0 1,1 0-1,-1-1 1,0 1 0,0-1-1,-1 0 1,5-6-1,-2 2 57,-1-1 0,0 0-1,0 0 1,-1-1 0,0 1-1,4-16 1,5-30-68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20316,'-4'18'1425,"1"0"-1257,3 4-288,6-2-280,2-2 1984,1-3-1504,-2-1-72,-3-4 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58 492 14387,'-3'9'454,"-1"-1"0,1 1 0,-2-1 0,-8 13 0,10-16-237,-1 0-1,1 1 1,0-1 0,0 1-1,0 0 1,1-1-1,0 1 1,0 1-1,1-1 1,0 0 0,-2 12-1,4-18-180,-1 1-1,0 0 1,0 0-1,1 0 1,-1 0 0,1-1-1,-1 1 1,0 0-1,1 0 1,-1-1-1,1 1 1,0 0 0,-1-1-1,1 1 1,-1-1-1,1 1 1,0-1 0,0 1-1,-1-1 1,1 1-1,0-1 1,0 0-1,-1 1 1,1-1 0,0 0-1,0 0 1,0 0-1,0 1 1,0-1-1,-1 0 1,1 0 0,0 0-1,0 0 1,0 0-1,1-1 1,34-3 662,-23-1-575,0 0 0,0 0-1,0-1 1,-1-1 0,0 0 0,0-1 0,0 0-1,-1 0 1,-1-2 0,12-11 0,3-6-25,-2-1 0,34-51 1,-31 38 5,36-78 0,-52 96-22,-1 0 1,-1-1-1,-2 0 1,0 0-1,3-31 1,-8 51-55,-1 0-1,1 0 1,-1-1 0,-1 1 0,1 0 0,0 0 0,-1 0-1,0 0 1,0 0 0,0 0 0,0 0 0,-1 0 0,-2-4 0,3 6-11,-1 1 0,1-1 0,-1 0 0,0 1-1,0-1 1,1 1 0,-1 0 0,0 0 0,0 0 0,0 0 0,0 0 0,0 0 0,-1 0 0,1 0 0,0 1 0,0-1 0,-1 1 0,1 0 0,0 0 0,0 0 0,-1 0 0,1 0 0,-5 1 0,-1 0-1,0 1-1,0 0 0,0 0 1,0 1-1,0 0 1,1 0-1,-1 1 0,1 0 1,0 0-1,0 1 1,0 0-1,1 0 1,-1 1-1,1 0 0,-5 6 1,1-1-17,1 1 0,1 0 0,0 0 0,1 1 1,0 0-1,0 0 0,-7 24 0,11-27-22,0 1 0,1-1 1,0 1-1,1 0 0,0-1 0,1 22 0,0-27-6,1 0 1,0-1-1,0 1 0,0-1 1,0 1-1,1-1 1,0 1-1,0-1 0,0 0 1,0 0-1,1 0 0,-1 0 1,1 0-1,0 0 1,0-1-1,1 0 0,-1 1 1,5 2-1,43 23-296,-41-24 266,0 0-1,-1 0 0,1 1 0,-1 0 0,12 12 1,-18-15 49,-1 0 0,1 0 0,-1 0 1,0 0-1,0 1 0,0-1 0,-1 1 0,1-1 1,-1 1-1,0 0 0,0 0 0,0-1 1,0 1-1,0 0 0,-1 0 0,0 0 1,0 0-1,0 0 0,-2 7 0,-16 70-367,18-74 330,4-2-26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17724,'1'6'393,"0"-1"1,0 0 0,1 0-1,0 0 1,0 0 0,0 0-1,5 7 1,-6-11-330,0 0 0,-1 0 0,1 0 0,0 0 0,0-1 1,0 1-1,-1 0 0,1 0 0,0-1 0,0 1 0,0-1 0,0 1 1,0-1-1,0 1 0,0-1 0,0 0 0,1 0 0,-1 1 0,0-1 0,0 0 1,0 0-1,0 0 0,0 0 0,0 0 0,0 0 0,0 0 0,1-1 1,-1 1-1,0 0 0,0-1 0,0 1 0,0 0 0,0-1 0,0 1 1,0-1-1,0 0 0,0 1 0,-1-1 0,1 0 0,1 0 0,-1-1-1,0 1 0,0 0 0,0-1 0,0 1 0,0-1 0,0 1 0,-1-1 0,1 1 0,0-1 0,-1 1 0,1-1 0,-1 0 0,0 1 0,0-1 0,1 0 0,-1 0 0,0 1 0,0-1 0,-1 0 0,1 1 0,-1-3 0,1 3-50,0 0-1,0 0 1,0 1-1,-1-1 1,1 0-1,0 0 1,0 1-1,-1-1 0,1 0 1,-1 1-1,1-1 1,-1 1-1,1-1 1,-1 0-1,1 1 0,-1-1 1,1 1-1,-1-1 1,1 1-1,-1 0 1,0-1-1,1 1 1,-1-1-1,0 1 0,0 0 1,1 0-1,-1-1 1,0 1-1,0 0 1,1 0-1,-1 0 0,0 0 1,0 0-1,1 0 1,-1 0-1,0 0 1,0 0-1,1 1 1,-1-1-1,0 0 0,0 0 1,1 1-1,-1-1 1,0 0-1,1 1 1,-1-1-1,0 0 1,1 1-1,-1-1 0,0 2 1,-6 3-14,1 0 1,0 0-1,0 1 0,0 0 1,1 0-1,-1 1 1,2-1-1,-8 13 0,9-14-4,0 0-1,1 0 1,-1 1-1,1 0 1,0-1-1,1 1 1,-1 0-1,1 0 1,0 0-1,0 0 1,1 0-1,0 9 0,0-13 5,1-1 0,-1 0-1,0 1 1,1-1-1,-1 0 1,1 0-1,-1 1 1,1-1-1,0 0 1,-1 0-1,1 0 1,0 0 0,0 0-1,0 0 1,0 0-1,0 0 1,0 0-1,0 0 1,0 0-1,0-1 1,2 2-1,0-1 2,-1 0-1,1 0 1,0 0-1,0-1 1,0 1-1,0-1 0,0 0 1,0 0-1,4 0 1,5-1-1,-1-1 1,0 0 0,0-1 0,12-4 0,181-83-19,-201 88 9,0 0 1,0 1-1,1-1 0,-1 1 1,1 0-1,-1 0 0,1 0 1,-1 1-1,1-1 0,6 1 1,-9 0 4,-1 0 0,1 0 0,0 0 0,0 0 0,-1 1 0,1-1 0,0 0 1,-1 1-1,1-1 0,0 1 0,-1-1 0,1 0 0,-1 1 0,1-1 0,0 1 0,-1 0 0,1-1 1,-1 1-1,0-1 0,1 2 0,0 0-2,0 0 1,-1-1-1,1 1 1,-1 0 0,0 0-1,1 0 1,-1 0-1,0 0 1,0 0-1,0 0 1,-1 2-1,1-2 12,-1 0 0,1 0 1,0-1-1,0 1 0,0 0 0,0 0 0,0 0 0,0 0 0,1-1 0,-1 1 0,1 0 0,0 2 0,0-3 6,0-1-1,-1 1 1,1 0 0,0-1-1,-1 0 1,1 1-1,0-1 1,0 1 0,-1-1-1,1 0 1,0 0-1,0 1 1,0-1 0,0 0-1,0 0 1,-1 0-1,1 0 1,0 0 0,0 0-1,0 0 1,0 0 0,0 0-1,-1 0 1,1-1-1,0 1 1,0 0 0,0-1-1,-1 1 1,2-1-1,15-6 116,0-1-1,0 0 1,16-12-1,-19 11-103,1 1 1,0 0-1,0 1 1,25-8-1,-39 14-30,1 0 1,0 1-1,0 0 0,0-1 1,0 1-1,0 0 1,0 0-1,-1 0 0,1 0 1,0 0-1,0 1 1,0-1-1,0 0 0,0 1 1,-1-1-1,1 1 1,2 1-1,-3-1 1,0 0 0,0 0 0,0 0 0,0 0-1,-1 0 1,1 0 0,0 0 0,0 1 0,-1-1 0,1 0 0,-1 1 0,1-1 0,-1 0-1,0 1 1,1-1 0,-1 0 0,0 1 0,0-1 0,0 1 0,0-1 0,0 0 0,0 1-1,0-1 1,-1 2 0,0 2-192,0 0 0,0 0-1,0 0 1,-1-1 0,0 1-1,-3 6 1,4-9 93,0-1 0,0 1 1,0-1-1,0 1 0,0-1 0,-1 1 1,1-1-1,0 0 0,-1 0 0,1 1 0,-1-1 1,1 0-1,-1 0 0,1-1 0,-1 1 1,0 0-1,1 0 0,-1-1 0,0 1 1,0-1-1,-2 1 0,-10-4-575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16420,'-19'29'2824,"10"-10"-2378,1-1-1,1 1 1,0 0 0,2 1 0,0-1-1,-4 38 1,8-40-417,0-1 0,1 1 0,1-1 0,0 1 0,1-1 0,1 1 0,1-1 0,10 29 0,-12-39-31,1-1 0,0 0 0,0 1 0,0-1 0,1 0 0,0-1 0,0 1 0,0-1 0,0 1 0,1-1 0,6 4 0,-9-7 11,0 0 0,0 1 0,0-1 0,0 0 0,0 0 0,0 0 0,0-1 0,1 1 0,-1 0 1,0-1-1,1 0 0,-1 1 0,0-1 0,1 0 0,-1 0 0,1 0 0,-1-1 0,0 1 0,1 0 0,-1-1 0,0 0 1,0 1-1,1-1 0,-1 0 0,0 0 0,0 0 0,0-1 0,0 1 0,0 0 0,3-4 0,-4 4 17,0 1 1,0-1-1,0 0 0,0 0 0,-1 0 1,1 0-1,0 0 0,0 0 0,-1 0 1,1 0-1,-1 0 0,1 0 0,-1 0 0,1 0 1,-1 0-1,0-1 0,1 1 0,-1 0 1,0 0-1,0 0 0,0-1 0,0 1 0,0 0 1,0 0-1,0 0 0,-1 0 0,1-1 1,0 1-1,-1 0 0,1 0 0,-1 0 1,1 0-1,-1 0 0,1 0 0,-1 0 0,0 0 1,-1-2-1,0 1 14,0 0-1,0 0 1,-1 1 0,1-1-1,0 0 1,-1 1-1,1 0 1,-1-1 0,1 1-1,-1 0 1,0 0 0,0 1-1,1-1 1,-1 0 0,-3 1-1,-3 0-189,-10-3-669,18 3 799,1-1 0,-1 1-1,1-1 1,-1 1 0,0-1 0,1 1 0,-1-1-1,1 0 1,-1 1 0,1-1 0,0 0-1,-1 1 1,1-1 0,-1 0 0,1 1-1,0-1 1,0 0 0,0 0 0,-1 1-1,1-1 1,0 0 0,0 0 0,0 0-1,0-1 1,1-19-349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17716,'12'-6'1992,"17"-1"-1272,1-1-280,9-4 1017,10 1-1577,-5 3 400,1 0-80,0 4-456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19428,'1'12'1600,"-4"10"-1335,-2 19-177,-3 2 696,3 15-576,-1 1-80,4 4-152,1-5-136,2-9-272,2-6-176,0-17-409,0-3-575,-3-17 1192,-4-5-344,-3-11-160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16740,'1'-9'301,"0"0"1,1 0 0,0 1-1,0-1 1,1 1 0,0-1 0,0 1-1,1 0 1,0 0 0,0 1 0,7-8-1,-7 9-70,1 1 0,0 0-1,0 0 1,0 0 0,1 1 0,0 0-1,0 0 1,0 0 0,0 1-1,1 0 1,-1 0 0,1 0 0,0 1-1,8-2 1,-6 2-100,-1 1-1,1 0 1,-1 0-1,1 1 1,-1 0-1,1 1 1,-1 0 0,1 0-1,-1 0 1,1 1-1,-1 1 1,0-1-1,0 1 1,10 5 0,-14-5-122,-1-1 0,1 0 1,0 1-1,-1 0 1,0 0-1,0 0 1,0 0-1,0 0 1,0 1-1,0-1 0,-1 1 1,0 0-1,0 0 1,0 0-1,0 0 1,0 0-1,-1 0 1,0 0-1,0 1 0,0-1 1,0 0-1,-1 1 1,0-1-1,0 1 1,0-1-1,0 0 1,-1 1-1,1-1 0,-3 6 1,-2 8-2,-2 0 1,0 0 0,-1 0-1,-1-1 1,-19 28-1,-12 23 20,33-54-39,1-1 0,0 1 0,1-1 1,1 1-1,0 1 0,-2 14 1,5-26-64,1 0 1,0-1-1,0 1 1,0 0 0,0 0-1,0-1 1,0 1-1,1 0 1,0-1 0,-1 1-1,1 0 1,0-1-1,0 1 1,0-1 0,0 1-1,1-1 1,-1 0-1,1 1 1,0-1 0,-1 0-1,1 0 1,0 0-1,0 0 1,0 0-1,0-1 1,1 1 0,-1-1-1,0 1 1,1-1-1,-1 0 1,1 0 0,-1 0-1,1 0 1,0 0-1,-1-1 1,1 1 0,0-1-1,-1 0 1,5 1-1,3-1-204,1 0-1,-1 0 1,0-1-1,0 0 0,1-1 1,-1 0-1,0 0 1,0-1-1,14-7 0,20-12-685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74 14923,'-3'8'401,"0"-1"0,1 1 0,-1 0 1,1 0-1,-1 12 0,3-18-325,0 0 1,0 0-1,0 0 1,0 0-1,0 1 0,1-1 1,-1 0-1,1 0 1,-1 0-1,1 0 1,1 3-1,-2-4-7,1 0 0,0 0 0,0 0 0,-1-1 0,1 1 0,0 0 0,0 0 0,0-1 0,0 1 0,0 0 0,0-1 0,0 1 0,0-1 1,0 1-1,0-1 0,0 1 0,0-1 0,0 0 0,1 0 0,-1 0 0,0 1 0,2-1 0,0-1 46,1 1 0,0-1 0,-1 0 0,1 0 1,-1 0-1,1 0 0,-1-1 0,1 1 0,-1-1 0,0 0 1,0 0-1,0 0 0,0 0 0,0-1 0,4-3 0,-2 0 86,0 1-1,0-1 1,0 0-1,0-1 1,-1 1-1,5-11 1,-6 9 25,0 0-1,-1 0 1,0-1-1,0 1 1,0-9 0,-1 15-185,-1 0 1,0 0-1,0 1 0,0-1 1,-1 0-1,1 0 1,0 1-1,-1-1 1,1 0-1,-1 0 0,1 1 1,-1-1-1,-1-2 1,1 3-33,0 0 1,0 1-1,1-1 1,-1 1 0,0-1-1,0 1 1,0-1-1,0 1 1,0-1-1,0 1 1,0 0 0,0-1-1,0 1 1,0 0-1,0 0 1,0 0 0,0 0-1,0 0 1,0 0-1,0 0 1,0 0-1,0 0 1,0 0 0,0 1-1,0-1 1,-1 1-1,-3 1-16,0 0-1,1 1 1,-1-1-1,1 1 1,-1 0-1,1 0 0,0 1 1,0-1-1,1 1 1,-1 0-1,1 0 0,-1 0 1,-3 8-1,-2 2-72,2 0 0,0 0 0,-7 19 0,12-25-10,-4 7-160,1-1-1,-2 18 1,6-28 97,0-1 0,1 1 1,-1-1-1,1 1 0,0-1 1,1 1-1,-1 0 0,0-1 1,1 1-1,0-1 1,0 0-1,0 1 0,0-1 1,0 0-1,3 4 0,-3-5 56,-1-1 1,1 0-1,0 0 0,0 0 0,0-1 0,0 1 1,0 0-1,0 0 0,0 0 0,1-1 0,-1 1 1,0 0-1,0-1 0,0 1 0,1-1 0,-1 0 1,0 1-1,1-1 0,-1 0 0,0 0 0,1 0 1,-1 0-1,0 0 0,1 0 0,-1 0 0,3-1 1,0 0-39,0 0 0,0-1 0,0 1 0,0-1 0,0 0 0,0 0 0,5-5 0,25-22-1003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105 156 16668,'-13'14'647,"-4"4"-64,1 1-1,-17 26 0,29-40-496,1 0 1,0 0-1,1 0 0,-1 0 1,1 1-1,0-1 0,1 1 0,-1-1 1,1 1-1,0 0 0,0 0 1,1-1-1,0 1 0,0 0 1,1 7-1,-1-12-78,0 1 0,1-1 0,-1 0 0,1 1 0,-1-1 0,1 1 0,0-1-1,-1 0 1,1 0 0,0 0 0,0 1 0,0-1 0,0 0 0,0 0 0,0 0 0,0 0 0,0 0 0,0-1 0,1 1 0,-1 0 0,0 0-1,1-1 1,-1 1 0,0-1 0,1 1 0,-1-1 0,0 0 0,1 1 0,-1-1 0,1 0 0,-1 0 0,1 0 0,-1 0 0,1 0 0,-1 0-1,1-1 1,-1 1 0,0 0 0,2-1 0,4-1 1,-1 0 0,1 0 0,-1-1 0,0 1 0,0-1 0,0-1 0,7-4 0,1-5 67,-1 0-1,0 0 1,-1-1-1,0-1 1,-1 0-1,15-28 1,-43 164-523,17-120 450,0 0 1,-1 1 0,1-1-1,0 0 1,0 1-1,1-1 1,-1 0 0,0 1-1,0-1 1,1 0-1,-1 1 1,1-1 0,-1 0-1,1 1 1,-1-1-1,1 0 1,0 0 0,0 0-1,-1 0 1,2 1-1,-1-1 10,0-1-1,0 1 0,0-1 1,0 0-1,0 1 1,0-1-1,0 0 0,0 0 1,0 0-1,0 0 0,0 0 1,0 0-1,0 0 0,0 0 1,0 0-1,0-1 0,0 1 1,0 0-1,0-1 1,1 0-1,4-2 57,0 0-1,0-1 1,-1 0 0,1 0 0,-1 0-1,8-9 1,124-141 1178,-103 112-903,51-82-1,-79 111-317,-11 15-44,-13 21-54,6-2 55,1 0 1,1 1-1,-10 31 1,16-38 27,-1 1 0,2-1 0,0 1 0,1 0 0,1 0-1,1 18 1,0-31-4,0 1 0,0 0 0,1-1 0,0 1 0,0-1 0,0 1 0,0-1 0,0 1 0,1-1 0,0 0 0,-1 0 0,1 0 0,4 5 0,-4-6-1,0 0 0,-1-1 0,1 0 0,0 1 0,0-1 0,0 0 0,0 0 0,0 0 0,0 0 0,0 0 0,0-1 0,1 1 0,-1-1 0,0 1 0,0-1 0,1 0 0,-1 0 0,0 0 0,0 0 0,1 0 0,-1 0 0,4-2 0,3 0 18,0-1-1,0-1 0,0 0 0,0 0 0,-1-1 0,0 0 0,0 0 0,0-1 0,0 0 1,12-13-1,-6 5 21,-1-2 0,0 1 0,-1-2 0,10-18 0,-19 30-40,-1 1-1,0-1 1,0 1-1,0-1 1,0 1-1,-1-1 1,2-8-1,-3 12-3,0 1 0,0 0 0,0 0 0,0-1 0,0 1 0,0 0-1,0 0 1,0-1 0,0 1 0,0 0 0,0 0 0,0-1 0,0 1 0,0 0 0,0-1-1,0 1 1,0 0 0,0 0 0,-1-1 0,1 1 0,0 0 0,0 0 0,0 0 0,0-1-1,0 1 1,-1 0 0,1 0 0,0 0 0,0-1 0,0 1 0,-1 0 0,1 0 0,0 0-1,-8 4-8,-6 11-14,6-2 13,0 0 0,1 0 0,1 1 0,-6 18 0,10-26 19,0 0-1,0 1 1,1-1 0,0 1 0,0-1 0,1 1-1,0-1 1,0 1 0,0-1 0,1 1 0,0-1-1,2 9 1,-2-14-10,-1 1 0,1-1 0,-1 1 0,1-1 0,0 1 0,-1-1 0,1 1 0,0-1 1,0 0-1,0 0 0,0 1 0,0-1 0,1 0 0,-1 0 0,0 0 0,0 0 0,1 0 0,-1 0 0,1-1 0,-1 1 0,0 0 0,1-1 0,-1 1 0,1-1 0,0 0 0,-1 1 0,1-1 0,-1 0 0,1 0 0,0 0 0,-1 0 0,1 0 0,-1 0 0,1 0 0,0-1 0,-1 1 0,2-1 0,2-1 50,0 0 0,0 0-1,-1 0 1,1-1-1,-1 1 1,1-1-1,-1 0 1,0 0 0,0-1-1,4-5 1,16-22 19,-2-7-14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19436,'-3'5'1280,"-1"3"-319,4 0-1073,-3 2 608,6 2-200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55 18124,'0'-3'191,"0"1"0,0 0 0,0 0 0,0-1 0,-1 1 0,1 0-1,-1 0 1,1 0 0,-1-1 0,0 1 0,0 0 0,1 0 0,-2 0 0,1 0 0,0 0 0,0 1 0,-1-1 0,1 0 0,-1 0 0,1 1 0,-1-1 0,0 1 0,-2-2-1,1 2-89,1 0-1,-1 0 1,0 0-1,1 0 0,-1 1 1,0 0-1,0-1 0,0 1 1,0 0-1,1 0 0,-1 0 1,0 1-1,0-1 0,0 1 1,1 0-1,-1-1 1,0 1-1,-4 2 0,-2 2-63,0 0-1,0 0 1,1 0-1,0 1 1,0 1-1,-11 9 1,15-12-39,0 1-1,0-1 1,0 1 0,0 0-1,1 0 1,0 0 0,0 0 0,0 0-1,1 1 1,0-1 0,-3 12-1,5-16 0,-1 0 0,1 0 0,0 0 1,0-1-1,0 1 0,0 0 0,0 0 0,0 0 0,0 0 0,0 0 0,0 0 0,1 0 0,-1-1 0,0 1 0,0 0 0,1 0 0,-1 0 0,1-1 0,-1 1 1,1 0-1,-1 0 0,1-1 0,-1 1 0,1 0 0,0-1 0,-1 1 0,1-1 0,0 1 0,-1-1 0,1 1 0,0-1 0,0 1 0,0-1 0,-1 0 0,1 1 0,0-1 1,0 0-1,1 1 0,4-1-4,-1 0-1,0 1 1,0-2 0,1 1 0,6-2 0,-8 2 2,56-11-88,-32 5-183,52-4 0,-73 10 181,1-1 0,-1 2 0,1-1-1,-1 1 1,0 0 0,1 1 0,-1-1-1,0 2 1,0-1 0,0 1 0,12 6 0,-17-8 76,-1 0 0,1 0 0,0 0 1,-1 0-1,1 1 0,-1-1 1,0 0-1,1 1 0,-1-1 1,0 1-1,0-1 0,0 1 1,0 0-1,0 0 0,0-1 1,0 1-1,-1 0 0,1 0 1,0 0-1,-1 0 0,0 0 0,0-1 1,1 1-1,-1 0 0,0 0 1,0 0-1,-1 0 0,1 0 1,0 0-1,-1 0 0,1 0 1,-1 0-1,1 0 0,-1-1 1,0 1-1,0 0 0,0-1 1,-2 4-1,-2 2 136,0-1 1,0 1-1,-1-1 1,0 0-1,0 0 0,0-1 1,-13 8-1,3-2 251,-1-2 0,0 0 1,0 0-1,-1-2 0,0 0 0,0-1 0,-1-1 0,1-1 0,-36 3 0,53-6-417,1-1-1,-1 0 1,1 0-1,-1 0 1,0 0-1,1 0 1,-1 0 0,1 0-1,-1 0 1,0 0-1,1 0 1,-1-1-1,1 1 1,-1 0 0,0 0-1,1 0 1,-1-1-1,1 1 1,-1 0-1,1-1 1,-1 1 0,1-1-1,-1 1 1,0-1-1,1 0 11,0 1 0,0-1 0,0 0 0,0 1 0,0-1 0,0 1 0,0-1 0,0 0 0,0 1 0,1-1 0,-1 1 0,0-1 0,0 0 0,0 1 0,1-1 0,-1 1 0,0-1 0,1 0 0,21-24-262,-1 8-183,6-5-68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33 16548,'-1'-2'147,"0"1"1,0-1 0,-1 0 0,1 1 0,-1 0 0,1-1 0,-1 1-1,0 0 1,1 0 0,-1 0 0,0 0 0,0 0 0,0 0 0,1 1 0,-1-1-1,0 1 1,0-1 0,0 1 0,0 0 0,0-1 0,0 1 0,0 0-1,0 0 1,0 1 0,0-1 0,0 0 0,0 1 0,0-1 0,0 1 0,0-1-1,-4 3 1,-1 0 31,-1 1-1,1-1 1,0 1-1,0 1 1,0 0-1,-9 8 1,5-2-139,0 0 1,0 1 0,-16 25-1,24-32-40,0 0 0,0 1-1,0-1 1,1 1 0,-1-1 0,1 1-1,1 0 1,-1 0 0,1-1 0,0 1-1,0 0 1,1 0 0,0 8 0,0-13 5,0 0 0,0 0 0,0 0 1,1 0-1,-1 0 0,0 0 1,1 0-1,-1 0 0,1 0 1,-1 0-1,1 0 0,-1 0 0,1-1 1,0 1-1,-1 0 0,1 0 1,0-1-1,0 1 0,-1 0 1,1-1-1,0 1 0,0-1 0,0 1 1,1 0-1,1-1 9,-1 1-1,0-1 1,1 1-1,0-1 1,-1 0-1,1 0 1,-1 0-1,1 0 1,4-1-1,1-1 28,0 0 1,1-1-1,-1 0 1,0 0-1,9-5 1,8-9 96,0 0 0,-1-2 1,-1-1-1,-1 0 0,0-2 1,21-28-1,-16 4-93,-26 44-60,-3 6-6,-3 8-4,-38 95-125,38-91 98,1 1 0,0-1 0,1 1-1,-1 32 1,4-47 13,0 1 0,0-1 0,0 0 0,1 0 0,-1 1 0,1-1 0,-1 0 0,1 0-1,0 1 1,2 2 0,-3-4 5,1-1 1,-1 1-1,1 0 0,-1-1 0,1 1 0,0-1 0,-1 1 0,1-1 1,0 1-1,0-1 0,-1 1 0,1-1 0,0 0 0,0 1 0,0-1 0,-1 0 1,1 0-1,0 0 0,0 0 0,0 0 0,0 0 0,0 0 0,-1 0 1,1 0-1,0 0 0,0 0 0,0 0 0,0 0 0,-1-1 0,1 1 1,0 0-1,0-1 0,0 1 0,0-1 0,3-1-178,0-1 1,-1 1-1,1-1 0,-1 0 0,1 0 0,-1 0 1,0 0-1,0 0 0,4-7 0,22-39-1072,-22 37 1187,20-43-733,2-3-71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17116,'-14'24'562,"1"0"0,0 1 0,2 0 0,1 1 0,1 0 0,1 1 0,1 0 0,2 0 0,0 1 0,0 32 0,4-36-464,0 0-54,0 0 1,2 0 0,6 37-1,-7-60-43,0 0-1,0 0 1,0 0-1,1 0 1,-1 0-1,0 0 1,1 0 0,-1 0-1,1 0 1,-1 0-1,1 0 1,0 0-1,-1-1 1,1 1-1,1 1 1,-2-2-3,1 0 1,-1 0 0,0 1 0,1-1 0,-1 0-1,0 0 1,1 0 0,-1 0 0,1 0 0,-1 0 0,0 0-1,1 0 1,-1 0 0,0 0 0,1-1 0,-1 1-1,1 0 1,-1 0 0,0 0 0,1 0 0,-1 0-1,0-1 1,1 1 0,-1 0 0,0 0 0,0-1-1,1 0 1,2-1-10,-1-1 0,0 0 0,1-1 0,-1 1 0,-1 0 0,1-1 0,2-5 0,5-16-26,-1 0-1,0-1 1,-2 0 0,-1-1-1,-2 1 1,2-44 0,-5 68 44,-1 1 1,1-1 0,0 0 0,0 0 0,-1 1-1,1-1 1,-1 0 0,1 1 0,-1-1 0,0 1-1,-2-4 1,3 5-5,0 0 0,0 0-1,0 0 1,0 0 0,0-1 0,0 1-1,-1 0 1,1 0 0,0 0 0,0 0-1,0 0 1,0 0 0,0 0 0,-1 0 0,1 0-1,0 0 1,0 0 0,0 0 0,0 0-1,0 0 1,-1 0 0,1 0 0,0 0-1,0 0 1,0 0 0,0 0 0,-1 0-1,1 0 1,0 0 0,0 0 0,0 0-1,0 0 1,0 0 0,-1 0 0,1 0-1,0 0 1,0 1 0,0-1 0,0 0-1,-5 13 76,4-8-65,0 0 0,0 0 0,1 1 0,-1-1 0,2 0-1,-1 1 1,0-1 0,1 0 0,0 0 0,0 1 0,1-1 0,-1 0 0,1 0 0,0 0-1,0-1 1,1 1 0,0 0 0,6 7 0,-6-8 9,0-1-1,0 0 1,1 0-1,-1-1 1,1 1 0,0-1-1,0 1 1,0-1-1,0-1 1,0 1 0,0 0-1,1-1 1,-1 0-1,1 0 1,-1 0-1,0-1 1,1 1 0,-1-1-1,1 0 1,-1-1-1,1 1 1,6-2 0,-1 0 37,-1-1 0,0 0 0,0-1 0,0 0 0,-1 0 0,1-1 0,13-10 0,2-3 178,23-24 0,-42 37-216,-1 0-1,0 1 1,0-2-1,0 1 0,3-7 1,-3 6-1,-19 31-10,-18 46-1,28-58-3,0-1-1,2 1 1,-1-1-1,2 1 0,0 0 1,-1 17-1,3-28 1,0 0-1,0-1 1,0 1-1,0-1 1,0 1-1,0 0 1,1-1-1,-1 1 0,1-1 1,-1 1-1,1-1 1,-1 1-1,1-1 1,0 0-1,0 1 1,1 1-1,-1-2-16,0-1 1,0 1-1,0-1 1,0 1-1,-1-1 1,1 1-1,0-1 1,0 0-1,0 1 1,0-1-1,0 0 0,0 0 1,0 0-1,0 0 1,0 0-1,0 0 1,0 0-1,0 0 1,0 0-1,1 0 0,2-2-90,0 1-1,0 0 0,0-1 1,-1 0-1,1 0 0,0 0 0,-1-1 1,0 1-1,1-1 0,-1 1 1,3-5-1,5-7-94,0 0 0,13-26 0,1-2-175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17380,'-15'8'1984,"7"10"-1240,1-2-296,2-3 1433,4 3-1057,2-1-1024,4-2-472,3-3 576,1-1-232,4 1-112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12 367 15371,'-10'12'1610,"9"-10"-764,2-3-59,17-18 1329,31-30-803,48-47 114,93-119 0,-214 251-1332,3 2 1,0 1-1,3 0 0,1 2 0,-15 55 0,32-95-94,-13 57-655,12-54 500,0 0-1,1 1 0,-1-1 1,1 0-1,0 0 0,0 1 1,1-1-1,-1 0 1,1 0-1,3 9 0,1-10-258,-1-5-131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16227,'-7'16'1202,"0"0"0,-10 15 0,10-21-587,2 0-1,0 0 1,0 0 0,0 1-1,2 0 1,-6 20 0,9-30-569,0 0 1,-1 0 0,1 0-1,0 0 1,0 0 0,0 0-1,0 0 1,0 1 0,0-1-1,0 0 1,1 0 0,-1 0-1,0 0 1,0 0 0,1 0-1,-1 0 1,1 0 0,-1 0-1,1 0 1,0 0-1,-1 0 1,2 2 0,-1-3-31,0 1 0,0-1 0,1 0-1,-1 1 1,0-1 0,0 0 0,0 0 0,0 1 0,0-1 0,0 0 0,1 0 0,-1 0 0,0-1 0,0 1 0,0 0 0,0 0-1,0-1 1,2 0 0,3-1-19,0-1-1,0 0 0,0 0 1,0 0-1,-1-1 0,8-6 0,8-11-33,-1-1-1,-1 0 0,22-35 1,-57 85 107,2 0 0,-15 40 0,28-65-52,-11 38 145,12-39-156,0-1 0,0 0 1,-1 0-1,1 0 0,0 0 0,0 0 1,0 0-1,0 0 0,0 0 1,1 0-1,-1 1 0,0-1 0,0 0 1,1 0-1,-1 0 0,1 0 1,-1 0-1,1 0 0,-1 0 1,1 0-1,-1 0 0,1-1 0,0 1 1,0 0-1,-1 0 0,1-1 1,0 1-1,0 0 0,0-1 0,0 1 1,0 0-1,0-1 0,1 1 1,3 0 5,-1-1 1,1 1 0,0-1-1,-1 0 1,1-1 0,-1 1-1,1-1 1,-1 0 0,1 0-1,4-2 1,51-20-71,-37 13-8,17-7-109,-12 5-114,0 2 0,34-9 0,-60 18 253,0 1-1,0-1 1,0 1 0,0 0 0,0 0-1,0 0 1,0 0 0,0 0 0,0 0-1,1 0 1,-1 1 0,0-1 0,0 1-1,3 1 1,-4-1 23,0-1 0,-1 1-1,1 0 1,0 0 0,-1-1-1,1 1 1,-1 0 0,1 0-1,-1 0 1,1 0 0,-1 0-1,0 0 1,1-1 0,-1 1-1,0 0 1,0 0 0,0 0 0,1 0-1,-1 0 1,0 0 0,0 0-1,-1 0 1,1 0 0,0 0-1,0 0 1,0 0 0,-1 0-1,1 0 1,0 0 0,-1 0-1,0 1 1,-6 17 29,2-8 88,1 0 0,0 0 0,1 0 0,-3 15 0,7-26-90,-1 0 0,1 1 0,-1-1 0,1 0 0,-1 0 0,1 1 0,-1-1 0,1 0 0,-1 0 0,1 0 0,-1 0 0,1 0 0,0 0 0,-1 0 0,1 0 0,-1 0 0,1 0 1,-1 0-1,1 0 0,-1-1 0,1 1 0,-1 0 0,1 0 0,-1 0 0,1-1 0,-1 1 0,1 0 0,-1-1 0,2 0 0,20-10 20,85-85-2505,-90 78 1972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52 102 18564,'7'-6'426,"0"-1"1,0 1-1,0 1 1,1-1-1,0 1 1,0 1-1,0-1 0,0 1 1,1 1-1,0-1 1,9-1-1,-15 4-404,-1 1 1,0-1-1,1 0 0,-1 0 1,0 0-1,0 0 0,0-1 1,0 1-1,0-1 0,0 1 0,0-1 1,0 0-1,0 1 0,2-4 1,-4 5-14,0-1 1,0 1 0,0 0-1,0-1 1,0 1 0,1-1-1,-1 1 1,0 0 0,0-1-1,0 1 1,0-1-1,0 1 1,0 0 0,0-1-1,0 1 1,0-1 0,-1 1-1,1 0 1,0-1 0,0 1-1,0 0 1,0-1 0,-1 1-1,1 0 1,0-1-1,0 1 1,0 0 0,-1-1-1,1 1 1,-1-1 0,0 0 12,-1 0 1,1 1-1,-1-1 1,1 0-1,-1 0 1,0 1 0,0-1-1,1 1 1,-1-1-1,0 1 1,-2 0-1,-2 0 7,0 0 0,1 0-1,-1 0 1,0 1 0,0 0 0,0 1-1,0-1 1,1 1 0,-1 0 0,0 0-1,1 1 1,0 0 0,0 0 0,0 0-1,0 0 1,0 1 0,0 0-1,-5 6 1,5-5-26,-1 1 0,1 0 1,1 0-1,-1 0 0,1 1 0,0-1 0,0 1 0,1 0 0,-1 1 0,2-1 0,-1 0 0,1 1 1,-2 12-1,4-19-1,0 1 0,-1 0 0,1-1 0,0 1 1,0-1-1,1 1 0,-1 0 0,0-1 0,1 1 1,-1 0-1,0-1 0,1 1 0,0-1 0,-1 1 1,1-1-1,0 1 0,0-1 0,0 0 0,0 1 0,0-1 1,2 2-1,-1-1 3,1-1 1,-1 0-1,0 0 1,1 0-1,-1 0 1,0 0-1,1-1 1,-1 1-1,1-1 1,-1 1-1,1-1 1,4 0-1,4-1 10,1 0-1,-1-1 1,0 0-1,0-1 1,13-4-1,28-14 30,-37 14-50,0 0-1,1 1 1,0 1 0,0 1-1,0 0 1,19-2-1,-34 6 4,0 0 0,0 0-1,0 0 1,0 0 0,0 0 0,0 1 0,0-1-1,0 0 1,0 0 0,0 1 0,0-1-1,0 1 1,0-1 0,0 1 0,0-1 0,-1 1-1,1-1 1,0 1 0,0 0 0,-1-1 0,1 1-1,0 0 1,-1 0 0,1 0 0,-1-1-1,1 1 1,-1 0 0,1 0 0,-1 0 0,1 0-1,-1 0 1,0 0 0,0 0 0,1 0-1,-1 0 1,0 1 0,0 5-15,0 1 0,0-1 1,0 1-1,-3 9 0,1 8 18,2-23 4,0-1 0,0 1 0,0-1 0,0 1 0,1 0 1,-1-1-1,0 1 0,1-1 0,0 1 0,-1-1 0,1 1 0,0-1 0,0 0 0,0 1 0,0-1 0,0 0 0,0 1 0,0-1 1,0 0-1,0 0 0,0 0 0,2 1 0,0-1 5,0 1 0,0-1 1,0 0-1,0 0 0,0-1 1,0 1-1,0 0 0,1-1 1,-1 0-1,5 0 0,5-1 19,0-1 0,0 0 0,-1-1 0,19-6 0,60-32 86,-71 31-129,1 0-1,0 1 1,1 1 0,29-7-1,-50 15 16,-1 0 0,1-1-1,0 1 1,-1 0-1,1 0 1,0 0-1,-1 0 1,1 0-1,0 0 1,-1 0 0,1 0-1,0 0 1,-1 0-1,1 0 1,0 0-1,-1 0 1,1 0-1,0 1 1,-1-1-1,1 0 1,0 1 0,-1-1-1,1 0 1,-1 1-1,1-1 1,-1 1-1,1-1 1,-1 1-1,1-1 1,-1 1 0,1-1-1,-1 1 1,1 0-1,-1 1-19,0-1 0,0 1 0,0-1 1,0 1-1,0 0 0,0-1 0,0 1 0,-1-1 0,1 1 0,0-1 0,-1 1 0,1-1 0,-2 3 0,0-1-12,1 0 0,0-1 0,0 1-1,-1-1 1,1 1 0,-1-1 0,0 0-1,0 0 1,0 0 0,0 0-1,0 0 1,0 0 0,-1 0 0,1-1-1,-1 1 1,1-1 0,-3 2 0,-6-9-90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404 117 14803,'2'-4'231,"0"1"0,0-1 0,0 0 0,-1 1 0,0-1 0,1 0 0,-1 0 0,-1 0 0,1 0 0,-1 0 0,1 0-1,-1 0 1,0 0 0,0 0 0,-1 0 0,1 0 0,-2-5 0,0 6-110,1 0 0,0 1 0,0 0 0,-1-1 0,0 1 0,1 0 0,-1-1 0,0 1 0,0 0 0,0 1 0,0-1 0,0 0 0,-1 0 0,1 1 0,0-1 0,-1 1 0,1 0 0,-1 0 0,0 0 0,1 0 0,-1 0 0,0 1 0,0-1 0,1 1 0,-6-1 0,-3 1 2,1 1-1,0-1 0,0 2 1,0-1-1,0 1 1,0 1-1,0 0 1,1 0-1,-1 1 1,1 0-1,-15 9 0,1 1-39,1 1-1,1 1 1,-24 24-1,29-26-42,1 1 0,1 1 0,-17 25 0,26-34-26,1-1-1,0 1 1,0 1 0,1-1-1,0 0 1,0 1 0,1 0-1,0-1 1,0 1 0,1 0-1,0 0 1,0 9 0,1-14-7,1 0 1,-1 0 0,0 0-1,1-1 1,-1 1 0,1 0-1,0 0 1,0-1 0,0 1-1,0-1 1,1 1 0,-1-1-1,1 1 1,-1-1 0,1 0-1,0 0 1,0 1 0,0-1-1,0-1 1,0 1 0,1 0-1,-1-1 1,0 1 0,1-1 0,-1 1-1,1-1 1,0 0 0,-1 0-1,1 0 1,0-1 0,0 1-1,-1-1 1,1 1 0,0-1-1,4 0 1,4 0 29,-1 0 0,1-1 0,-1 0 1,1-1-1,-1 0 0,1-1 0,-1 0 0,16-7 0,-9 1 64,1-1 1,-2 0-1,0-1 0,0-1 0,-1 0 0,0-1 0,25-29 0,-31 31-57,-1 0 0,0 0-1,-1 0 1,0-1 0,0 0 0,-2-1-1,1 1 1,-1-1 0,-1 0 0,-1-1-1,0 1 1,2-17 0,-5 27-92,0 0 0,1 0 0,-2 1 0,1-1 0,0 0 0,0 0 0,-1 1-1,0-1 1,1 0 0,-1 1 0,0-1 0,-1 1 0,1-1 0,-2-2 0,2 4-27,0 0-1,0 0 1,0 0 0,0 0-1,0 1 1,0-1 0,0 0-1,-1 1 1,1-1 0,0 0-1,0 1 1,-1 0 0,1-1-1,0 1 1,-1 0 0,1 0 0,-1-1-1,1 1 1,0 0 0,-1 1-1,1-1 1,0 0 0,-1 0-1,1 0 1,0 1 0,-1-1-1,1 1 1,0-1 0,-2 2-1,-1 0-34,0 0 1,0 0-1,0 0 0,0 1 0,1-1 0,0 1 0,-1 0 1,1 0-1,0 1 0,-3 4 0,-11 17-687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17548,'12'26'1888,"-12"5"-1160,-10-5-296,-8 6 1881,3-1-1457,-3 4-520,5 2-80,3-4-800,-1-7 1648,-1-5-1040,1-1 0,2-7 24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5:5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0 501 17420,'6'-1'244,"0"-1"0,-1 0 0,1 0 0,-1-1 0,0 1 0,0-1 0,0 0 0,0 0 0,0-1 0,0 0 0,4-5 0,12-8 282,65-48 1468,-3-4-1,142-154 1,-224 222-1978,7-8 87,-1 1 0,0-1 1,0 0-1,-1 0 0,0-1 1,8-18-1,-14 28-102,1 0 1,-1 0 0,0 0-1,0 0 1,0 0-1,0 0 1,0-1 0,0 1-1,0 0 1,0 0-1,0 0 1,0 0-1,0 0 1,0 0 0,0-1-1,0 1 1,0 0-1,0 0 1,0 0 0,0 0-1,0 0 1,0-1-1,0 1 1,0 0-1,0 0 1,0 0 0,0 0-1,0 0 1,0 0-1,0-1 1,0 1 0,0 0-1,0 0 1,0 0-1,0 0 1,0 0-1,0 0 1,-1 0 0,1-1-1,0 1 1,0 0-1,0 0 1,0 0 0,0 0-1,0 0 1,0 0-1,-1 0 1,1 0-1,0 0 1,0 0 0,0 0-1,0 0 1,0 0-1,0 0 1,-1 0-1,1 0 1,0 0 0,-8 4 27,0 6-28,0 1 0,0 0 0,1 0 0,-10 21 0,-19 52-30,29-66 27,-7 21-228,-18 79 0,26-90-1360,-2 49 0,8-74 1491,-1 0-1,1-1 1,0 1 0,0 0-1,0 0 1,1 0-1,-1-1 1,1 1 0,-1 0-1,1-1 1,0 1-1,0 0 1,0-1 0,2 5-1,-2-7 51,0 0-1,-1 0 1,1 0 0,-1 0-1,1 0 1,0 0 0,-1 0-1,1-1 1,-1 1 0,1 0-1,0 0 1,-1 0 0,1 0-1,-1-1 1,1 1 0,-1 0-1,1-1 1,0 0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6:0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 17132,'-6'0'2201,"-3"8"-1903,1 0 0,-1 0 0,1 1-1,1 0 1,-1 0 0,2 1-1,-8 13 1,4-7-191,-5 6 13,-86 121 203,43-69-260,29-35-285,-1-2-1,-2-1 1,-55 48 0,74-71-210,0 0-902,11-14 692,5-9 219,6-9-357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6:0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16892,'4'-12'1584,"5"11"-1056,-2 2-208,-1 8 776,2 1-151,1 7-465,2 5-144,4 11-184,-2 4 40,-6 2-248,-1-1-264,2 4 1608,1-2-1224,-4-6 64,3-5 32</inkml:trace>
  <inkml:trace contextRef="#ctx0" brushRef="#br0" timeOffset="1">182 442 16844,'-10'26'1632,"-1"-2"-1048,3-3-240,4-1 696,1-3-279,3-4-689,3-3-345,2-7 73,5-3 112,0-9-168,2-2-128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6:0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16892,'-5'6'1944,"3"-2"-1176,-3-1-360,4 6 1505,-2-4-889,3 0-640,-1 2-312,1-2-752,0 0-256,1-11 352,2-8 31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6:0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17444,'0'0'2488,"-2"-3"-1408,2 0-455,0 0 1471,8 0-720,2 1-239,8-1-521,4 0-256,5 0-488,2 0-240,1 0-841,-2-1-15,-6-2 888,-9 5-232,-13-1-280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6:0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18252,'-7'12'1728,"7"-5"-1056,0-6-280,9 5 865,2-2-345,5-1-232,3-1-304,2 0-744,2-2-352,-4 0 616,-3-4-120,-3-3-144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19028,'11'2'1952,"-5"6"-1239,-6 4-313,2 8 1424,-1 1-776,-1 8-664,1 1-272,4 3-464,-1-2-256,5-8-584,2-10-128,5-14 896,0-12-265,9-19-223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6:1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95 12435,'0'0'30,"0"-1"0,0 1 0,0 0 0,-1-1 0,1 1 0,0 0 0,0 0 0,0 0 0,0-1 0,-1 1 0,1 0 0,0 0 0,0 0 0,-1-1 0,1 1 0,0 0 0,0 0 0,-1 0 0,1 0 0,0 0 0,0 0 0,-1 0 0,1-1 0,0 1 0,-1 0 0,1 0 0,0 0 0,0 0 0,-1 0 0,1 0 0,0 0 0,-1 1 0,1-1 0,0 0 0,-1 0 0,-8 9 374,-4 17 87,2 8 146,2 2 1,-8 61 0,3 74 23,12-134-547,-6 84 42,-64 852 168,69-953-321,1-13-3,1 0 0,0 0 0,1 0 0,0 1 0,0-1 0,0 0 0,3 13 0,-3-19 5,1 0 1,-1-1-1,1 1 0,0 0 0,-1-1 1,1 1-1,0 0 0,0-1 0,0 1 1,-1-1-1,1 1 0,0-1 1,0 0-1,0 1 0,0-1 0,0 0 1,0 1-1,0-1 0,0 0 0,0 0 1,0 0-1,0 0 0,0 0 0,1 0 1,31-3 100,-19 1-55,32 1 9,1 3-1,54 8 0,11 0-39,209-5-11,30 2-25,233 6 39,258-79-63,-602 48 53,258 13-1,-331 8-16,289-30 0,-293 5 43,304 1 0,-156 9-51,-278 10 16,-7 1 7,-16 1 5,-1 0-1,1-1 1,0 0 0,-1 0-1,15-5 1,-23 6-5,0-1 0,0 1 0,-1-1 1,1 1-1,0-1 0,-1 0 0,1 1 0,0-1 0,-1 0 1,1 0-1,-1 0 0,1 1 0,-1-1 0,1 0 0,-1 0 1,1 0-1,-1 0 0,0 0 0,0 0 0,1 0 1,-1 0-1,0-1 0,0-28 215,0 9-100,1 5-97,2 0-1,-1 0 1,8-22-1,-8 31-33,1 0-1,0 0 0,0 1 0,1-1 0,-1 1 1,2 0-1,-1 0 0,0 0 0,11-9 0,21-10-176,-35 25 178,0-1 0,0 1 0,0 0 1,0 0-1,1-1 0,-1 1 0,0 0 1,0 0-1,0 0 0,0 1 0,0-1 1,1 0-1,-1 0 0,0 1 0,0-1 1,0 0-1,0 1 0,0-1 0,0 1 1,0-1-1,0 1 0,0 0 1,1 0-1,14 6 11,-2-3 2,-13-4-9,0 1 0,0-1 0,0 0 0,0 1 0,0-1 0,0 0 0,0 0 0,0 1 0,0-1 0,0 0 0,0 0 0,0 0 0,0 0 0,0 0 0,0 0 0,1-1 0,14-3-2,0 0 1,-1 1-1,1 1 0,26-1 0,47 11 10,-69-5-6,0-1-1,0-1 0,0 0 0,38-5 1,-28-1-1,77-15 20,-95 18-24,0 1 0,0 0 1,0 1-1,0 0 0,0 1 0,0 1 0,0 0 0,23 6 0,-24-4 5,1-1 0,0-1 0,0 0 0,0 0 0,0-1 0,0-1 0,0 0 0,0 0 0,20-5 0,-13 0 22,-1-1 0,1-1 0,-1 0 0,-1-2 0,1 0 0,-2-1 1,1 0-1,-1-2 0,25-23 0,-28 21-9,-1-1-1,-1 0 1,0-1 0,-1 0-1,-1 0 1,0-1 0,-2-1-1,7-17 1,4-10-3,-10 25-2,-1 0 0,-1 0 0,-1-1-1,-1 1 1,0-1 0,-2 0 0,0 0 0,-2-1 0,-3-32-1,0 25 7,-2 0-1,-1 1 1,-1 0-1,-2 0 1,0 1-1,-20-37 1,24 53-6,-1 1-1,-1 0 1,0 0 0,0 1 0,-1-1-1,0 2 1,-17-16 0,-1 5 33,-46-25 0,67 41-39,-100-54 4,87 49-14,-1 1 0,0 0 0,0 2-1,-21-4 1,-88-7 12,-143 0 0,61 6-47,-287-18-262,-1 32-169,-410 1 345,595-24 132,-427-21-7,87 11 49,-139-32 119,520 31 780,271 30-926,0 0 0,0 0 1,0 0-1,0 0 0,1 0 0,-1-1 1,0 1-1,0 0 0,0-1 0,1 1 1,-1 0-1,0-1 0,1 1 1,-1-1-1,0 1 0,1-1 0,-1 1 1,0-1-1,1 0 0,-1 1 0,1-1 1,-1 0-1,1 1 0,-1-1 0,1-1 1,-7-13 221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6:3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10514,'5'4'272,"1"1"0,0-1 0,1 0 0,-1 0 0,1-1 0,0 0 0,0 0 0,0-1 0,10 3-1,21 5 156,2-2-1,60 5 1,82-5 128,-56-4-288,494 17 97,-110-12 41,194-2-108,-52-45-113,-431 10-38,123-12 2,-255 34 94,168 11-1,-165 10 995,-77-11-525,-7-1 383,-12-2-709,2-1-393,0 1 1,1-2-1,-1 1 0,0 0 1,0 0-1,0 0 0,0-1 0,0 1 1,-3-2-1,-19-17-47,-5-11-61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6:4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13403,'5'-5'3616,"-1"1"-3182,1 0 1,-1 0 0,1 1-1,10-7 1,-1 5-333,1 1 0,-1 1 0,1 0-1,0 1 1,0 1 0,0 0 0,30 3 0,38-4 65,-51-3 4,1-2 0,42-15 1,-46 12-39,-1 2 1,2 1-1,42-5 1,-63 11-203,1 1 1,0 0 0,-1 1-1,1 0 1,-1 0-1,0 1 1,1 1-1,-1-1 1,0 1 0,0 1-1,0 0 1,-1 0-1,1 0 1,-1 1-1,8 6 1,-4 0-429,-10-9 401,0 1 0,0-1 0,0 0 0,1 0 0,-1-1 0,1 1-1,-1 0 1,4 0 0,-4-3-300,-1-4-9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6:4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21 9258,'-10'-4'314,"0"1"0,-1-1 0,1 2 0,-1-1-1,0 1 1,0 1 0,0 0 0,1 1 0,-1 0 0,0 0 0,-16 4 0,-10 3 521,-69 23 1,101-28-829,-10 3 24,1 0-1,0 1 0,0 1 1,1 0-1,0 1 1,0 1-1,0 0 1,1 0-1,1 1 1,0 1-1,0 0 1,1 0-1,0 1 0,1 0 1,1 1-1,0 0 1,0 1-1,1-1 1,1 1-1,1 1 1,0-1-1,0 1 1,-2 21-1,-1 7-32,3 0 1,1 1-1,2 0 1,3-1-1,1 1 1,2 0-1,12 56 1,-9-75-5,0 0 0,2 0 0,1-1 0,0 0 0,25 38 0,-24-45 1,1-1 0,1 0 0,1-1 1,0 0-1,1-1 0,0-1 0,1 0 0,18 11 0,-17-14 4,0-1 1,1 0-1,0-1 0,1-1 0,-1-1 1,1 0-1,1-2 0,-1 0 1,1-1-1,36 0 0,-29-3 14,0-2-1,0-1 1,0-2-1,0 0 1,0-2-1,-1-1 0,34-15 1,-16 3 51,-2-1 0,-1-3 0,0-1 0,41-35 0,-52 36 55,-1-2 0,-1-1 0,-2-1 0,-1-1 0,33-50 0,-46 60 31,-1-1 1,-1-1-1,-1 0 1,-1 0-1,-1 0 1,0-1 0,-2 0-1,0-1 1,-2 1-1,1-29 1,-4 37-27,0 1 1,-2-1-1,1 0 1,-2 1 0,0-1-1,0 1 1,-10-24-1,8 27-52,0 1 0,0 0 0,-1 0 0,0 0 0,-1 0-1,0 1 1,0 0 0,-1 1 0,0-1 0,-17-11 0,5 7-95,-1 0-1,-1 2 1,0 0-1,-1 2 1,1 0 0,-2 1-1,-31-4 1,10 4-215,1 2 1,-1 3 0,-46 2 0,33 6-37,8 4-47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6:5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3910 175 10530,'-23'-22'2364,"20"18"-2192,-1 0 1,1 0-1,-1 1 0,0 0 0,0 0 1,0 0-1,-7-4 0,-14-2 46,0 2 0,0 0 0,0 1-1,-1 2 1,-49-3 0,12 1-24,-681-65 941,565 66-839,0 8 0,-191 27 0,308-22-165,-270 23 358,-202-18-240,119-13 416,188-2 52,192 3-678,0 0 1,0 2-1,0 2 1,1 1-1,-1 2 1,1 1-1,-34 14 0,54-17-41,-1 0 0,1 2 0,0-1 0,1 2-1,0 0 1,0 0 0,1 1 0,0 1-1,1 0 1,0 1 0,1 0 0,0 0 0,1 1-1,1 1 1,0-1 0,0 1 0,2 1 0,-6 14-1,6-8-1,2 0 0,0 0 1,1 0-1,1 0 0,1 1 0,1-1 0,1 1 0,1-1 0,1 0 0,0 0 0,2 0 0,0 0 0,2-1 0,0 0 0,1 0 0,1 0 1,1-1-1,21 30 0,-25-41 7,1 0 0,0-1 0,0 0-1,0-1 1,1 0 0,0 0 0,0 0 0,1-1 0,-1 0 0,15 5 0,7 1 80,60 13 0,-47-13-29,40 11 58,-1 4 1,79 37-1,-124-48-99,0-1 0,1-2 0,1-2-1,0-2 1,68 7 0,201-9 123,-232-7-97,9-1 0,1-4-1,-1-4 1,-1-3-1,0-4 0,88-30 1,-105 27-14,88-13 1,70 1 22,-24 5-19,-142 17-53,105-2 1,-141 12-31,-1 1 0,0 1 0,0 1 0,0 1-1,0 1 1,0 0 0,-1 2 0,21 10 0,1 4-105,55 23-83,-83-39 214,1 0 0,0-1 1,0-1-1,28 3 0,-9-5-32,0-2-1,1-1 0,-1-1 1,0-2-1,53-16 0,-38 6 42,1-3 0,-2-2-1,49-27 1,50-47 99,-60 35 28,-76 52-96,20-13 65,32-26 1,-56 39-60,0 0 0,-1 0 0,0 0-1,0 0 1,-1-1 0,0-1 0,0 1 0,-1-1 0,6-12-1,-10 15 2,1 0-1,-1 0 1,0 0-1,0-1 1,0 1-1,-1 0 0,0-1 1,-1 1-1,1 0 1,-1-1-1,0 1 1,-1 0-1,0 0 0,0 0 1,0 0-1,0 0 1,-1 0-1,0 1 1,-4-6-1,-3-5 35,-1 1-1,0 1 1,-1 0-1,0 1 1,-21-17 0,9 10-19,-1 2 0,-1 1 0,-51-26 0,-91-25 968,157 64-816,-24-11 81,28 9-50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7:0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790 131 13611,'-24'-19'383,"-2"2"-1,1 0 1,-2 1 0,0 2 0,-48-18-1,65 29-325,0-1 0,-1 2 0,1-1 0,-1 2 0,1-1 0,-1 2 0,0-1-1,0 1 1,1 1 0,-1 0 0,0 0 0,1 1 0,-1 1 0,1 0 0,0 0-1,0 1 1,0 0 0,0 1 0,-15 9 0,1 4 26,1 1 0,0 2 0,1 0 0,1 1 0,2 1 0,-33 49 0,20-21 15,3 2 1,-33 84-1,50-109-66,2 2-1,2-1 1,0 1-1,2 0 1,1 0-1,-2 60 1,8-69-22,0-1 0,1 1 0,1-1 0,1 0 0,1 0 0,0 0 0,2-1 0,0 0 0,2 0 0,0-1 1,15 24-1,-12-24-35,1 0 0,1-1 0,0 0 0,1-2 0,1 1 0,1-2 1,22 16-1,-29-23 2,0-1 1,0-1-1,1 0 1,-1 0-1,1-1 1,0 0-1,1-1 1,-1 0-1,0-1 1,1 0-1,-1-1 1,1-1-1,0 1 1,-1-2-1,16-1 1,0-4 20,-1-1 0,0-1 0,0-2 0,-1 0 1,0-1-1,-1-2 0,25-16 0,13-14 218,75-66-1,116-131 589,-220 204-673,-1-2 0,-3-2 1,-1 0-1,-2-2 0,22-47 0,-42 76-107,0 0-1,-2 0 1,1-1 0,-2 1 0,0-1-1,3-24 1,-6 31-22,0 0 1,0 1-1,-1-1 0,0 0 1,0 0-1,0 0 1,-1 1-1,0-1 0,-1 1 1,1 0-1,-1-1 0,0 1 1,-1 0-1,0 1 1,-6-9-1,1 4-18,-2 0 0,1 0 0,-2 1 0,1 0 0,-1 1 0,0 1-1,-1 0 1,0 0 0,-21-7 0,11 6-219,0 1 1,0 1-1,-1 1 0,-45-3 0,55 7 155,1 1 0,-1 1 0,0 0 0,1 1 0,-15 4 0,-19 10-248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7:3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64 309 9746,'-16'-1'568,"8"1"-300,1-1 0,0 0 0,0 0-1,-11-3 1,34 0 1549,12 2-1548,1054-82 2214,-851 61-2331,491-55 128,-549 60-233,186-17 36,-1 28-2,-325 9-43,-20 0 82,0-1 0,24-2 1,-36 0-123,-1 1 0,0 0-1,0 0 1,0 0 0,0 0 0,1 0 0,-1 0 0,0-1 0,0 1 0,0 0 0,0 0 0,0 0-1,1 0 1,-1-1 0,0 1 0,0 0 0,0 0 0,0 0 0,0 0 0,0-1 0,0 1 0,0 0 0,0 0-1,0 0 1,0-1 0,0 1 0,0 0 0,0 0 0,0-1 0,0 1 0,0 0 0,0 0 0,0 0 0,0-1-1,0 1 1,0 0 0,0 0 0,0 0 0,0 0 0,-1-1 0,1 1 0,0 0 0,0 0 0,0 0 0,0 0-1,0-1 1,-1 1 0,1 0 0,0 0 0,0 0 0,0 0 0,0 0 0,-1 0 0,1 0 0,-11-12-184,9 11 228,-8-13-61,0-3-75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8:5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12139,'35'-9'1026,"0"2"1,1 1-1,0 2 1,0 1-1,39 3 1,21-3-462,372-34 305,107-6-232,-178 29-73,-393 14-565,10-1 12,-1 1 0,26 3 0,-35-3-10,0 1-1,0 0 1,-1 0 0,1 0 0,-1 1-1,1-1 1,-1 1 0,1 0 0,-1 0 0,0 0-1,0 0 1,0 1 0,0-1 0,0 1 0,2 3-1,-2-3-66,0 1-1,1-1 1,0 0-1,-1 0 1,1 0-1,1-1 1,-1 1-1,0-1 1,0 0-1,1 0 1,-1 0-1,1-1 1,0 0-1,6 2 1,-11-4-18,0 0 0,0 1 1,0-1-1,0 1 1,0-1-1,0 0 0,0 1 1,0-1-1,0 0 1,0 1-1,0-1 0,0 1 1,-1-1-1,1 0 0,0 1 1,0-1-1,-1 1 1,1-1-1,0 1 0,-1-1 1,1 1-1,0-1 1,-1 1-1,1-1 0,-2 0 1,-1-4-242,-8-21-322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8:5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11995,'0'0'1142,"0"0"-1085,0-1 0,0 1 0,0 0 0,0 0-1,1 0 1,-1 0 0,0 0 0,0-1 0,0 1-1,0 0 1,0 0 0,0 0 0,1 0-1,-1 0 1,0 0 0,0-1 0,0 1 0,0 0-1,0 0 1,1 0 0,-1 0 0,0 0 0,0 0-1,0 0 1,0 0 0,1 0 0,-1 0-1,0 0 1,0 0 0,0 0 0,1 0 0,-1 0-1,0 0 1,0 0 0,0 0 0,0 0-1,1 0 1,14 24 799,-14-21-836,0-1 1,0 0-1,0 1 0,1-1 0,-1 0 0,1 0 0,-1 0 0,1 0 0,0 0 0,0 0 1,0 0-1,4 2 0,4 2 8,0-2 0,1 1 0,-1-2 0,1 1 0,0-1 0,0-1 0,0 0 1,17 1-1,95-4 164,-102 0-150,390-26 342,-331 22-848,-66 6 320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9:1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12211,'-15'3'3133,"36"-3"162,-3 0-2778,178 3 1389,89-2-1459,-28-10-26,297 3 20,-334 29-425,3 0 38,-175-21 1,0-2 1,81-10-1,-80 6 62,-43-15-3265,1 5 2544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14107,'-45'27'2076,"28"-18"-1351,1 1 1,0 0 0,1 1-1,0 1 1,-19 20-1,33-32-697,0 1-1,1-1 1,-1 1-1,1 0 1,-1-1-1,1 1 0,-1 0 1,1-1-1,-1 1 1,1 0-1,0-1 1,0 1-1,-1 0 0,1 0 1,0-1-1,0 1 1,0 0-1,-1 0 1,1 0-1,0-1 0,0 2 1,1-2-16,-1 1 1,0-1-1,1 0 1,-1 1-1,1-1 1,-1 0-1,1 1 1,-1-1-1,0 0 1,1 0-1,-1 1 1,1-1-1,-1 0 1,1 0-1,-1 0 1,1 0-1,-1 0 1,1 0-1,-1 1 1,1-1-1,-1-1 1,1 1-1,0 0 1,4 0 4,0-1 0,0 1 0,0-1 1,-1-1-1,6-1 0,-2-1-1,1 0 0,-1-1 0,0-1 0,-1 1 0,0-1 1,1 0-1,9-13 0,13-9 145,-30 33-146,0 1 0,0-1 0,-1 0 0,-2 10 1,3-13-16,-4 16 24,1 1 1,1-1 0,1 1-1,2 31 1,-1-45-19,1-1-1,-1 1 1,1 0 0,1-1-1,-1 0 1,0 1 0,1-1-1,0 0 1,0 0 0,1 0-1,-1 0 1,1 0 0,0 0-1,0-1 1,0 1 0,0-1 0,0 0-1,1 0 1,-1 0 0,1-1-1,0 1 1,0-1 0,0 0-1,8 3 1,-7-3-1,-2-1 7,1 0 0,-1 1 1,0-1-1,0 1 0,1-1 0,-1 1 1,0 0-1,4 4 0,-6-5 3,-1 0-1,1 0 0,-1 0 0,1 0 0,-1 0 1,0 1-1,1-1 0,-1 0 0,0 0 1,0 0-1,0 1 0,0-1 0,0 0 1,0 0-1,0 0 0,0 0 0,-1 1 1,1-1-1,0 0 0,-1 0 0,1 0 0,-1 0 1,1 0-1,-1 0 0,1 0 0,-1 0 1,0 0-1,0 0 0,1 0 0,-1 0 1,-1 1-1,-7 9 209,-1 0 0,1 0 0,-2-1 0,1 0 0,-2-1 0,1 0 0,-1-1 0,0 0 0,-24 10 0,35-17-253,0 0 1,0-1 0,0 0 0,0 1 0,0-1 0,-1 0-1,1 1 1,0-1 0,0 0 0,0 0 0,0 0 0,0 0-1,0 0 1,-1 0 0,1 0 0,0 0 0,0-1-1,0 1 1,0 0 0,0-1 0,0 1 0,0 0 0,0-1-1,0 0 1,0 1 0,0-1 0,0 0 0,0 1-1,0-1 1,1 0 0,-1 0 0,0 0 0,0 1 0,1-1-1,-1 0 1,1 0 0,-1 0 0,1 0 0,-1 0 0,0-2-1,0-2-71,1 0-1,-1 0 0,1 0 0,0 0 0,0 0 1,0 0-1,1 1 0,1-7 0,7-24-427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9:2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 10330,'-15'0'1524,"-24"2"3199,39-2-4691,0 0-1,0 0 1,0 0 0,0 0 0,-1 0-1,1 0 1,0 0 0,0 0-1,0 0 1,0 0 0,0 0 0,0 0-1,0 0 1,0 0 0,0 0 0,0 0-1,-1 0 1,1 0 0,0 0 0,0 0-1,0 0 1,0 0 0,0 1-1,0-1 1,0 0 0,0 0 0,0 0-1,0 0 1,0 0 0,0 0 0,0 0-1,0 0 1,0 0 0,0 0-1,0 1 1,0-1 0,0 0 0,0 0-1,0 0 1,0 0 0,0 0 0,0 0-1,0 0 1,0 0 0,0 0 0,0 1-1,0-1 1,0 0 0,0 0-1,0 0 1,0 0 0,0 0 0,0 0-1,0 0 1,0 0 0,0 0 0,0 0-1,1 0 1,-1 0 0,0 1-1,0-1 1,9 6 771,9 3-146,2-7-337,0 1 1,0-2-1,0-1 0,0 0 0,-1-2 0,28-4 0,-2 0-63,360-11 485,0 29-551,-40-1-156,0 4 6,-200-7-42,-138-8 55,0-1-1,0-2 0,42-9 0,-19 3-38,54 3-3737,-93 4 3418,-4 2 116,-1-1-1,0-1 0,1 1 0,9-4 0,10-12-559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3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10 148 15979,'0'1'62,"-1"-1"0,0 0 0,1 1-1,-1-1 1,1 0 0,-1 1 0,1-1-1,-1 1 1,1-1 0,-1 1 0,1-1-1,-1 1 1,1 0 0,0-1 0,-1 1-1,1-1 1,0 1 0,0 0 0,-1-1-1,1 1 1,0 0 0,0-1 0,0 1 0,0 0-1,0-1 1,0 1 0,0 0 0,0 0-1,0-1 1,0 1 0,0 0 0,1 33 257,-1-27 2,2 43 284,2 0-1,18 82 1,-14-99-468,2 0 0,0 0 1,3-1-1,28 53 1,-39-80-105,1-1 0,0 0 0,0 0 1,0 0-1,0 0 0,1-1 0,-1 1 1,7 3-1,-9-6-12,0 0 1,-1-1-1,1 0 0,0 1 0,0-1 1,0 1-1,0-1 0,0 0 1,0 0-1,0 0 0,0 1 1,0-1-1,0 0 0,0 0 0,0 0 1,0 0-1,0-1 0,2 1 1,-2-1 7,0 0 0,1 1 1,-1-1-1,0 0 0,0 0 1,0 0-1,0 0 0,0 0 1,0 0-1,0-1 0,0 1 1,0 0-1,0 0 0,-1-1 1,1 1-1,0-3 0,5-12 129,-1 1-1,-1-2 1,0 1-1,-1 0 1,1-22-1,-2-87 112,-2 107-265,-29-334-179,29 346 171,31 21 10,-9-6 35,1-1-1,0-2 1,0 0 0,0-1 0,1-1 0,-1-1 0,27-1 0,170-14 143,-156 6-163,1108-61-948,-830 70 776,-64 1 81,-1-22 15,-249 14 58,23-3 10,1 1 0,52 3-1,-102 3-12,0 0 1,0 0-1,-1 0 0,1 1 0,0-1 1,0 0-1,0 1 0,-1 0 1,1-1-1,0 1 0,-1 0 0,3 1 1,-3-1 3,-1-1-1,1 1 1,0-1 0,-1 1 0,1 0 0,-1 0 0,1-1 0,-1 1 0,0 0 0,1 0 0,-1-1 0,0 1 0,1 0 0,-1 0 0,0 0-1,0 0 1,0 0 0,0 1 0,0 3 24,-1 0 0,0 0 0,0-1 1,-1 1-1,0-1 0,1 1 0,-5 6 0,0 1 31,-16 38 229,21-47-279,0 0 0,0 0 0,1 0 0,-1 0 0,1 0-1,-1 0 1,1 0 0,0 0 0,0 1 0,0-1 0,1 0 0,-1 0 0,2 5 0,-1-7-18,-1-1 0,0 0 0,0 1 0,1-1-1,-1 0 1,0 1 0,1-1 0,-1 0 0,1 0 0,-1 1 0,0-1 0,1 0-1,-1 0 1,1 0 0,-1 0 0,1 1 0,-1-1 0,0 0 0,1 0 0,-1 0-1,1 0 1,-1 0 0,1 0 0,-1 0 0,1 0 0,-1-1 0,0 1 0,1 0-1,-1 0 1,1 0 0,-1 0 0,1 0 0,-1-1 0,0 1 0,1 0 0,0-1-1,14-9-41,0-5-60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3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85 13179,'6'-4'737,"0"-1"0,0 0-1,0-1 1,8-9 0,-13 14-618,0 0-1,-1 1 1,1-2-1,0 1 0,0 0 1,-1 0-1,1 0 1,-1 0-1,1 0 1,-1 0-1,1-1 1,-1 1-1,0 0 0,1 0 1,-1-1-1,0 1 1,0 0-1,0-1 1,0 1-1,0 0 1,0 0-1,-1-1 0,1 1 1,0 0-1,-1 0 1,1-1-1,0 1 1,-1 0-1,0 0 1,1 0-1,-1 0 0,0 0 1,1 0-1,-1 0 1,-1-2-1,0 2-64,1 1 0,0-1-1,0 0 1,-1 0 0,1 1 0,-1-1-1,1 1 1,0-1 0,-1 1 0,1 0-1,-1-1 1,1 1 0,-1 0 0,1 0-1,-1 0 1,1 0 0,-1 0 0,1 0-1,-1 1 1,1-1 0,0 1 0,-1-1-1,1 0 1,-3 2 0,-33 20 351,32-19-348,-9 7-26,1 1 0,1 0 0,0 0 0,0 1 0,1 1 0,-13 18 0,18-22-33,0 1 1,0 0-1,1 0 1,0 1-1,1-1 1,0 1-1,0 0 1,1 0-1,1 0 0,-2 13 1,4-22 9,0 0 0,0 0 0,0-1 0,0 1 0,0 0 0,0 0 0,1-1 0,-1 1 0,1 0 0,-1 0 0,1-1 0,-1 1 0,1-1 0,0 1 0,0 0 0,0-1 0,0 1 0,0-1 0,0 0 0,0 1 1,1-1-1,-1 0 0,0 0 0,1 0 0,-1 0 0,1 0 0,-1 0 0,1 0 0,0 0 0,-1-1 0,1 1 0,0-1 0,-1 1 0,1-1 0,0 1 0,0-1 0,0 0 0,-1 0 0,1 0 0,0 0 0,2-1 0,5 1 61,-1-1 0,0 0 0,0-1 0,0 0 1,0 0-1,0-1 0,-1 0 0,9-4 0,-7 1 60,1 0 0,-1 0 0,0-1 0,-1 0 1,1-1-1,11-14 0,-16 18-86,-1 1 0,0-1 1,-1 0-1,1 0 0,-1 0 0,0 0 1,0-1-1,0 1 0,0-1 0,-1 1 1,0-1-1,0 1 0,0-1 0,0 0 1,-1 1-1,0-1 0,0 0 0,0-5 1,-1 8-68,1 1 0,-1-1 1,1 1-1,-1-1 1,1 1-1,-1-1 1,0 1-1,0-1 0,1 1 1,-1 0-1,0-1 1,0 1-1,-1 0 1,1 0-1,0 0 0,0 0 1,0 0-1,-1 0 1,1 0-1,-1 0 1,1 0-1,-1 1 1,1-1-1,-1 0 0,1 1 1,-1 0-1,1-1 1,-1 1-1,0 0 1,1 0-1,-1 0 0,1 0 1,-1 0-1,0 0 1,1 0-1,-1 0 1,0 1-1,1-1 0,-1 1 1,1-1-1,-1 1 1,-1 0-1,1 0-85,-1 0-1,1 0 1,-1 0-1,1 1 1,0-1-1,0 0 1,-1 1-1,1 0 1,0-1 0,0 1-1,1 0 1,-1 0-1,0 0 1,1 0-1,-1 0 1,1 1-1,0-1 1,-1 0-1,1 1 1,0-1-1,0 1 1,1-1 0,-1 1-1,1-1 1,-1 1-1,1 2 1,3 11-607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3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13995,'0'8'1696,"0"8"-815,-2 0-297,1 3 1168,-2-1-640,-1-1-216,1-1-191,1-1-393,2-5-160,2-3-408,4-4-240,2-6-417,1-4 721,-1-8-184,2-1-136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4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69 16035,'0'1'142,"0"0"-1,0 0 1,0 0-1,0 1 0,0-1 1,0 0-1,0 0 1,0 0-1,-1 0 0,1 0 1,0 0-1,-1 0 1,1 0-1,-1 0 0,1 0 1,-1 0-1,0 0 1,1-1-1,-1 1 0,-1 1 1,-21 19 1162,12-12-63,4-3-998,1 0 0,0 1 0,0-1 0,1 1 1,0 1-1,1-1 0,-1 1 0,1 0 0,-5 15 0,8-22-238,1 0 0,0 1 0,-1-1 0,1 0 0,0 1 0,0-1-1,-1 0 1,1 1 0,0-1 0,1 1 0,-1-1 0,0 0 0,0 1 0,1-1 0,-1 0 0,0 1-1,1-1 1,-1 0 0,1 1 0,0-1 0,-1 0 0,1 0 0,0 0 0,0 0 0,0 0 0,0 0-1,0 0 1,0 0 0,0 0 0,0 0 0,0 0 0,0-1 0,1 1 0,-1 0 0,0-1 0,0 1 0,1-1-1,-1 1 1,2-1 0,6 2-31,1 0-1,-1-1 1,0 0-1,17-1 1,-17-1 1,5 1-2,1 0-27,1 0-1,-1 1 0,25 5 0,-37-6 50,0 0 0,-1 1 0,1 0-1,-1-1 1,1 1 0,-1 0 0,1 0-1,-1 0 1,1 1 0,-1-1 0,0 1-1,0-1 1,0 1 0,0 0 0,0 0-1,0 0 1,0 0 0,-1 0 0,1 0 0,-1 0-1,1 1 1,-1-1 0,0 0 0,0 1-1,0-1 1,0 1 0,1 4 0,-2-4 12,0 0 0,-1-1 0,1 1 0,0-1 0,-1 1 0,1-1 0,-1 1 0,0-1 1,0 0-1,0 1 0,0-1 0,0 0 0,-1 0 0,1 0 0,-1 0 0,1 0 0,-1 0 0,0 0 1,0 0-1,0-1 0,0 1 0,0-1 0,0 1 0,-4 1 0,-5 3 86,1-1-1,-1-1 1,-21 7 0,23-8-166,0-1 0,0 0 0,0-1 0,0 0 0,0 0 0,0-1 0,-14-1 0,20 1-15,0 0 1,0-1-1,0 0 1,0 0-1,-1 0 1,2 0-1,-1-1 0,0 1 1,0-1-1,0 0 1,1 1-1,-1-1 1,1 0-1,-1-1 1,1 1-1,0 0 1,0-1-1,0 1 0,0-1 1,0 0-1,1 0 1,-1 1-1,1-1 1,-2-4-1,-6-22-519</inkml:trace>
  <inkml:trace contextRef="#ctx0" brushRef="#br0" timeOffset="1">79 38 14987,'13'10'1849,"0"1"-937,1-1-368,3-10 1184,3 0-647,12 0-393,2 0-328,3-11 1168,1 1-1320,-1-13-48,-1-2 40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4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18588,'0'1'112,"0"-1"1,0 1-1,0-1 1,0 1-1,0 0 1,0-1-1,0 1 1,0 0-1,0-1 0,0 1 1,0-1-1,-1 1 1,1 0-1,0-1 1,0 1-1,-1-1 0,1 1 1,0-1-1,-1 1 1,1-1-1,0 1 1,-1-1-1,1 1 1,-2 0-1,-18 25 733,8-9-197,-17 24-302,3 1 1,-24 52-1,41-73-319,0 0-1,1 0 0,2 1 1,0-1-1,1 2 1,1-1-1,-1 27 0,5-46-43,0 0-1,0 0 0,0 0 0,1 0 1,-1 0-1,1 1 0,-1-1 0,1 0 0,0 0 1,0 0-1,1-1 0,-1 1 0,1 0 1,-1 0-1,1-1 0,0 1 0,0-1 0,4 5 1,-2-5 47,-1 1 0,1-1 0,-1 0 1,1 0-1,0 0 0,0-1 0,0 1 0,0-1 1,0 0-1,0 0 0,1-1 0,-1 1 1,7-1-1,11 1-37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4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18372,'2'1'176,"-1"-1"-1,1 1 1,-1-1 0,1 0-1,0 1 1,-1-1 0,1 0 0,-1 0-1,1 0 1,0 0 0,-1 0-1,1 0 1,0-1 0,-1 1 0,1 0-1,-1-1 1,1 1 0,-1-1-1,1 0 1,1-1 0,35-19 977,-30 17-678,28-21-77,-2-1-1,0-1 1,-2-1-1,33-39 0,-59 62-422,-3 6 1,-7 16-16,-14 32-24,15-41 51,-62 148-50,64-153 11,0-1-51,0 1 1,0 0-1,0 0 0,0 0 1,0-1-1,0 1 1,1 0-1,0 0 1,-1 0-1,1 0 1,0 0-1,1 4 0,2-7-94,-1 0 0,1 1-1,0-2 1,-1 1 0,1 0-1,0 0 1,-1-1-1,1 0 1,3 0 0,12-9-431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4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17380,'2'5'1944,"3"-1"-1168,0-1-384,6-2 1497,0 1-889,6 1-848,3-3-464,5-8 272,0 0-96,-2-5-136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4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13995,'-44'45'3276,"21"-22"-1291,-25 31-1,41-46-1818,1 1-1,1-1 0,0 1 0,0 0 0,1 1 0,0-1 0,0 1 0,-2 10 0,6-18-139,-1-1 1,1 1-1,-1-1 0,1 1 0,0 0 0,0-1 0,0 1 1,0 0-1,0-1 0,0 1 0,0 0 0,0-1 1,1 1-1,-1-1 0,1 1 0,-1 0 0,1-1 0,-1 1 1,1-1-1,0 0 0,0 1 0,2 2 0,-2-3 4,1 0 0,0 0 0,-1 0 0,1-1 0,0 1 0,0 0 0,0-1 0,-1 1 0,1-1 0,0 1 0,0-1 0,0 0 0,0 0 0,0 0 0,0 0-1,2 0 1,5-2 55,0 1 0,0-2 0,-1 1 0,1-1 0,-1 0 0,0-1 0,10-5 0,-9 4-56,1-1 0,-2-1 0,1 0 0,-1 0 0,0 0 0,-1-1 0,0 0 0,0-1 0,0 0 0,-1 0 0,-1 0 0,0 0 0,0-1-1,0 0 1,-1 0 0,4-18 0,-8 27-64,1-1 1,-1 1-1,0 0 0,1-1 0,-1 1 0,0 0 0,0-1 0,0 1 0,0 0 0,0-1 0,0 1 1,-1 0-1,1-1 0,0 1 0,-1 0 0,1 0 0,-1-1 0,1 1 0,-1 0 0,1 0 0,-1 0 1,0-1-1,0 1 0,0 0 0,1 0 0,-1 0 0,0 1 0,0-1 0,0 0 0,-1 0 0,1 0 1,0 1-1,0-1 0,0 1 0,-1-1 0,1 1 0,0-1 0,0 1 0,-3-1 0,0 1-33,1 0 1,0 0-1,-1 0 0,1 0 0,0 0 0,-1 1 0,1 0 0,0-1 1,0 1-1,-1 0 0,1 1 0,0-1 0,0 1 0,-4 2 1,0 2-284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4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17260,'-9'6'1560,"2"4"-1024,-2 2-232,4 2 784,-3 3-447,4 0-169,0 0-120,4 2-256,0-3-104,1-5-280,4-1-144,-4-7-369,3-3 305,1-7 240,3-3-160,1-3-104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20436,'-2'0'145,"1"0"-1,0 0 1,0 0-1,0 0 1,0 0-1,0 0 1,0 1-1,0-1 1,-1 0-1,1 1 1,0-1-1,0 1 1,0-1-1,0 1 1,0-1-1,1 1 1,-3 1-1,-16 14 439,14-12 5,-1 1-488,1 0 0,-1 0 1,1 1-1,0-1 0,1 1 0,0 0 0,0 1 1,0-1-1,0 1 0,1-1 0,0 1 1,-2 8-1,5-14-119,0 1 1,0 0 0,0 0-1,0 0 1,1-1-1,-1 1 1,0 0 0,1 0-1,-1 0 1,1-1-1,0 1 1,0 0-1,-1-1 1,1 1 0,0-1-1,0 1 1,1-1-1,-1 1 1,0-1 0,0 0-1,1 0 1,-1 0-1,2 2 1,7 4-112,0 0-1,16 8 0,-6-4-41,-14-7 122,0 0 0,-1 1 0,1-1 0,-1 1 1,0 0-1,-1 1 0,1-1 0,-1 1 0,0 0 0,-1 0 0,1 0 0,-1 0 0,2 8 0,-3-9 23,-1 1 0,0-1 0,0 0 0,0 1 0,0-1-1,-1 0 1,0 1 0,-1-1 0,1 1 0,-1-1 0,0 0 0,0 1 0,0-1 0,-1 0 0,0 0-1,0 0 1,-4 7 0,2-6 23,1-1 0,-1 0 0,0 0 0,0 0 0,0 0 0,0-1 0,-1 1 0,0-1-1,-8 5 1,12-9-36,0 1 0,-1 0-1,1 0 1,0-1-1,-1 1 1,1-1 0,-1 1-1,1-1 1,-1 0-1,1 1 1,-1-1 0,1 0-1,-1 0 1,0 0-1,1 0 1,-1-1 0,1 1-1,-1 0 1,1 0 0,-1-1-1,1 1 1,-1-1-1,1 0 1,0 1 0,-1-1-1,1 0 1,0 0-1,-1 0 1,1 0 0,0 0-1,0 0 1,0 0-1,0 0 1,0 0 0,0-1-1,0 1 1,0 0 0,1-1-1,-1 1 1,0 0-1,1-1 1,-1-2 0,-3-7-189,0 0-1,1 0 1,0-1 0,1 1 0,1-1 0,0 1 0,0-15 0,1 15 52,-2-39-582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4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19596,'-17'26'1340,"10"-17"-1119,1-1 1,1 2 0,-1-1 0,1 1-1,1 0 1,0 0 0,0 0 0,-4 20 0,8-29-216,0 0 1,-1 0 0,1 0 0,0 1 0,0-1 0,0 0 0,0 0 0,0 0-1,0 0 1,0 0 0,0 0 0,0 0 0,1 0 0,-1 0 0,0 0-1,1 0 1,-1 0 0,0 0 0,1 0 0,0 0 0,-1 0 0,1 0 0,-1-1-1,1 1 1,0 0 0,0 0 0,-1-1 0,1 1 0,0 0 0,0-1 0,0 1-1,0-1 1,0 1 0,0-1 0,0 1 0,0-1 0,0 0 0,0 1-1,0-1 1,0 0 0,0 0 0,0 0 0,0 0 0,0 0 0,0 0 0,0 0-1,2 0 1,6-2-55,0 1 1,0-1-1,0-1 0,13-5 0,-9 3 16,-9 4 20,1-1-19,0 0 1,1 1-1,-1-1 1,1 1-1,-1 1 1,1-1-1,5 0 1,-9 2 25,0-1 0,-1 1 1,1-1-1,-1 1 0,1-1 1,-1 1-1,1 0 0,-1 0 1,1-1-1,-1 1 0,0 0 1,1 0-1,-1 1 0,0-1 1,0 0-1,0 0 0,0 1 1,0-1-1,0 0 0,0 1 1,0-1-1,-1 1 0,1-1 1,0 1-1,-1-1 0,1 1 1,-1 0-1,1 2 0,0 1 24,-1 0 0,1 0 0,-1 1 0,0-1 0,0 1 0,0-1 0,-1 0 0,0 1 0,0-1 0,0 0 0,-1 0 0,1 0 0,-1 0-1,-1 0 1,1 0 0,-1 0 0,1 0 0,-1-1 0,-6 6 0,6-5 12,-1-1-1,0 0 1,-1 0-1,1 0 0,0 0 1,-1-1-1,0 0 1,0 0-1,0 0 1,0 0-1,-1-1 0,1 0 1,-1 0-1,1 0 1,-1-1-1,0 0 1,-10 1-1,14-2-101,0-1-1,0 1 1,0-1-1,0 1 1,0-1-1,0 0 1,0 0-1,0 0 1,1 0-1,-1 0 1,0 0-1,1-1 1,-1 1-1,1 0 1,-1-1-1,1 1 1,-1-1-1,1 0 1,0 1-1,0-1 1,0 0-1,0 0 1,0 1-1,0-1 1,1 0-1,-1 0 1,1 0 0,-1 0-1,1-2 1,-4-22-466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4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17300,'12'8'1632,"6"-8"-1104,0-6-208,7 4 480,-2-3-520,-2-9 49,-2 0-137,-11-8-208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4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13867,'3'2'176,"-1"1"0,1-1 0,0 0 0,1 0 0,-1-1 0,0 1 0,0-1 0,1 1 0,-1-1 0,1 0 0,-1 0 0,1-1 0,4 1 0,50 0 590,-43-2-378,267-27 2239,-94 7-2025,821-42-1277,-990 62 641,775-9-842,-633 22 1290,-140-3-261,-18-6-174,-11-6-221,-23-14 77,14 3 69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1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18 13275,'14'-4'703,"-5"1"-414,-1 0 0,0 1 1,0 0-1,1 0 0,9 0 1,-16 2-249,-1 0 1,0 0-1,1 0 0,-1 0 1,0 1-1,1-1 1,-1 0-1,0 1 1,0-1-1,1 1 1,-1-1-1,0 1 1,0-1-1,0 1 0,0 0 1,0 0-1,1-1 1,-2 1-1,1 0 1,0 0-1,0 0 1,0 0-1,0 0 0,0 0 1,-1 0-1,1 1 1,-1-1-1,1 0 1,0 0-1,-1 1 1,0-1-1,1 0 1,-1 0-1,0 1 0,0-1 1,0 0-1,0 1 1,0-1-1,0 3 1,0-1 16,-1 1 1,0 0 0,1-1-1,-1 1 1,0-1-1,-1 1 1,1-1 0,0 0-1,-1 0 1,0 1 0,0-1-1,-2 3 1,-34 36 454,20-23-247,-32 35 523,20-23 113,-50 68 0,73-89-781,1 0 1,0 1 0,0-1-1,1 1 1,1 1-1,0-1 1,0 0 0,1 1-1,1 0 1,0 0-1,-1 20 1,3-28-105,0 0 0,0 1 0,1-1 0,0 1 0,0-1 0,0 0 0,0 0 0,1 0 0,0 0 0,0 0 0,0 0 0,0 0 0,0 0 0,1-1 0,0 1 0,0-1 0,0 0 0,0 1 0,0-2 0,0 1 0,1 0 0,0-1 0,-1 1 0,1-1 0,0 0 0,0 0 0,0-1 0,0 1 0,9 1 0,0 0 7,0-1 1,1 0-1,-1 0 1,0-2 0,1 0-1,-1 0 1,1-1-1,24-5 1,-21 1 23,0 0 0,-1 0 0,0-2-1,24-12 1,-32 15 12,-1-1-1,0 0 1,0 0-1,0 0 0,0-1 1,-1 0-1,0 0 0,0 0 1,-1-1-1,0 0 1,5-8-1,-9 13-38,0 1 1,0-1-1,0 0 1,-1 1-1,1-1 1,-1 0-1,1 0 1,-1 1-1,0-1 0,1 0 1,-1 0-1,0 0 1,0 1-1,0-1 1,-1 0-1,1 0 1,0 1-1,-1-1 1,1 0-1,-1 0 1,-1-2-1,1 2 9,-1 0 1,0 0-1,1 0 1,-1 0-1,0 0 1,0 1-1,0-1 1,-1 0-1,1 1 1,0 0-1,0-1 1,-1 1-1,-2-1 1,-5-1 42,1 0 0,-1 1 0,0 0 0,0 1 0,0 0 0,-17 0 0,-26 7 73,50-5-207,-1 0 0,1-1 0,-1 2 0,1-1 0,-1 0 0,1 1 0,0-1 0,0 1 0,0 0 0,0 0 0,0 0 0,-3 4 0,2 3-838,4-8 886,1-1 0,-1 0 1,0 0-1,0 0 1,0 0-1,1 0 0,-1 0 1,0 0-1,0 0 0,1 1 1,-1-1-1,0 0 1,0 0-1,1 0 0,-1 0 1,0 0-1,0 0 1,1-1-1,-1 1 0,0 0 1,1 0-1,-1 0 0,0 0 1,0 0-1,0 0 1,1 0-1,-1 0 0,0-1 1,0 1-1,1 0 1,-1 0-1,0 0 0,0 0 1,0-1-1,0 1 0,1 0 1,-1 0-1,0 0 1,0-1-1,0 1 0,0 0 1,0-1-1,13-13-407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1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19892,'10'-8'1343,"-5"14"-432,-6 23 184,0-17-651,-4 37 114,3-37-573,1 0 1,0 1-1,1-1 1,0 0-1,0 0 1,5 23-1,-5-34-44,1 0-1,-1 0 0,0 0 1,1 0-1,-1 0 1,1 0-1,-1 0 1,1 0-1,0 0 0,-1 0 1,1 0-1,0-1 1,0 1-1,0 0 0,-1 0 1,1-1-1,0 1 1,0-1-1,0 1 1,0-1-1,0 1 0,0-1 1,0 1-1,0-1 1,0 0-1,0 0 0,0 1 1,1-1-1,-1 0 1,0 0-1,0 0 1,0 0-1,0 0 0,0-1 1,0 1-1,0 0 1,0 0-1,0-1 1,0 1-1,0-1 0,0 1 1,0-1-1,0 1 1,1-2-1,6-2-381,0 0 1,-1-1-1,0 0 0,7-7 0,-12 11 340,14-14-545,-1 0-1,-1 0 1,0-2 0,0 0 0,-2 0 0,14-27 0,-16 27 799,-2-2 1,0 1-1,9-37 1,-14 31 1159,-4 24-1274,1 0 0,0 0 0,0-1 0,0 1-1,0 0 1,-1 0 0,1 0 0,0 0 0,0 0 0,-1 0 0,1 0 0,0 0-1,0 0 1,0 0 0,-1 0 0,1 0 0,0 0 0,0 0 0,-1 0-1,1 0 1,0 0 0,0 0 0,0 0 0,-1 0 0,1 0 0,0 0-1,0 0 1,0 1 0,-1-1 0,1 0 0,0 0 0,0 0 0,0 0-1,0 0 1,-1 1 0,1-1 0,0 0 0,0 0 0,0 0 0,0 0-1,0 1 1,0-1 0,-1 0 0,1 1 0,-4 4 411,-1 1 0,1 0 0,0 0 0,-3 7 0,-2 8 19,0 0 1,1 0-1,1 1 0,1 0 1,-4 35-1,9-54-497,1 0 1,0-1-1,1 1 0,-1 0 0,0-1 0,1 1 0,0 0 0,-1-1 1,1 1-1,0-1 0,0 1 0,0-1 0,1 0 0,-1 1 0,1-1 1,-1 0-1,4 3 0,-5-4-29,1 0 0,0-1-1,0 1 1,0 0 0,1-1 0,-1 1 0,0 0-1,0-1 1,0 0 0,0 1 0,0-1 0,1 0 0,-1 1-1,0-1 1,0 0 0,1 0 0,-1 0 0,0 0 0,0 0-1,1 0 1,-1-1 0,0 1 0,0 0 0,0 0 0,1-1-1,-1 1 1,0-1 0,0 1 0,0-1 0,0 0-1,0 1 1,0-1 0,0 0 0,0 0 0,0 0 0,0 0-1,0 0 1,1-1 0,6-8-550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1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92 15139,'-17'3'1537,"1"-4"-1089,4-1-176,3-3 592,3 2-280,5-2-120,1 0-328,0 2-200,0-9-416,0 1-1152,0-5 1384,-2 0-224,2 1-113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1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16828,'2'4'1992,"5"-4"-1264,12-12-248,9 4 1145,17-9-585,8 1-160,13-6-328,4 1-160,6-1-152,0 4-208,-3 2-768,-9 2-352,-15 1 904,-12-2-200,-12 3-168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1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12 413 14339,'-11'-1'4287,"17"-4"-1161,1 1-3279,34-25 550,-2-1 0,0-2 0,-3-1 0,0-2-1,-3-2 1,-1-1 0,-1-1 0,38-66 0,-69 104-397,12-17 13,-12 18-12,0-1-1,0 1 0,0 0 0,0 0 0,0-1 0,1 1 1,-1 0-1,0 0 0,0-1 0,0 1 0,0 0 0,0 0 0,1 0 1,-1-1-1,0 1 0,0 0 0,0 0 0,1 0 0,-1 0 1,0-1-1,0 1 0,1 0 0,-1 0 0,0 0 0,0 0 0,1 0 1,-1 0-1,0 0 0,0 0 0,1 0 0,-1 0 0,0 0 1,1 0-1,-1 0 0,0 0 0,0 0 0,1 0 0,-1 0 0,0 0 1,0 0-1,1 0 0,-1 0 0,0 1 0,0-1 0,1 0 1,-1 0-1,0 0 0,0 0 0,0 1 0,1-1 0,-1 0 0,0 0 1,0 0-1,0 1 0,0-1 0,1 0 0,-1 0 0,0 1 1,0-1-1,0 0 0,0 0 0,0 1 0,0-1 0,0 0 0,0 1 1,5 24-146,2 30 0,-4-28-274,7 33 1,32 61-2333,-38-102 2150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2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14107,'2'6'1496,"6"-2"-655,7-1-281,12-2 1088,10 1-456,15-2-312,5 0-103,9-2-249,1-1-336,-2-1-768,-3 3-241,-15 1 617,-7 1-160,-17 3-208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2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15291,'17'13'1777,"11"-6"-1193,12-11-200,7 0 632,15-2-440,1-2-304,3-7 16,3 1-56,-11-2-256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0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15875,'7'-14'1817,"6"4"-825,6 3-336,11 0 1016,7 1-207,10 0-665,5 0-648,1-8 168,-7-9-56,-8-4-280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2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16323,'6'32'2625,"70"346"-1255,-44-255-1226,49 122 0,-75-230-98,0-1 0,1 1 0,8 13 0,-14-27-38,-1 0 1,1 0 0,-1-1-1,1 1 1,0 0 0,0 0-1,-1 0 1,1-1-1,0 1 1,0 0 0,0-1-1,-1 1 1,1-1 0,0 1-1,0-1 1,2 1-1,-3-1 1,1 0-1,-1 0 1,1 0-1,-1 0 0,1 0 1,-1 0-1,0 0 1,1-1-1,-1 1 0,1 0 1,-1 0-1,0 0 1,1-1-1,-1 1 0,0 0 1,1-1-1,-1 1 1,0 0-1,0-1 0,1 1 1,-1 0-1,0-1 1,0 1-1,1 0 0,-1-1 1,0 0-1,2-3 38,-1 0 0,0 0 0,0 0 1,0-1-1,-1 1 0,1-6 0,-4-72-90,-22-143 0,8 105-346,7 35 133,-44-331 701,54 415-406,0 0 1,0 0-1,0 0 0,0 0 0,0 0 1,0 0-1,0 0 0,1 0 0,-1 1 1,0-1-1,0 0 0,1 0 0,-1 0 1,1 0-1,-1 0 0,1 0 0,-1 0 1,1 1-1,0-1 0,1-1 0,0 0 10,0 0-1,1 0 0,-1 1 0,1-1 0,-1 1 0,1-1 1,4 0-1,6-2 12,2 0 0,18-2 0,-19 4 10,64-10 73,147-4 0,82 22-143,-133 0-14,613-13-416,-51-1 203,-12-17 293,-3-54 140,-537 60 82,-183 18-285,-1 1 0,0 0 1,0 0-1,0 0 1,0 0-1,1 0 1,-1 0-1,0 0 0,0 0 1,0 0-1,0 0 1,1 0-1,-1 0 1,0 0-1,0 0 0,0 0 1,1 0-1,-1 0 1,0 0-1,0 0 1,0 0-1,0 0 0,0 0 1,1 1-1,-1-1 1,0 0-1,0 0 1,0 0-1,0 0 0,0 0 1,1 0-1,-1 0 1,0 1-1,0-1 1,0 0-1,0 0 0,0 0 1,0 0-1,0 1 1,0-1-1,0 0 1,0 0-1,0 0 0,0 0 1,1 1-1,-6 9 57,-15 15-4,17-21-31,-8 10-102,2 1 1,0 0-1,-12 27 0,15-29-419,-11 11 87,12-18 164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2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16131,'2'12'1489,"-4"10"-953,-2 7-232,0 3 720,-2 6-432,0 0-184,2-3 16,2 1-392,2-1-224,2-11-448,-1-5-160,5-11 600,0-6-136,2-7-144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2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275 174 16692,'-1'19'1640,"-3"2"-1240,-1 5-152,1 7 752,0 0-576,1 0-56,3 0-112,1-4-47,4-5-281,-1-5-193,2-8-423,-2-1-184,-3-10 656,1 0-144,-4-6-168</inkml:trace>
  <inkml:trace contextRef="#ctx0" brushRef="#br0" timeOffset="1">9 15 16412,'-9'-3'1656,"9"0"-952,6 1-240,12 0 888,3 1-215,9 1-361,3 0-216,11 3-392,2-1-384,0 1-1440,-5-3 1528,-8-4-297,-3-3-127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2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74 20236,'0'-3'111,"0"1"-1,-1-1 1,1 1 0,0-1-1,-1 1 1,0 0-1,1-1 1,-1 1 0,0 0-1,0-1 1,-1 1-1,1 0 1,0 0 0,-1 0-1,1 0 1,-1 0-1,0 0 1,1 0-1,-1 1 1,0-1 0,0 1-1,0-1 1,-1 1-1,1 0 1,-3-2 0,2 2-66,0 0 0,0 0 0,-1 0 0,1 0 1,0 1-1,-1-1 0,1 1 0,0 0 0,-1 0 1,1 0-1,-1 0 0,1 1 0,0-1 0,-1 1 1,1 0-1,0 0 0,0 0 0,-5 3 0,0 0-45,1 0 0,0 1-1,0 0 1,1 1-1,0 0 1,0 0-1,-9 11 1,12-13-5,0 0 1,1-1-1,-1 1 0,1 0 0,0 0 1,0 0-1,1 0 0,-1 0 0,1 1 1,0-1-1,0 0 0,1 1 0,-1-1 1,1 0-1,0 1 0,0 6 0,1-9 6,-1-1 0,0 1-1,1-1 1,-1 1-1,1-1 1,-1 0-1,1 1 1,0-1 0,0 0-1,0 1 1,0-1-1,-1 0 1,1 0 0,1 0-1,-1 0 1,0 0-1,0 0 1,0 0-1,1 0 1,0 0 0,1 1 9,0-1 1,1 0-1,-1 0 1,0-1-1,0 1 1,0 0-1,1-1 1,5 0-1,1-1 33,0 0-1,0 0 1,0-1 0,-1 0-1,12-5 1,-6 1 51,0 0-1,-1-1 0,0-1 1,19-13-1,-27 17-91,-1 0 0,0 0 0,-1 0 1,1-1-1,-1 0 0,0 0 0,0 0 0,0 0 1,-1 0-1,0-1 0,0 1 0,0-1 0,3-12 1,-5 17-54,-1 0 0,0-1 0,1 1-1,-1 0 1,0-1 0,0 1 0,0-1 0,0 1 0,0 0 0,0-1 0,-1 1 0,1 0 0,0-1 0,-1 1 0,1 0 0,-1-1 0,1 1 0,-1 0 0,0 0 0,1-1 0,-1 1 0,0 0 0,0 0 0,0 0 0,0 0 0,0 0 0,0 0 0,0 0 0,0 1 0,0-1 0,-1 0-1,1 1 1,0-1 0,0 0 0,-1 1 0,1 0 0,0-1 0,-1 1 0,1 0 0,-3-1 0,-12 1-422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2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18980,'0'0'1504,"-6"7"-1168,-2 9-176,-4 10 561,-3 2-209,-4 10-248,-1 3-136,0 2-112,1 4 0,9-4 0,4-4-8,9-7-32,9-7-104,9-4-352,6-6-256,8-8 592,4-7-105,-1-1-119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2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15395,'2'0'216,"-1"1"0,1-1 0,0 1 0,0-1 0,-1 0 0,1 0-1,0 0 1,0 0 0,0 0 0,0 0 0,-1-1 0,1 1 0,0-1 0,0 1-1,-1-1 1,3 0 0,32-17 1281,-23 10-588,25-12 120,-1-1 1,-1-3-1,50-41 0,-86 66-1030,0-1 0,0 0 0,1 0 1,-1 0-1,0 0 0,0 0 0,0 1 0,1-1 0,-1 0 0,0 0 0,0 0 0,0 0 1,0 1-1,0-1 0,1 0 0,-1 0 0,0 1 0,0-1 0,0 0 0,0 0 0,0 0 0,0 1 1,0-1-1,0 0 0,0 0 0,0 1 0,0-1 0,0 0 0,0 0 0,0 1 0,0-1 1,0 0-1,0 0 0,0 1 0,0-1 0,0 0 0,0 0 0,-1 0 0,1 1 0,-1 12-12,-24 55-37,19-56-114,1 1-1,0-1 1,1 1 0,0 0-1,1 0 1,-3 25 0,6-37 67,0 0 1,0 0-1,0 0 1,0 0-1,1 0 1,-1 0 0,0 0-1,0 1 1,1-1-1,-1 0 1,0 0 0,1 0-1,-1 0 1,1 0-1,-1 0 1,1-1 0,0 1-1,-1 0 1,1 0-1,0 0 1,0 0 0,0-1-1,0 1 1,-1 0-1,1-1 1,0 1-1,0-1 1,0 1 0,2 0-1,1 0-102,1 0 0,-1-1-1,1 1 1,-1-1 0,10 0-1,-11 0 129,31-2-944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2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4 172 17492,'-3'8'1936,"6"-1"-1072,4-3-384,12-3 1313,6-2-745,11-2-696,2-3-512,6-1-816,2 0 896,1-1-296,-2-5-144</inkml:trace>
  <inkml:trace contextRef="#ctx0" brushRef="#br0" timeOffset="1">613 0 20348,'-6'22'1633,"-2"1"-1193,-2 6-216,0 1 536,1 3-184,2-5-184,0 1-200,5-3-456,2-5-184,2-5-352,3-6-176,4-7-297,1-6-1335,1-6 1832,4-5-329,-1-10-31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2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64 16307,'-6'17'1825,"-1"3"-1249,-3 4-216,0-4 880,2 8-600,3-7-47,2 1-241,3-2-160,0-6-336,1-4-208,2-3-441,-3-5 665,2-2-136,-7-3-96</inkml:trace>
  <inkml:trace contextRef="#ctx0" brushRef="#br0" timeOffset="1">0 59 17940,'0'2'1560,"8"-4"-1056,4 0-224,11-1 609,2-5-393,8 6-912,3-6 1968,4-3-1432,1 0 8,2-2-72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2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178 278 16644,'-35'22'1833,"16"-12"-1148,1 1 0,1 1 0,0 0 0,0 2-1,-25 25 1,41-37-664,0-1 0,0 0 0,0 0 0,0 1 0,0-1 0,0 0 0,0 1 0,0-1 0,1 1 0,-1-1 1,1 1-1,-1 0 0,1-1 0,0 1 0,-1-1 0,1 1 0,0 2 0,0-3-7,1 0 1,-1 0-1,0 0 1,1 0-1,-1 0 1,1 0-1,-1 0 1,1-1 0,0 1-1,-1 0 1,1 0-1,0-1 1,-1 1-1,1 0 1,0-1-1,0 1 1,0-1-1,-1 1 1,1-1-1,2 2 1,2-1 24,0 1 0,1-1 0,-1 0-1,0 0 1,1-1 0,-1 1 0,1-1 0,9-1 0,-3-1 19,1-1 1,0 0 0,-1-1 0,0 0-1,0 0 1,0-2 0,19-10 0,-26 13-56,-1 0 1,1 0-1,-1 0 1,1-1-1,-1 1 1,0-1-1,0 0 0,-1 0 1,1-1-1,-1 1 1,0-1-1,0 1 1,-1-1-1,1 0 1,-1 0-1,0 0 1,0 0-1,-1-1 1,1 1-1,0-8 0,-2 11-74,-1 0 0,1-1 0,0 1 0,-1 0 0,1 0-1,-1-1 1,0 1 0,1 0 0,-1 0 0,0 0-1,-1 0 1,1 0 0,0 0 0,0 0 0,-1 1-1,1-1 1,-1 0 0,0 1 0,1-1 0,-1 1-1,0-1 1,0 1 0,0 0 0,0 0 0,0 0-1,0 0 1,0 0 0,0 1 0,0-1 0,-3 0-1,0 1-322,6 2-82</inkml:trace>
  <inkml:trace contextRef="#ctx0" brushRef="#br0" timeOffset="1">406 0 20236,'-1'22'1729,"1"-4"-1177,3 7-256,4 6 456,0 2-24,1 2-152,1 1-184,-3 1-248,-5 1-72,-7 3-192,-5-4-144,-9 0-496,-4 3-344,-11-5 848,-4-5-144,-5-10-184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2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0 252 13995,'248'-21'6054,"-136"8"-4728,1033-50 1283,-840 52-2947,-40-3 62,493-92-1,-738 101 344,-2 1 52,1 1 0,-1 0 0,24 0 0,-42 3-161,0 0 1,-1 0 0,1 1 0,0-1-1,0 0 1,-1 0 0,1 0-1,0 1 1,0-1 0,0 0-1,0 0 1,-1 1 0,1-1 0,0 0-1,0 0 1,0 1 0,0-1-1,0 0 1,0 0 0,0 1-1,0-1 1,0 0 0,0 1-1,0-1 1,0 0 0,0 0 0,0 1-1,0-1 1,0 0 0,0 1-1,0-1 1,0-14-292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13795,'-8'13'5731,"-5"19"-3024,9-18-2281,1 1 0,1 0 0,0 0 0,1 26 0,8 64-281,-2-53-88,-2-20-29,-1-2-13,0 41 0,-2-64 12,-1 0 1,1 1 0,-2-1-1,1 0 1,-1 0-1,0 0 1,0 0-1,-1 0 1,0-1-1,0 1 1,-4 6-1,6-12 4,0 1-1,0-1 1,0 1-1,0-1 1,0 0-1,0 0 1,0 1-1,0-1 0,0 0 1,-1 0-1,1 0 1,0 0-1,-1 0 1,1 0-1,-1-1 1,1 1-1,-1 0 1,1-1-1,-1 1 0,1-1 1,-1 0-1,0 1 1,1-1-1,-1 0 1,0 0-1,1 0 1,-1 0-1,0 0 1,1-1-1,-1 1 0,1 0 1,-1-1-1,0 1 1,1-1-1,-1 0 1,1 1-1,-2-2 1,0-1 31,0 1 0,0-1 0,0 0 0,0 0 0,1 0 0,-1 0 0,1 0 0,0-1 0,0 1 0,0-1 0,0 0 1,1 1-1,0-1 0,-2-6 0,1 1-74,0-1 0,1 0 1,0 0-1,1 0 0,0 0 0,0 0 1,1 1-1,0-1 0,1 0 1,0 0-1,1 1 0,0-1 0,0 1 1,7-13-1,0 5-677,0 1 0,2 0 0,-1 1 0,2 0 0,0 0 0,22-18 0,48-46-2762,-56 53 2415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1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 13835,'-12'2'392,"0"1"1,0 1-1,1 0 1,-1 1-1,1 0 0,1 1 1,-1 0-1,1 0 1,-14 12-1,9-6 51,0 2 0,0 0 0,1 1 0,-22 30 0,31-37-311,0-1 0,1 1 1,0 1-1,0-1 1,1 0-1,0 1 1,0 0-1,1 0 1,0 0-1,-1 16 0,3-21-89,0-1 0,0 1-1,0-1 1,1 1-1,-1-1 1,1 1-1,0-1 1,0 1 0,0-1-1,1 1 1,-1-1-1,1 0 1,-1 0-1,1 0 1,0 0 0,1 0-1,-1 0 1,0-1-1,1 1 1,-1-1-1,1 1 1,0-1 0,0 0-1,0 0 1,0 0-1,0-1 1,0 1 0,1-1-1,-1 1 1,4 0-1,-1-1 32,0 0 0,0 0-1,-1-1 1,1 1 0,0-1 0,0 0-1,0-1 1,0 0 0,-1 0-1,1 0 1,0 0 0,-1-1 0,1 0-1,-1 0 1,1-1 0,-1 1 0,0-1-1,8-6 1,-8 6-17,0-1-1,-1 0 1,1 0 0,-1 0-1,1-1 1,-1 1 0,-1-1-1,1 0 1,-1 0 0,0-1-1,0 1 1,0-1-1,0 1 1,-1-1 0,0 0-1,-1 0 1,2-10 0,-2 14-47,-1 0 1,0 0 0,0 0-1,0 0 1,0 0 0,0 1-1,-1-1 1,1 0 0,-1 0-1,1 0 1,-1 0 0,1 1 0,-1-1-1,0 0 1,0 1 0,0-1-1,0 0 1,0 1 0,0 0-1,-3-3 1,2 2 0,0 1-1,-1-1 1,1 1-1,-1 0 1,1 0 0,-1 0-1,1 0 1,-1 0-1,1 1 1,-1-1 0,0 1-1,1 0 1,-4 0-1,-1 0-50,0 0 0,0 1-1,1 0 1,-1 0-1,0 0 1,0 1-1,1 0 1,-1 1 0,1-1-1,-10 6 1,-11 16-1167,20-10 509,7-13 678,0 0 1,0-1-1,0 1 1,0-1-1,0 1 0,0-1 1,0 1-1,1-1 0,-1 1 1,0-1-1,0 0 1,0 1-1,1-1 0,-1 1 1,0-1-1,1 1 0,-1-1 1,0 0-1,1 1 0,-1-1 1,1 0-1,-1 1 1,0-1-1,1 0 0,-1 0 1,1 1-1,-1-1 0,1 0 1,19 5-545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2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16331,'-1'27'5196,"-1"39"-3536,1-21-1426,5 50-1,-4-91-224,0 0 0,1 0 0,0 0 0,0-1 0,0 1 0,0 0 0,0-1 0,1 1 0,0-1 0,0 1 0,2 2 0,-3-4-5,0-1-1,1 0 1,-1 0 0,0 0 0,1 0 0,-1 0 0,1 0 0,-1 0 0,1 0-1,0-1 1,-1 1 0,1-1 0,0 1 0,-1-1 0,1 0 0,0 1 0,0-1 0,-1 0-1,1 0 1,0 0 0,0-1 0,-1 1 0,1 0 0,0-1 0,-1 1 0,4-2-1,6-2 17,1-1 0,-1 0 0,-1-1-1,1 0 1,-1-1 0,0 0 0,9-9-1,65-65 167,-64 60-113,12-12 263,38-51 0,-93 167 342,20-70-922,1 0 0,0 0-1,1 20 1,1-31 198,0 0 0,0 1-1,0-1 1,0 0 0,0 1 0,1-1 0,-1 0 0,1 1 0,-1-1 0,1 0 0,0 0-1,0 0 1,0 0 0,0 0 0,1 0 0,-1 0 0,0 0 0,1 0 0,-1-1-1,1 1 1,0 0 0,-1-1 0,1 1 0,0-1 0,0 0 0,0 0 0,0 0-1,3 1 1,20 0-379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2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14811,'6'2'1793,"3"-1"-841,3 1-312,11-2 1600,8 0-919,13-2-401,6-1-176,12 0-200,-1-1-112,2 0-400,-5 0-352,-11-1-728,-10 2 2064,-18-1-1128,-16 4-24,4 0-96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2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13883,'13'21'1880,"4"-5"-1119,15-9-217,2-7 1032,15 0-680,3-3 16,6 0-672,0-5-504,-1-12 312,-4 0-72,-11-10-208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4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12595,'2'-18'2961,"1"13"-1344,1 13 862,0 10-2153,-1 0 0,0 1 0,0 23 1,1 19-294,5-2 15,89 553 584,-83-555-587,39 95 1,-17-52 70,-8 33 1762,-29-132-1210,-43-476 1183,6 62-2672,26 318 533,3 0-1,7-114 1,8 58 84,-7 145 106,0 6 67,0-1-1,0 1 1,0 0-1,0 0 1,-1 0-1,1-1 1,0 1-1,0 0 0,0 0 1,0 0-1,0 0 1,0-1-1,0 1 1,0 0-1,0 0 1,0 0-1,0-1 0,0 1 1,1 0-1,-1 0 1,0 0-1,0 0 1,0-1-1,0 1 1,0 0-1,0 0 1,0 0-1,0 0 0,0 0 1,1-1-1,-1 1 1,0 0-1,0 0 1,0 0-1,0 0 1,0 0-1,1 0 0,-1 0 1,0 0-1,0-1 1,0 1-1,1 0 1,-1 0-1,0 0 1,0 0-1,0 0 0,1 0 1,7-2-33,-1 0-271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4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69 121 6985,'-6'-12'787,"3"4"57,-1-1-1,0 1 1,-1 0 0,0 0-1,0 1 1,-1-1-1,0 1 1,-6-6 0,11 13-801,1 0 1,0-1-1,0 1 1,0 0 0,0 0-1,-1 0 1,1 0 0,0 0-1,0 0 1,0 0-1,-1 0 1,1 0 0,0 0-1,0 0 1,0 0-1,-1 0 1,1 0 0,0 0-1,0 0 1,0 0 0,-1 0-1,1 0 1,0 0-1,0 0 1,0 0 0,-1 0-1,1 0 1,0 0-1,0 0 1,0 0 0,0 1-1,-1-1 1,1 0-1,0 0 1,0 0 0,0 0-1,0 0 1,0 1 0,0-1-1,-1 0 1,1 0-1,-3 13 753,1 18-342,2-28-315,37 547 1605,-24-429-1646,5 46 55,52 212-1,-45-254-152,-12-51 1445,-12-73-953,-2-18 956,7-423-431,3 237-1155,-13-410-107,-1 398 219,5 206 13,1 10-173,0 1 0,-1 0 1,1 0-1,0 0 0,0 0 0,0-1 0,0 1 1,0-1-1,1 1 0,-1-1 0,0 1 0,1-1 1,-1 1-1,1-1 0,2 1 0,4-1-364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5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18 13811,'9'-12'2365,"-3"7"2066,-7 16-2513,-4 4-1764,0 0 0,-1 0 1,0-1-1,-1 1 0,-1-2 0,-13 19 1,4-5-66,4-7-46,-13 20 13,25-38-49,0 1 0,-1-1 0,1 1-1,1-1 1,-1 1 0,0-1 0,0 1-1,1 0 1,0-1 0,-1 1 0,1 0-1,0 0 1,1 3 0,-1-5 4,1 0 1,-1-1 0,1 1 0,-1 0-1,1 0 1,0 0 0,-1 0 0,1-1-1,0 1 1,0 0 0,-1 0-1,1-1 1,0 1 0,0-1 0,0 1-1,0-1 1,0 1 0,0-1-1,0 0 1,0 1 0,0-1 0,0 0-1,0 0 1,0 0 0,0 0-1,0 0 1,0 0 0,0 0 0,1 0-1,34-4 255,-34 4-246,26-5-242,1-1-1,-1-1 0,0-1 0,-1-1 1,39-20-1,-54 21-128,-7 0-114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5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18172,'-4'7'1536,"-7"6"-1072,1-3-192,0 7 601,0 6-249,2 4-184,-4 3-112,5 6-120,-1 2-120,2-4-336,0 0-264,3-8-512,3-4-273,0-18 953,5-6-232,0-12-304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50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38 15475,'2'-2'358,"0"0"1,-1-1-1,1 0 0,-1 1 0,1-1 0,-1 0 1,1-2-1,-2 4-308,0 1 0,0-1 0,0 1 1,0-1-1,0 1 0,0-1 0,0 1 0,0-1 1,0 1-1,0-1 0,0 1 0,0-1 0,-1 1 1,1 0-1,0-1 0,0 1 0,0-1 0,-1 1 1,1-1-1,0 1 0,-1 0 0,1-1 0,0 1 1,-1 0-1,1-1 0,0 1 0,-1 0 0,1 0 1,0-1-1,-1 1 0,1 0 0,-1 0 0,1-1 1,-1 1-1,1 0 0,-1 0 0,1 0 0,-1 0 1,1 0-1,0 0 0,-1 0 0,1 0 0,-1 0 1,1 0-1,-1 0 0,1 0 0,-1 0 0,1 0 1,-1 0-1,1 1 0,-1-1 0,-4 1 90,1 0 0,0 0-1,-1 1 1,1 0 0,0-1-1,0 1 1,0 1 0,0-1 0,0 1-1,1-1 1,-5 5 0,-36 37 297,44-43-434,-13 14 63,0 1-1,2 0 1,-15 25 0,22-34-49,1 0 0,-1 0 0,1 1 0,1-1 0,-1 1 0,2-1 1,-1 1-1,1 0 0,0 0 0,0 0 0,1 11 0,0-17-5,0 0 1,1 0 0,-1 0-1,0 0 1,1 0-1,0 0 1,-1 0 0,1 0-1,0-1 1,0 1-1,0 0 1,0-1 0,1 1-1,-1 0 1,0-1-1,1 0 1,-1 1 0,1-1-1,-1 0 1,1 1 0,-1-1-1,1 0 1,0 0-1,0-1 1,0 1 0,-1 0-1,1 0 1,0-1-1,0 1 1,0-1 0,0 0-1,0 0 1,0 1-1,0-1 1,0 0 0,0-1-1,4 0 1,1 1 40,1-2-1,-1 1 1,0-1 0,0-1-1,0 1 1,0-1 0,0 0 0,11-7-1,1-3 160,0-1-1,23-23 0,-35 30-139,-1 0-1,0 0 0,0 0 1,0-1-1,-1 0 0,0 0 1,-1 0-1,7-16 1,-10 22-67,-1-1 0,1 0 0,-1 0 0,1 0 1,-1 0-1,0 0 0,0 1 0,0-1 1,0 0-1,-1 0 0,1 0 0,-1 0 0,1 0 1,-1 1-1,0-1 0,0 0 0,-1 1 1,-1-5-1,2 5-134,-1 1 0,1-1 1,0 1-1,-1-1 0,1 1 0,-1-1 1,0 1-1,1 0 0,-1 0 1,0 0-1,0 0 0,0 0 0,0 0 1,0 0-1,0 1 0,0-1 1,0 1-1,0-1 0,0 1 0,0 0 1,0 0-1,0 0 0,0 0 1,0 0-1,-4 1 0,5-1 72,0 0 0,1 0 0,-1 1 0,0-1 0,0 0 0,1 0 0,-1 1 0,0-1 0,1 0 0,-1 1 0,0-1-1,1 1 1,-1-1 0,1 1 0,-1-1 0,0 1 0,1 0 0,0-1 0,-1 1 0,1-1 0,-1 1 0,1 1 0,-2 5-809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5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14987,'-4'0'243,"-1"-1"1,1 1-1,-1 0 0,1 0 0,-1 1 0,1 0 0,0-1 1,-1 1-1,1 0 0,0 1 0,0-1 0,-6 4 1,-1 0 250,0 1 0,0 0 0,-11 10 1,11-8-163,2 0 1,-1 1-1,1 1 1,-13 17-1,17-20-207,1-1-1,0 1 1,0 0 0,1 0-1,0 0 1,0 0-1,0 0 1,1 1 0,-2 9-1,4-15-95,0-1 1,-1 1-1,1 0 0,0-1 0,0 1 0,0 0 1,0-1-1,1 1 0,-1 0 0,0-1 0,1 1 0,-1 0 1,1-1-1,-1 1 0,1-1 0,0 1 0,0-1 1,-1 1-1,1-1 0,0 0 0,0 1 0,1-1 0,-1 0 1,0 0-1,0 0 0,1 0 0,-1 0 0,0 0 1,1 0-1,-1 0 0,1 0 0,-1-1 0,1 1 1,-1-1-1,1 1 0,0-1 0,-1 1 0,1-1 0,0 0 1,-1 0-1,1 0 0,0 0 0,-1 0 0,4-1 1,3 1 86,0-1 1,1-1 0,-1 0-1,0 0 1,0 0 0,0-1 0,13-6-1,-4-1 182,0 0-1,-1 0 0,22-20 0,-34 27-261,0 0-1,0 0 0,-1-1 1,0 1-1,0-1 0,0 0 1,0 0-1,0 0 1,-1 0-1,1-1 0,-1 1 1,-1-1-1,1 1 0,0-1 1,-1 0-1,0 1 1,0-1-1,-1 0 0,1-6 1,-1 9-111,-1 1 1,1-1 0,-1 1-1,1-1 1,-1 1-1,1-1 1,-1 1 0,0-1-1,0 1 1,0-1 0,0 1-1,0 0 1,0 0-1,0-1 1,0 1 0,-1 0-1,1 0 1,0 0-1,-1 0 1,1 0 0,0 1-1,-1-1 1,1 0-1,-1 1 1,1-1 0,-1 1-1,0-1 1,1 1 0,-1 0-1,-2-1 1,-4 1-292,0-1 0,0 1 0,0 0 0,-13 2 0,-7 3-423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01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14395,'12'-11'1433,"-11"9"-1134,1 0 0,0 1 0,-1-1-1,1 1 1,0-1 0,0 1 0,0-1 0,0 1-1,3-1 1,-4 2-213,0 0-1,0 0 0,1 0 0,-1 0 0,0 0 1,0 0-1,0 0 0,1 0 0,-1 1 1,0-1-1,0 0 0,0 1 0,0-1 0,0 1 1,1-1-1,-1 1 0,0 0 0,0-1 1,-1 1-1,1 0 0,0 0 0,0 0 1,1 1-1,8 8 36,-1 0 1,1 1 0,-2 0-1,0 1 1,0 0-1,-1 0 1,0 1 0,-1-1-1,-1 2 1,0-1-1,-1 0 1,0 1 0,-1 0-1,0 0 1,-2 0-1,1 0 1,-2 0 0,0 0-1,0 1 1,-1-1-1,-6 25 1,4-26-230,-1 0 0,-1 0 0,0 0 0,0-1-1,-2 1 1,1-1 0,-1-1 0,-1 1 0,0-1 0,-1 0 0,0-1 0,-1 0 0,0-1-1,-17 13 1,-7 3-513,21-18 203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1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12619,'-32'256'4942,"22"2"-3663,7-152-620,-10 231 453,-12 652-1407,27-866-134,2-93 146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5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31 18108,'-3'5'1768,"3"-2"-1184,5-7-224,9-2 625,5-1-153,9 3-208,2-3-144,9 2-472,1 0-208,-1 5-368,-5 1-152,-6 6-320,-7-1-89,-17 4 681,-5-1-352,-21-4 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00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14211,'4'9'1832,"6"1"-1063,7-7-249,5-7 856,6-2-456,8-1-32,6 4-512,1-4-440,-2-1 160,1-4-104,-2 3-136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0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37 15435,'0'-2'136,"0"1"-1,0 0 1,0-1 0,-1 1-1,1-1 1,0 1-1,0 0 1,-1-1 0,1 1-1,-1 0 1,1-1-1,-1 1 1,1 0 0,-1 0-1,0 0 1,0-1-1,1 1 1,-3-1 0,1 0-36,0 1 1,0 0 0,0 0 0,0 0 0,0 0 0,0 1-1,-1-1 1,1 0 0,0 1 0,0-1 0,-4 1-1,-1 0 38,-1 0 0,0 0-1,0 1 1,1 0-1,-1 1 1,0 0 0,1 0-1,0 0 1,-1 1-1,1 0 1,0 0 0,1 1-1,-8 5 1,5-4-98,1 1 1,0 0-1,0 1 1,0 0-1,1 0 1,0 1-1,0 0 1,1 0-1,-7 13 1,11-19-17,1 1 0,0 0 0,-1 0 0,1 0 0,1 0 0,-1-1 0,0 1 0,1 0 0,-1 1 0,1-1 0,0 0 0,0 5 0,1-6-3,-1 0 0,1-1 0,-1 1-1,1-1 1,0 1 0,-1-1 0,1 1-1,0-1 1,0 1 0,0-1 0,0 0 0,0 1-1,1-1 1,-1 0 0,0 0 0,1 0 0,-1 0-1,0 0 1,1 0 0,-1 0 0,1-1-1,-1 1 1,1-1 0,2 2 0,3-1 57,0 1 0,0-1-1,1 0 1,-1-1 0,1 0 0,-1 0 0,0 0 0,1-1 0,-1 0 0,0-1-1,0 0 1,8-2 0,-9 2 1,1-1 0,-1 1 0,0-1 0,0 0 0,0-1 1,-1 1-1,1-1 0,-1 0 0,0-1 0,0 1 0,0-1 0,-1 0 0,7-9 0,-10 13-70,-1 0 0,1 0 0,0 0 0,0 0 0,-1 0 0,1 0 0,-1 0 0,1 0 0,-1 0 0,0 0 0,1 0 0,-1 0 0,0 0 0,0-1 0,1 1 0,-1 0 0,0 0 0,0 0 0,0 0 0,-1-1 0,1 1 1,0 0-1,0 0 0,-1 0 0,1 0 0,0 0 0,-1-1 0,1 1 0,-1 0 0,0 0 0,1 0 0,-1 0 0,0 1 0,0-1 0,1 0 0,-1 0 0,0 0 0,0 1 0,0-1 0,0 0 0,0 1 0,0-1 0,0 1 0,0-1 0,0 1 0,0-1 0,-1 1 0,1 0 0,0-1 0,0 1 0,-1 0 0,-4-1-152,1 0 0,0 1 1,-1-1-1,1 1 0,0 0 0,0 1 0,-1-1 0,1 1 0,0 0 0,-7 3 0,7-2-158,-1 0 1,0 1-1,1 0 0,0 1 1,0-1-1,-10 9 1,6-2-385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0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15931,'-13'17'1745,"3"10"-1001,-4 3-336,-2 2 1208,1-1-823,4 1-169,4-4-200,4-6-584,3-6-264,9-11-505,3-5-695,6-12 1240,-1-11-240,4-12-288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0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38 16492,'-8'5'734,"0"0"0,1 0 1,-1 0-1,2 1 0,-1 0 1,0 1-1,1 0 1,-5 7-1,10-14-707,1 1-1,0-1 1,0 1 0,0-1-1,-1 0 1,1 1-1,0-1 1,0 1 0,0-1-1,0 0 1,0 1 0,0-1-1,0 1 1,0-1 0,0 1-1,0-1 1,0 1 0,0-1-1,0 0 1,0 1 0,0-1-1,0 1 1,1-1 0,-1 0-1,0 1 1,0-1-1,1 1 1,-1 0 0,14 6 234,27-3-366,-31-3 153,14 1-63,31 5-21,-51-6 30,0 0 0,0 1-1,1-1 1,-1 1 0,0 0 0,0 0 0,-1 0-1,1 0 1,6 6 0,-9-7 4,0 0 0,0 0 0,0 0 0,-1 0 0,1 0 0,0 0 0,-1 1 0,1-1 0,-1 0 0,1 0 0,-1 1 0,0-1 0,1 0 0,-1 1 0,0-1 0,0 0 0,0 1 0,0-1 0,0 0 0,0 1 0,-1-1 0,1 0-1,0 1 1,-1-1 0,1 0 0,-1 0 0,1 1 0,-1-1 0,0 0 0,1 0 0,-1 0 0,0 0 0,0 0 0,0 0 0,0 0 0,-1 1 0,-5 6-2,-1-1 0,0 0 1,-12 9-1,15-13 3,-46 31 80,46-32-223,1 1 0,-1-1 0,0 0 0,1 0 0,-1-1 0,0 1 0,0-1 0,-1 0 0,-7 0 0,12-1 55,-1-1 0,1 1 0,-1 0 0,0-1 0,1 0 0,-1 1 0,1-1 1,-1 0-1,1 0 0,0 0 0,-1 0 0,1 0 0,0 0 0,0 0 0,-1 0 0,1 0 0,0-1 0,0 1 1,0 0-1,1-1 0,-1 1 0,0-1 0,0 1 0,1-1 0,-1 1 0,0-4 0,-5-13-619</inkml:trace>
  <inkml:trace contextRef="#ctx0" brushRef="#br0" timeOffset="1">37 12 18572,'8'-1'1728,"2"-2"-1104,1-1-311,12 5 855,3-1-272,10 4-632,0-4-472,2-1 904,-2-2-632,-2 0-104,1 2 32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0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14379,'0'0'95,"0"0"1,1 0-1,-1 1 0,0-1 0,0 0 1,1 0-1,-1 0 0,0 1 0,1-1 1,-1 0-1,0 0 0,0 0 0,1 0 1,-1 1-1,0-1 0,1 0 0,-1 0 1,1 0-1,-1 0 0,0 0 0,1 0 1,-1 0-1,0 0 0,1 0 0,-1 0 1,0 0-1,1 0 0,-1-1 0,0 1 1,1 0-1,-1 0 0,0 0 0,1-1 1,16-4 586,-15 5-454,57-18 2347,63-8 0,-24 5-1905,12-3-921,2 6 0,0 5 1,120 0-1,-222 13 9,31-1-594,44-5 1,-73 4 799,0 0 0,-1-1 0,1 0 0,-1 0 0,0-1 0,0-1 0,0 0 0,14-10 1,2-4-174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0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15907,'19'-13'1780,"1"0"0,0 1 1,43-18-1,-54 27-1644,0 0 1,0 0-1,0 1 1,1 0-1,-1 1 1,1-1-1,-1 2 1,1 0-1,0 0 1,-1 0 0,1 2-1,13 2 1,-21-4-130,0 1 1,0-1 0,0 1-1,0 0 1,0 0 0,0-1-1,0 1 1,0 1 0,-1-1-1,1 0 1,0 0 0,-1 1-1,1-1 1,-1 1 0,1-1-1,-1 1 1,0-1 0,0 1-1,1 0 1,0 3 0,-1-2-4,-1 0 1,1-1 0,-1 1 0,0 0-1,1 0 1,-1 0 0,-1-1 0,1 1-1,0 0 1,-1 0 0,1-1 0,-1 1-1,-2 4 1,-2 5 3,-1 0 0,0-1-1,-1 0 1,0 0-1,-13 13 1,-53 52 61,53-58-24,1 1 1,1 1-1,-30 42 1,47-61-45,0 0 1,0 0 0,0 1-1,1-1 1,-1 1 0,0-1 0,1 0-1,-1 1 1,1-1 0,-1 1-1,1-1 1,0 1 0,-1 0-1,1-1 1,0 1 0,0-1-1,0 1 1,0-1 0,1 1-1,-1 0 1,0-1 0,1 1-1,-1-1 1,2 3 0,-1-3-30,0 1 1,1-1-1,-1 0 1,0-1-1,1 1 1,-1 0 0,1 0-1,-1-1 1,1 1-1,0 0 1,-1-1-1,1 0 1,0 1-1,-1-1 1,1 0-1,0 0 1,-1 0 0,1 0-1,0 0 1,-1 0-1,1-1 1,2 0-1,12-2-150,0 0 0,0-2 0,-1 0 0,1 0 0,-1-2-1,19-10 1,24-17-171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0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16436,'-12'5'598,"1"1"1,0 0-1,1 1 1,-1 0-1,1 1 1,1 0 0,-1 1-1,1 0 1,-10 13-1,16-18-538,0 0-1,0 0 1,0 1-1,1-1 1,-1 1-1,1-1 1,0 1-1,0 0 0,1 0 1,0 0-1,0 0 1,0 1-1,0-1 1,1 0-1,-1 0 1,2 0-1,-1 1 1,0-1-1,1 0 0,0 0 1,0 0-1,1 0 1,-1 0-1,5 9 1,-4-11-37,0 1 1,1-1 0,-1 1-1,1-1 1,0 0-1,0 0 1,0 0 0,0 0-1,0-1 1,1 1 0,0-1-1,-1 0 1,1 0-1,0 0 1,0 0 0,0-1-1,0 0 1,0 1 0,0-2-1,0 1 1,0 0-1,1-1 1,-1 0 0,0 0-1,0 0 1,1 0-1,4-2 1,3 1 80,-1-2-1,1 0 1,-1 0-1,1-1 1,-1 0 0,0-1-1,-1 0 1,16-11-1,-16 10 10,0-1-1,-1-1 1,0 1-1,-1-1 1,0-1-1,0 0 1,8-12-1,-14 18-106,-1 1 0,1-1 0,-1 0 1,1 0-1,-1 1 0,0-1 0,0 0 0,0 0 0,-1 0 1,1 0-1,-1 0 0,1 0 0,-1 0 0,0 0 0,0-1 1,-1 1-1,1 0 0,-1 0 0,1 0 0,-1 0 0,0 0 1,0 1-1,0-1 0,-1 0 0,1 0 0,0 1 0,-1-1 1,0 0-1,0 1 0,0 0 0,0-1 0,-3-2 0,1 1-211,0 1 0,-1-1 0,0 1 0,1 0 0,-1 0 0,0 0 0,0 1 0,0-1 0,-1 1 0,1 0 0,-1 1 0,1-1 0,-1 1-1,1 0 1,-1 1 0,-8-1 0,-4 5-508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0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16163,'21'3'1873,"7"2"-1273,3-8-224,5 0 880,6-4-560,1 1-71,1-1-249,0 0-240,-5 1-440,-5 0-176,-8 3-393,-1 2-95,-12-1 648,-5-2-216,-8-3-200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10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13899,'2'14'1632,"10"-5"-735,7-2-297,13-6 912,5 1-248,9-2-224,1-2-111,2-3-297,-1 0-344,-6 1-808,-9-6 592,-10 8-184,-6 0-56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1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12603,'-1'40'795,"-10"49"1,1 2-290,-1 398 1517,33 4-991,-5-156-694,-15-272-284,44 518 428,-44-567-660,1 0-1,0 1 0,2-2 0,11 30 1,-16-44 164,1 0 0,-1 0 0,0-1 0,1 1 0,-1 0 0,1-1 0,-1 1 0,1 0 0,-1-1 0,1 1 0,0 0 0,-1-1 0,1 1 0,0-1 0,-1 1 0,1-1 0,0 0 0,1 1 0,5 0-212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1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15787,'27'-16'2212,"49"-22"1,-62 32-1699,0 1 0,0 0 1,0 2-1,1-1 1,25-1-1,-38 5-476,0-1-1,0 1 0,0 0 0,0 0 1,0 1-1,0-1 0,0 0 0,-1 0 1,1 1-1,0 0 0,0-1 1,0 1-1,-1 0 0,1 0 0,0 0 1,-1 0-1,3 1 0,-3-1-25,0 1 0,0-1 0,-1 0 1,1 1-1,0-1 0,-1 0 0,1 1 0,-1-1 0,1 1 0,-1-1 0,0 1 1,0-1-1,0 1 0,0-1 0,0 1 0,0-1 0,0 1 0,0-1 0,0 1 1,-1-1-1,1 1 0,-1 1 0,-5 13 15,-1-1 0,-1 0 0,0 0 0,-1-1 0,0 0 0,-19 22 0,1-1 32,1-1 44,9-13 81,-23 39 0,36-54-132,1-1 0,0 1 0,1 0-1,0 0 1,0 0 0,0 0 0,0 0-1,1 1 1,0-1 0,1 0 0,-1 1-1,2 8 1,-1-13-54,0 1-1,1-1 1,0 0-1,-1 0 1,1 0 0,0 0-1,0 0 1,1 0-1,-1 0 1,0 0-1,0 0 1,1-1 0,-1 1-1,1-1 1,0 1-1,-1-1 1,1 1-1,0-1 1,0 0 0,0 0-1,0 0 1,0 0-1,0 0 1,0 0-1,0-1 1,0 1 0,1 0-1,-1-1 1,0 0-1,0 0 1,4 0-1,3 1-351,1-1 0,-1-1-1,1 1 1,-1-2-1,19-4 1,-11 1-147,32-13 0,-16 2-192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1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17540,'-4'14'1944,"-3"3"-1104,0 2-304,0 5 937,-2-1-217,2 5-336,0-4-240,2-4-480,2 0-272,3-7-648,0-3-312,5-9 808,2-2-200,2-8-152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1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26 18348,'-7'21'7210,"5"15"-5838,2-33-1396,0 0-1,0 0 1,0 1-1,1-1 0,-1 0 1,1 0-1,0 0 1,0 0-1,0 0 1,0 0-1,1 0 0,-1 0 1,1-1-1,0 1 1,0 0-1,0-1 1,0 0-1,0 1 0,0-1 1,1 0-1,4 4 1,3-2-38,1-1 0,-1 0 1,15 3-1,-15-5-62,0 1 0,-1 1 0,0 0 0,18 8 0,-24-10 94,0 1 0,-1 0 0,1 0 0,-1 0 1,0 0-1,1 0 0,-1 0 0,0 1 0,0-1 0,-1 1 0,1-1 0,0 1 0,-1 0 0,0-1 0,1 1 0,-1 0 0,0 0 0,-1 0 0,1 0 1,0 4-1,0 1 0,0 0 0,-1 1 1,0-1-1,0 1 0,-1-1 1,0 0-1,-1 0 1,0 1-1,0-1 0,-1 0 1,0 0-1,-5 10 0,2-7 48,0-2-1,-1 1 0,0-1 0,0 0 0,-1 0 0,0-1 1,0 0-1,-14 10 0,20-16-70,-1 0 1,1-1-1,-1 1 1,1-1-1,-1 0 1,0 0-1,1 1 1,-1-2-1,0 1 1,0 0-1,0-1 1,0 1-1,0-1 0,0 0 1,0 0-1,0 0 1,0 0-1,0 0 1,-5-2-1,4 1-1,1-1-1,0 1 0,-1-1 0,1 0 0,0 0 1,0 0-1,0-1 0,0 1 0,0-1 1,0 1-1,1-1 0,-1 0 0,1 0 0,0 0 1,-3-5-1,-14-31-341</inkml:trace>
  <inkml:trace contextRef="#ctx0" brushRef="#br0" timeOffset="1">38 33 18716,'13'-2'2144,"-3"0"-1271,2-1-369,3-1 1456,3 1-752,9-1-655,0 1-369,6-1-1089,0 1-399,3 0 1040,1 2-256,2 1-176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16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18844,'-20'24'2152,"-7"2"-1471,-2 4-345,1 1 1176,2 2-720,4 0-248,5 0-616,1-4-280,6-5-448,5-2-208,-1-12-272,2 0 815,-1-10-247,-2-6-160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1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17 17476,'-7'0'392,"0"-1"1,-1 1 0,1 0 0,0 1-1,0 0 1,-1 0 0,1 1 0,-13 4-1,17-5-287,-1 0 0,1 0-1,-1 1 1,1 0 0,0-1 0,-1 1-1,1 0 1,0 0 0,0 1 0,1-1-1,-1 1 1,0-1 0,1 1 0,0 0-1,-1 0 1,1 0 0,0 0-1,0 1 1,-1 3 0,3-7-98,0 1 0,0-1-1,-1 0 1,1 1 0,0-1 0,0 0 0,0 1 0,0-1-1,0 0 1,0 1 0,0-1 0,0 0 0,0 1 0,0-1 0,0 0-1,0 1 1,0-1 0,0 0 0,1 1 0,-1-1 0,0 0-1,0 1 1,0-1 0,0 0 0,1 0 0,-1 1 0,0-1-1,0 0 1,0 0 0,1 1 0,-1-1 0,0 0 0,0 0-1,1 0 1,-1 1 0,15-1 159,14-11 66,-22 7-156,38-23 388,-41 25-419,-1-1 0,1 0 0,-1 0 0,0 0 0,0 0 0,0 0 0,0-1 0,-1 1 0,4-7 0,-6 10-41,1 0 1,-1-1-1,0 1 1,0 0-1,0 0 1,0 0-1,0-1 1,0 1-1,1 0 1,-1 0-1,0 0 1,0-1-1,0 1 1,0 0-1,0 0 1,0-1-1,0 1 1,0 0-1,0 0 1,0 0-1,0-1 1,0 1-1,0 0 1,0 0-1,0-1 1,0 1-1,0 0 1,0 0-1,-1 0 1,1-1-1,0 1 1,0 0-1,0 0 1,0 0 0,0-1-1,-1 1 1,1 0-1,-9 2-96,-11 10-585,16-8 393,0 0-1,1 1 0,-1-1 1,1 1-1,0 0 1,1-1-1,-1 1 0,1 1 1,-4 9-1,5-1-390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1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23 15579,'-18'52'2826,"13"-40"-2086,0 1-1,-4 20 0,7-22-393,0 0 1,1 0-1,0-1 0,1 1 0,0 0 1,1 12-1,0-20-311,-1-1 1,1 0-1,0 0 0,-1 0 1,1 0-1,0 0 0,0 0 1,0 0-1,0 0 0,1 0 1,-1 0-1,0 0 0,1-1 1,0 1-1,-1 0 0,1-1 1,0 0-1,0 1 0,-1-1 1,1 0-1,0 0 0,0 0 1,0 0-1,1 0 0,-1-1 1,0 1-1,0 0 0,0-1 1,1 0-1,-1 0 0,0 1 1,0-1-1,1 0 0,-1-1 1,0 1-1,2-1 1,5 0 24,-1-1 1,1 0-1,-1-1 1,0 1-1,0-2 1,0 1-1,-1-1 1,1 0-1,-1-1 1,7-5-1,5-4 145,-1-2 0,23-23 0,-34 32-139,0-1 0,-1 1-1,0-1 1,0 0 0,-1 0 0,0 0 0,0-1 0,-1 0 0,0 0-1,-1 0 1,0 0 0,3-19 0,-5 27-57,-1 0 0,0 0 0,0 0 0,0 0 0,0 0-1,0 0 1,0 0 0,0 0 0,0 0 0,-1 0 0,1 0 0,0 0 0,0 0 0,-1 0 0,1 1-1,-1-1 1,1 0 0,-1 0 0,1 0 0,-1 0 0,0 1 0,1-1 0,-1 0 0,0 0 0,1 1-1,-1-1 1,-1 0 0,0 0-18,0 1 0,0-1-1,0 1 1,0 0 0,0 0-1,0 0 1,0 0 0,0 0-1,1 0 1,-1 0 0,0 1-1,0-1 1,-2 1 0,-6 3-376,-1 0 1,1 1-1,-14 8 1,0 4-324,22-15 261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23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 16035,'-2'-10'1803,"0"10"-113,-2 19 856,0 1-1895,-27 110 712,26-110-1503,0 0 1,1 1-1,1-1 0,1 1 1,1 0-1,2 28 0,-1-48 93,0 0 0,0 0 0,0-1-1,0 1 1,0 0 0,0-1 0,0 1-1,0 0 1,1 0 0,-1-1 0,0 1 0,0 0-1,1-1 1,-1 1 0,1 0 0,-1-1-1,1 1 1,-1-1 0,1 1 0,0 0 0,0-1 7,0 0 0,-1 0 1,1-1-1,0 1 1,0 0-1,0 0 0,0-1 1,-1 1-1,1-1 0,0 1 1,0-1-1,-1 1 1,1-1-1,0 1 0,-1-1 1,1 0-1,0 1 1,0-2-1,17-16-546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2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19220,'-1'18'1648,"-8"10"-1183,-1 2-161,1 6 504,-2-3-144,1 2-136,3 10-144,2-4-200,3-2-48,2-6-216,0-1-200,2-8-448,4-7-240,0-14 744,-3-7-184,-2-15-136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24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3 131 16155,'0'0'80,"-1"-1"-1,1 1 1,0 0-1,0 0 0,-1-1 1,1 1-1,0 0 1,0-1-1,0 1 0,0 0 1,0-1-1,0 1 0,-1 0 1,1-1-1,0 1 1,0 0-1,0-1 0,0 1 1,0-1-1,0 1 1,0 0-1,0-1 0,1 1 1,-1 0-1,0-1 1,0 1-1,0 0 0,0-1 1,0 1-1,1 0 0,-1-1 1,0 1-1,0 0 1,0 0-1,1-1 0,-1 1 1,0 0-1,0 0 1,1-1-1,-1 1 0,0 0 1,1 0-1,-1 0 1,0 0-1,1-1 0,-1 1 1,0 0-1,1 0 0,-1 0 1,0 0-1,1 0 1,-1 0-1,0 0 0,1 0 1,0 0-1,22-5 1345,27-1 134,177-13 367,-167 17-1839,-1-2 1,111-21-1,-137 16-168,-1-2 0,44-20 0,-50 26-937,-24 7-437,-14 1 587,-4-2 334,-5-4-135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2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25 331 14491,'-9'13'1097,"-6"8"598,15-19-462,11-11 437,70-63 542,-13 13-1730,-3-3 1,63-76 0,-109 112-415,-23 71-57,4-29-90,-1 0-1,2-1 1,0 1-1,1 0 1,0-1 0,1 0-1,1 1 1,11 27-1,-14-42 98,-1-1-10,0 1-1,0-1 1,0 1-1,0-1 1,0 0 0,0 1-1,0-1 1,0 1-1,0-1 1,0 0 0,0 1-1,1-1 1,-1 1-1,0-1 1,0 0-1,0 1 1,1-1 0,-1 0-1,0 1 1,1-1-1,-1 0 1,0 1 0,1-1-1,-1 0 1,0 0-1,1 1 1,-1-1-1,0 0 1,1 0 0,-1 0-1,1 0 1,-1 1-1,0-1 1,1 0 0,-1 0-1,1 0 1,-1 0-1,1 0 1,-1 0-1,1 0 1,-1 0 0,0 0-1,1 0 1,-1-1-1,1 1 1,-1 0 0,0 0-1,1 0 1,-1 0-1,1-1 1,-1 1-1,6-7-64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5:3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571 198 9498,'-4'-19'1276,"-1"0"-1,-1 0 1,-1 1-1,-16-32 1,20 45-1214,0 0 0,-1 0 0,0 0 0,0 1 0,0-1 0,0 1 0,-1 0 0,0 0 0,0 0 0,0 1 0,0 0 0,0 0 0,-1 0 0,0 1 0,1 0 0,-1 0 0,0 0 0,0 0 0,-11 0 0,3 0-32,0 1 0,-1 0 0,1 2 0,-1-1 1,1 2-1,0 0 0,0 0 0,-24 9 1,29-8-26,0 1 1,0 0 0,1 0-1,-1 1 1,1 0 0,0 1-1,1 0 1,-1 0 0,1 1 0,1-1-1,-1 1 1,1 1 0,0-1-1,-5 11 1,-6 12-6,2 2-1,1 0 1,-15 56-1,-18 105-14,44-175 15,1-11-2,-5 27-31,-6 58 0,13-84 24,-1 0-1,1 0 0,0 0 0,1 1 0,0-1 1,0 0-1,1 0 0,0 0 0,1 0 1,-1-1-1,1 1 0,1-1 0,4 8 1,-5-11 3,1 1 1,0-1 0,0 0-1,1-1 1,-1 1 0,1-1-1,0 0 1,0 0 0,0 0-1,0 0 1,0-1 0,1 0-1,-1 0 1,1-1 0,-1 1-1,1-1 1,-1-1 0,1 1-1,0-1 1,7 0 0,6-1 1,0 0 1,0-2-1,0 0 1,34-11-1,-8-1 18,0-2-1,-1-1 0,65-39 0,-84 42-12,-1-1-1,-1-2 0,0 0 1,-1-1-1,-2-1 1,1-1-1,19-28 0,-30 35 2,-1-1 0,0 0-1,-1 0 1,-1-1 0,-1 0 0,0 0-1,-1-1 1,-1 1 0,0-1-1,2-30 1,-6 37-5,1 0 0,-2 0-1,1 0 1,-1 0 0,-1 0-1,0 0 1,0 1 0,-1-1 0,0 1-1,-1-1 1,0 1 0,0 0 0,-1 0-1,0 1 1,0 0 0,-1 0-1,-1 0 1,1 0 0,-15-12 0,10 12-86,-1 0 1,1 0 0,-1 2 0,-1-1 0,1 2-1,-23-8 1,7 5-199,1 2-1,-37-5 0,36 7 48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2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14627,'0'7'1640,"4"-4"-1015,9-3-137,7 0 696,12-3-168,1-2-80,8 0-247,5-2-105,-1-3-136,3 4-160,-6 2-376,-5 1-248,-11 3-560,-3 0-73,-13 0 697,-9 0-240,-2 9-184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26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14675,'8'7'1721,"9"-2"-817,3-5-288,9 0 784,0-2-240,5-2-167,3 1-289,-2 0-888,-1-1 1680,-12 1-1376,-5 0-8,-8 0 16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5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35 137 11947,'0'-4'379,"-1"-1"1,1 1-1,0-1 1,0 1-1,1-1 1,-1 1-1,1 0 1,0-1-1,0 1 1,1 0-1,-1-1 1,1 1-1,0 0 1,0 0 0,0 0-1,1 1 1,-1-1-1,1 0 1,0 1-1,0 0 1,0-1-1,0 1 1,6-3-1,-4 2-261,-1 0 0,1 0 0,1 1 0,-1-1-1,0 1 1,1 1 0,-1-1 0,1 1 0,0 0 0,0 0-1,0 1 1,0 0 0,0 0 0,0 0 0,1 1-1,8 0 1,-13 0-116,1 0 1,0 1-1,-1-1 0,1 1 0,-1 0 0,1 0 0,-1 0 0,1 0 1,-1 1-1,0-1 0,1 0 0,-1 1 0,0 0 0,0-1 0,0 1 1,0 0-1,-1 0 0,1 0 0,0 0 0,-1 1 0,1-1 0,-1 0 1,2 4-1,-3-3-4,1 0-1,0 1 1,-1-1 0,0 0 0,1 0 0,-1 1 0,-1-1 0,1 0-1,0 1 1,-1-1 0,0 0 0,1 0 0,-1 1 0,0-1 0,-1 0-1,1 0 1,-1 0 0,-2 4 0,-86 115 42,63-89-9,2 0 0,1 2 0,-20 40 0,42-70-26,0-1-1,0 1 1,0 0-1,0 0 1,1 1-1,0-1 1,0 0 0,0 7-1,1-10-2,0-1-1,0 0 1,1 1 0,-1-1-1,0 1 1,0-1 0,1 0-1,-1 1 1,1-1 0,-1 0 0,1 1-1,0-1 1,-1 0 0,1 0-1,0 0 1,0 1 0,0-1-1,0 0 1,0 0 0,0 0-1,0-1 1,0 1 0,0 0-1,1 0 1,-1 0 0,0-1-1,0 1 1,1-1 0,-1 1-1,0-1 1,1 0 0,-1 1-1,1-1 1,-1 0 0,3 0-1,10-1-59,0 0 0,0-1 0,0-1 0,0 0 0,0-1 0,-1 0 0,17-8 0,-24 9-52,15-4-334,4-2 10,43-23 1,-40 15 85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5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33 14707,'15'-13'2170,"-12"11"-1720,0-1 0,0 1 0,-1 0 0,1 0 0,1 0 0,-1 0 0,0 0 0,4-1 0,-7 3-382,0 1-1,0-1 1,0 0-1,1 1 1,-1-1-1,0 0 1,0 1-1,0-1 1,0 0-1,0 1 0,0-1 1,0 0-1,0 1 1,0-1-1,0 0 1,0 1-1,0-1 1,0 0-1,0 1 1,0-1-1,0 0 1,0 1-1,0-1 1,0 0-1,0 1 1,0-1-1,-1 0 1,1 1-1,0-1 1,0 0-1,0 0 1,-1 1-1,1-1 1,-1 1-1,-6 13 169,-61 118 253,61-116-477,1 1 1,1 0-1,0 0 1,1 0-1,1 1 1,-1 22-1,3-37-6,1-1 0,0 1-1,0 0 1,0-1 0,0 1 0,1 0 0,-1-1-1,1 1 1,-1-1 0,1 1 0,0-1 0,0 1-1,0-1 1,0 1 0,1-1 0,-1 0-1,1 0 1,-1 0 0,1 0 0,0 0 0,0 0-1,-1 0 1,2 0 0,-1-1 0,0 1-1,3 1 1,4 0-10,-1 0 1,1-1-1,-1 0 0,1 0 0,0-1 0,13 1 1,-21-2-69,1 0 1,-1 0 0,0 0 0,1 0 0,-1 0-1,1-1 1,-1 1 0,0 0 0,0-1 0,1 1-1,-1-1 1,0 1 0,1-1 0,-1 0 0,0 1 0,0-1-1,0 0 1,0 0 0,0 0 0,0 0 0,0 0-1,0 0 1,0 0 0,0 0 0,-1 0 0,1 0-1,1-3 1,-1 1-293,0 0-1,0 0 0,0-1 1,0 1-1,-1 0 1,0 0-1,1-1 0,-1 1 1,0 0-1,-1-7 1,-1-5-611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5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40 16796,'2'-1'270,"0"-1"0,-1 1 0,1 0 1,0-1-1,-1 1 0,1-1 0,-1 0 1,1 1-1,-1-1 0,0 0 0,0 0 1,0 0-1,0 0 0,0 0 0,0 0 1,1-4-1,-2 6-195,-1-1 0,1 1 0,-1-1 1,1 1-1,0-1 0,-1 1 0,1 0 0,-1-1 0,1 1 1,-1 0-1,1-1 0,-1 1 0,1 0 0,-1 0 1,1 0-1,-1-1 0,1 1 0,-1 0 0,1 0 0,-1 0 1,1 0-1,-1 0 0,0 0 0,1 0 0,-1 0 0,1 0 1,-1 0-1,1 0 0,-1 1 0,0-1 0,1 0 0,-1 0 1,0 1-1,-21 5 403,11-1-449,-1 1-1,1 0 1,1 1 0,-1 0 0,1 1 0,1 0-1,-1 1 1,1 0 0,1 0 0,0 1 0,0 0-1,1 0 1,-8 15 0,4-4-12,0 1 1,2 0-1,0 0 1,2 1-1,1 0 1,-5 26-1,9-36-7,1-1 0,0 25-1,1-33-7,0-1 0,0 0 0,1 1 0,-1-1 0,1 0 0,0 1 0,0-1 0,0 0 0,0 0 0,1 0 0,-1 0 0,1 0 0,0 0 0,0-1 0,0 1 0,2 2 0,-1-3 7,-1 0 0,1-1 0,-1 1 0,1-1 0,0 0 0,-1 0 1,1 0-1,0 0 0,0 0 0,0-1 0,0 1 0,-1-1 0,1 0 0,0 0 0,0 0 0,0 0 0,0 0 0,0-1 0,0 1 0,0-1 1,-1 0-1,1 0 0,0 0 0,0 0 0,3-2 0,2-2 26,0 0-1,0 0 1,0 0 0,0-1-1,-1-1 1,9-9 0,-8 8-4,22-24 151,-1-2 1,-1 0-1,41-69 0,-57 81-86,19-36 174,-29 53-234,0 0-1,0-1 0,-1 1 1,1 0-1,-1-1 1,0 1-1,-1-1 0,0 1 1,0-7-1,0 10-24,-1 0 0,1 0 0,-1 0-1,0 0 1,0 0 0,0 0 0,0 0 0,0 0 0,-1 1-1,1-1 1,0 0 0,-1 1 0,1-1 0,-1 1 0,0-1-1,0 1 1,1 0 0,-1 0 0,0 0 0,0 0 0,0 0 0,0 0-1,0 0 1,0 1 0,0-1 0,-1 1 0,1-1 0,0 1-1,-3 0 1,-4-1-105,-1 0-1,0 0 1,1 1 0,-1 1-1,-11 1 1,13 0-314,1 0 0,0 0 1,1 0-1,-1 1 0,0 0 1,1 0-1,-1 1 1,1-1-1,0 1 0,0 1 1,1-1-1,-1 1 0,1 0 1,-8 10-1,9-7-579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5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31 13083,'24'-19'3803,"-9"8"4319,-32 37-7747,-23 25 1,-17 24-385,39-48 10,12-20 0,1 0 0,0 0 0,0 1-1,1-1 1,0 1 0,0 0 0,-2 10 0,5-17-2,1 0 1,0 0 0,0 0-1,-1 0 1,1 0 0,0 1-1,0-1 1,0 0 0,0 0-1,1 0 1,-1 0 0,0 0-1,0 0 1,1 0 0,-1 0-1,0 0 1,1 0 0,-1 0-1,1 0 1,0 0 0,-1 0-1,1 0 1,1 1 0,-1-1 0,1 0 0,-1 0 0,1 0 0,-1-1 0,1 1 1,0 0-1,-1-1 0,1 1 0,0-1 0,-1 0 0,1 0 1,0 0-1,2 0 0,6 0-8,-1-1 0,1-1 0,-1 0 0,11-3 0,-8 2-388,0-1 1,0 0-1,-1-1 0,1 0 1,-1-1-1,0 0 0,-1-1 1,1 0-1,-1-1 0,-1 0 1,0 0-1,16-19 0,-14 11-552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2:5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17484,'-8'9'2000,"-2"-1"-1352,-3 5-192,-1 3 961,0 7-553,-1 0-136,4 5-288,0 4-96,2 4-336,0-2-272,4 6-784,-1-1 944,2-6-184,1-3-80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0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12 141 14131,'-11'1'6621,"31"-5"-4091,452-48-83,-264 27-2346,474-34 28,-636 58-855,-68 8-2729,7-6 2816,-2 1-144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0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76 15907,'25'-31'2824,"12"-12"1837,-37 43-4628,0 0 0,0 0 0,0 0 0,0 0 1,0 0-1,0-1 0,0 1 0,1 0 0,-1 0 1,0 0-1,0 0 0,0 0 0,0 0 0,0 0 0,0 0 1,0 0-1,0 0 0,0 0 0,0 0 0,0 0 1,0 0-1,0 0 0,0-1 0,0 1 0,1 0 1,-1 0-1,0 0 0,0 0 0,0 0 0,0 0 0,0 0 1,0 0-1,0 0 0,0 0 0,0 0 0,0 0 1,0 0-1,1 0 0,-1 0 0,0 0 0,0 0 0,0 0 1,0 0-1,0 0 0,0 1 0,0-1 0,0 0 1,0 0-1,0 0 0,0 0 0,0 0 0,1 0 1,-1 0-1,0 0 0,0 0 0,0 0 0,0 0 0,0 0 1,0 0-1,0 0 0,0 0 0,0 1 0,0-1 1,0 0-1,0 0 0,0 0 0,0 0 0,-2 9 727,-6 13-426,-10 17-135,-20 43-99,-50 158 1,87-235-98,-1-1 0,1 0-1,1 1 1,-1-1 0,1 1 0,0 0 0,0-1 0,0 1 0,1-1 0,0 5-1,0-7-5,-1-1-1,1 0 1,-1 1-1,1-1 1,0 0-1,0 0 1,0 1-1,0-1 0,0 0 1,0 0-1,0 0 1,0 0-1,0 0 1,0 0-1,1-1 1,-1 1-1,0 0 0,1 0 1,-1-1-1,0 1 1,1-1-1,-1 0 1,1 1-1,-1-1 0,0 0 1,1 0-1,-1 0 1,1 0-1,-1 0 1,1 0-1,-1 0 1,1 0-1,1-1 0,6-1-311,0 0-1,0 0 0,-1-1 0,1 0 0,-1-1 1,0 0-1,0 0 0,0-1 0,13-10 0,-8 6-352,-1-2-1,-1 0 1,0 0 0,18-24-1,-9 4-487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0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14443,'-5'5'1520,"-5"15"-887,-3 0-209,-1 16 848,-3 2-224,2 11-328,3-2-192,0 4-168,2-8-39,4-6-81,5-1-96,2-6-424,2-7-337,3-10-1847,1-5 2160,3-8-304,-3-6-280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4:5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13779,'1'-3'1744,"3"-3"2513,-4 8-4121,3-4-64,2-4-80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0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14 17820,'1'-11'2003,"-6"12"-1214,-12 17 154,-1 9-698,2 0 0,0 1-1,2 1 1,1 0 0,2 1 0,1 1-1,-7 32 1,16-59-201,0 0 0,1 1 0,-1-1-1,1 0 1,0 0 0,1 0 0,-1 0 0,1 1-1,1 6 1,-1-9-12,0-1 0,0 1 0,-1-1 0,1 0-1,0 1 1,0-1 0,0 0 0,1 0 0,-1 0 0,0 0-1,0 0 1,1 0 0,-1 0 0,0 0 0,1-1 0,-1 1-1,1 0 1,-1-1 0,1 1 0,-1-1 0,1 0 0,0 1-1,-1-1 1,1 0 0,-1 0 0,1 0 0,2 0 0,6-1 119,1 0 1,-1-1-1,0 0 1,1-1-1,-1 0 1,0 0 0,-1-1-1,1 0 1,-1-1-1,0 0 1,13-9-1,-7 3 65,0-1 0,-1 0-1,0-1 1,-1-1 0,18-24-1,-24 29-129,-1-1-1,0 0 1,-1 0-1,0-1 1,-1 0-1,0 0 1,5-21-1,-8 28-87,0 1 0,-1-1-1,1 0 1,-1 1-1,0-1 1,0 0-1,0 1 1,0-1-1,-1 0 1,1 1-1,-1-1 1,0 1-1,0-1 1,-1 1-1,1-1 1,0 1-1,-1 0 1,0 0-1,0 0 1,0 0-1,0 0 1,-1 0-1,1 0 1,-1 1-1,1-1 1,-1 1-1,0 0 1,-5-3-1,5 3-35,1 1 1,-1 0-1,1 0 0,-1 0 0,1 0 0,-1 0 0,0 1 0,0-1 0,1 1 0,-1 0 0,0 0 0,0 0 0,1 0 0,-1 0 0,0 1 0,0-1 0,1 1 1,-1 0-1,-4 1 0,3 0-124,1 0 1,-1 0-1,1 1 1,-1-1-1,1 1 0,0 0 1,0 0-1,0 0 1,1 0-1,-1 1 1,1-1-1,-3 5 1,2-3-77,1-1 0,-1 1 0,1 0 1,0 0-1,0 0 0,1 1 0,0-1 0,0 0 1,0 1-1,0-1 0,1 0 0,0 1 0,0-1 1,0 1-1,1-1 0,0 0 0,0 1 0,0-1 1,1 0-1,3 9 0,9 4-689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0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19 15971,'12'-9'890,"0"0"1141,-12 9-1961,0 1 0,0 0 1,0-1-1,0 1 1,0-1-1,0 1 0,0 0 1,0-1-1,0 1 0,0 0 1,0-1-1,0 1 1,0-1-1,-1 1 0,1 0 1,0-1-1,0 1 0,-1-1 1,1 1-1,0-1 1,-1 1-1,1-1 0,0 1 1,-1 0-1,-23 49 1569,5-14-1341,2 1 0,1 1 0,2 0 0,-13 61 0,26-94-271,0 0 1,1 1-1,-1-1 1,1 1 0,0-1-1,1 0 1,0 1-1,-1-1 1,1 0-1,3 7 1,-3-10-1,0 0-1,0 0 1,0 0 0,0-1-1,0 1 1,0 0 0,1-1-1,-1 1 1,1-1 0,-1 0-1,1 1 1,-1-1 0,1 0-1,0 0 1,0 0 0,-1 0-1,1 0 1,0-1-1,0 1 1,0 0 0,0-1-1,0 1 1,0-1 0,0 0-1,0 0 1,0 0 0,0 0-1,0 0 1,3-1 0,1 1 74,1-2 1,-1 1 0,1-1 0,-1 0-1,1 0 1,-1-1 0,0 0 0,0 0 0,0 0-1,-1-1 1,11-8 0,-9 5 37,1 0-1,-1 0 1,0-1 0,-1 0 0,0 0 0,0-1-1,8-16 1,-11 18-97,0 0 0,0 0 0,-1-1 0,1 1 1,-2 0-1,1-1 0,-1 0 0,-1 1 0,1-1 0,-2-11 0,1 14-82,-1 0 0,0 0 0,0 1 0,-1-1 0,1 0 0,-1 1 0,0-1 0,0 1 0,-1 0 0,1 0 0,-1 0 0,0 0 0,0 0 0,0 0 0,-1 1 0,1-1-1,-6-3 1,6 6-117,0-1 0,0 1 0,0-1-1,0 1 1,0 0 0,0 0 0,-1 0-1,1 1 1,0-1 0,-1 1 0,-6 0-1,9 0 87,-1 0-1,1 0 1,0 0 0,-1 0-1,1 0 1,-1 0 0,1 1-1,-1-1 1,1 0-1,0 1 1,-1-1 0,1 1-1,0 0 1,-1-1-1,1 1 1,0 0 0,0 0-1,0 0 1,0 0-1,0 0 1,0 0 0,0 0-1,0 0 1,0 0 0,0 0-1,1 1 1,-1-1-1,0 0 1,0 2 0,1 7-660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1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47 13963,'-7'3'4054,"11"-4"-1632,25-8-787,19-5-920,-14 6-611,1 1 0,-1 2 0,1 1 0,0 2 0,70 5 0,-94-1-477,0 0 0,0 1-1,14 5 1,0 0 319,-24-6-330,-4 6-102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1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14803,'0'6'2113,"3"-3"-1113,12-6-296,8-3 1512,8-2-1055,9 1-129,7-2-216,5 3-128,-5 1-760,4 2-448,-8 0 472,-3 3-120,-4 0-88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1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16267,'0'2'253,"0"1"0,0-1 0,0 0 0,0 0 0,-1 1 0,1-1-1,-1 0 1,1 0 0,-1 0 0,0 0 0,0 0 0,-1 2-1,-1 4 76,0 0-233,1 1 0,0 0 0,0 0 0,0 0 0,1 0 0,1 12 0,0-19-93,0 1 1,0-1 0,0 1 0,1-1 0,0 0-1,-1 1 1,1-1 0,0 0 0,0 0-1,0 1 1,0-1 0,0 0 0,1 0 0,-1 0-1,1 0 1,-1 0 0,1-1 0,0 1-1,-1 0 1,1-1 0,0 1 0,0-1-1,0 0 1,0 1 0,1-1 0,-1 0 0,0 0-1,3 0 1,15 5 2,-14-5-4,0 0 0,0 1-1,0 0 1,-1 1-1,1-1 1,7 5-1,-11-5 1,0-1-1,0 1 0,-1 0 0,1 0 0,-1 0 0,1-1 0,-1 1 0,0 1 0,0-1 0,0 0 0,0 0 0,0 0 0,0 0 0,0 1 0,-1-1 0,1 0 0,-1 1 1,0-1-1,0 1 0,0 4 0,0 2 28,-1 0 0,0 1 0,0-1-1,-1 0 1,0 0 0,-1 0 0,0 0 0,0-1 0,-1 1 0,-6 10 0,2-7 249,0-1-1,0 1 1,-1-2-1,-1 0 1,0 0-1,-13 11 1,20-19-169,0 0 0,0 0 0,0 0 0,-1 0 0,1 0 0,0 0 0,-1-1 0,1 0 0,-1 0-1,1 0 1,-1 0 0,-7 0 0,9-1-150,1 0 1,-1 0-1,0 0 0,1-1 0,-1 1 0,0-1 1,1 1-1,-1-1 0,1 1 0,-1-1 0,1 0 0,-1 0 1,1 0-1,0 0 0,-1 0 0,1 0 0,0 0 0,0-1 1,0 1-1,0 0 0,0 0 0,0-1 0,0 1 0,0-1 1,0 1-1,1-1 0,-1 1 0,1-1 0,-1 0 0,0-3 1,-2-10-171,1 1 0,1-2 0,0-14 1,1-17-421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1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17356,'10'-5'2096,"1"0"-1368,5-2-280,7-1 929,7 0-401,3 1-208,4-1-824,2 4-528,0 0 528,-4 1-128,6 6-136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1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459 219 15803,'-1'15'1773,"1"-15"-1743,0 0 0,0 0 0,0 0 0,0 0 0,0 0 0,0 1 0,0-1 0,0 0 0,0 0-1,0 0 1,0 0 0,0 0 0,0 0 0,0 0 0,0 0 0,0 0 0,0 1 0,0-1 0,0 0 0,0 0 0,0 0 0,1 0 0,-1 0 0,0 0 0,0 0 0,0 0 0,0 0-1,0 0 1,0 0 0,0 0 0,0 0 0,0 0 0,0 0 0,1 0 0,-1 0 0,0 0 0,0 0 0,0 0 0,0 0 0,0 0 0,0 0 0,0 0 0,0 0 0,1 0 0,-1 0-1,0 0 1,0 0 0,0 0 0,0 0 0,0 0 0,0 0 0,0 0 0,0 0 0,0 0 0,1 0 0,15-19 2384,-9 9-2011,173-192 2935,-174 198-3300,-7 11-34,-9 20-37,5-15 28,-7 25-108,1 0-1,2 1 1,-7 56 0,9 47-3056,7-137 2480</inkml:trace>
  <inkml:trace contextRef="#ctx0" brushRef="#br0" timeOffset="1">1 627 17164,'11'-6'1784,"12"-1"-968,8-4-272,15-2 841,7 0-265,10-1-296,5 1-144,-1 0-352,-4 4-280,-5 6-696,-5 0-328,-13 2 784,-4 0-168,-12 1-152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1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1 400 15651,'0'-9'2374,"76"-184"2455,-37 100-3845,-29 68-741,-1 2 86,16-30 1,-25 52-328,0 1-1,0 0 1,0 0-1,0 0 1,0 0-1,0 0 1,0 0 0,0 0-1,0 0 1,0 0-1,0 0 1,0-1-1,0 1 1,0 0 0,0 0-1,0 0 1,0 0-1,0 0 1,0 0-1,0 0 1,0 0 0,0 0-1,0 0 1,0 0-1,1-1 1,-1 1-1,0 0 1,0 0 0,0 0-1,0 0 1,0 0-1,0 0 1,0 0-1,0 0 1,0 0 0,0 0-1,0 0 1,1 0-1,-1 0 1,0 0-1,0 0 1,0 0 0,0 0-1,0 0 1,0 0-1,0 0 1,0 0-1,0 0 1,0 0 0,1 0-1,-1 0 1,0 0-1,0 0 1,0 0-1,0 0 1,0 0 0,0 0-1,0 0 1,0 1-1,0-1 1,0 0-1,0 0 1,0 0 0,1 0-1,-1 0 1,0 0-1,1 10 11,-2 12-76,-12 53-357,5-30-463,2 0 0,-1 69 1,7-111 815,1-1 0,-1 1 1,0-1-1,1 1 0,-1 0 1,1-1-1,2 5 0,-3-7 52,0 1 0,0 0 0,1-1 0,-1 1 0,0-1 0,1 1 0,-1-1 0,1 0 0,-1 1 0,0-1-1,1 1 1,-1-1 0,1 0 0,-1 1 0,1-1 0,-1 0 0,1 0 0,0 1 0,-1-1 0,1 0 0,-1 0 0,1 0-1,-1 0 1,1 0 0,0 0 0,-1 0 0,1 0 0,-1 0 0,1 0 0,0 0 0,-1 0 0,1 0 0,-1 0 0,1 0-1,0-1 1,13-7-396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1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14187,'-17'29'841,"1"0"-1,1 2 1,1-1 0,-15 54 0,29-82-772,-1 1 0,0-1 0,1 1 0,-1 0 1,1-1-1,0 1 0,0 0 0,0-1 0,0 1 1,0-1-1,1 1 0,-1 0 0,1-1 1,0 1-1,0-1 0,0 0 0,0 1 0,0-1 1,0 1-1,1-1 0,2 3 0,-2-3-4,-1-1-1,1 1 1,0-1-1,1 0 1,-1 0 0,0 0-1,0 0 1,0 0-1,1 0 1,-1 0-1,0-1 1,1 0 0,-1 1-1,1-1 1,-1 0-1,0 0 1,1 0-1,-1 0 1,1 0-1,-1-1 1,0 1 0,1-1-1,-1 0 1,4-1-1,4-2 178,1-1 0,-1 0 0,0-1 0,-1 0 0,1 0-1,-1-1 1,0 0 0,-1-1 0,15-16 0,-14 14 11,0-1 0,-1-1 0,0 0 0,-1 0 0,-1-1 0,0 1 0,8-25 0,-13 32-189,1 0 1,-2 0 0,1 0-1,-1 0 1,1 0-1,-2-6 1,1 10-59,0 0 1,0 1-1,0-1 0,0 0 1,0 0-1,-1 0 0,1 1 1,0-1-1,-1 0 0,1 0 1,0 0-1,-1 1 0,1-1 1,-1 0-1,1 1 0,-1-1 1,0 0-1,-1 0 0,2 1-10,-1-1 0,0 1-1,0 0 1,0 0-1,0 0 1,0 0-1,0 0 1,0 0-1,0 0 1,0 0-1,0 0 1,0 0-1,0 0 1,0 1 0,0-1-1,0 0 1,0 1-1,0-1 1,1 1-1,-1-1 1,-1 2-1,-11 7-160,0 0-1,1 2 1,-14 13-1,3-2-469,9-5-1051,14-17 1658,0 0 0,0 0 0,0 0 0,0 0 0,0 0 0,1 0 0,-1 0 0,0 0 0,0 0 0,0 0 0,0 0 0,0 0 1,0 0-1,0 0 0,0 0 0,0 0 0,0 0 0,0 0 0,0 0 0,0 0 0,0 0 0,0 0 0,0 0 0,0 0 0,0 1 0,0-1 0,0 0 0,1 0 1,-1 0-1,0 0 0,0 0 0,0 0 0,0 0 0,0 0 0,0 0 0,0 0 0,0 0 0,0 0 0,0 0 0,0 0 0,0 0 0,0 0 0,0 0 0,0 0 1,0 0-1,0 0 0,0 0 0,0 1 0,0-1 0,0 0 0,0 0 0,0 0 0,0 0 0,0 0 0,0 0 0,0 0 0,0 0 0,10-9-706,7-9 16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1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16379,'-29'82'3848,"18"-53"-3145,-13 56 0,22-75-656,-9 56 123,10-61-131,1 0 0,0 1 0,0-1 0,0 0 0,1 0 0,0 0 0,0 0-1,0 0 1,4 10 0,-5-14-8,1 0 0,0 0-1,-1 1 1,1-1-1,0 0 1,0 0-1,0 0 1,0 0-1,0 0 1,0 0-1,0-1 1,0 1 0,0 0-1,0 0 1,0-1-1,0 1 1,1-1-1,-1 1 1,0-1-1,0 1 1,2-1-1,0 0 24,0 0 0,-1 0 0,1 0 0,0 0-1,-1 0 1,1-1 0,-1 0 0,1 1-1,0-1 1,2-1 0,4-3 129,-1 0 1,1 0-1,-1 0 0,12-11 1,-10 7-12,0-2-1,0 1 1,-1-1 0,0-1 0,-1 0 0,0 0-1,-1 0 1,9-22 0,-13 26-158,-1 0 1,1-1-1,-1 1 0,0-1 1,-1 1-1,1-17 1,-2 20-80,-1 0 1,1 0 0,-1 0-1,0 0 1,0 1 0,-1-1-1,1 0 1,-1 1 0,0-1 0,0 1-1,0-1 1,-6-6 0,6 8-23,-1 1 1,0-1-1,0 1 1,1 0-1,-1 0 1,-1 0-1,1 0 1,0 1-1,0-1 1,-1 1-1,1 0 0,-1 0 1,1 0-1,-1 0 1,1 1-1,-1-1 1,0 1-1,1 0 1,-1 0-1,0 0 1,1 1-1,-1-1 1,-6 3-1,1-1-350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5:0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14163,'0'0'43,"0"0"-1,0 1 1,0-1-1,0 0 1,0 0-1,0 1 1,0-1-1,0 0 1,0 1-1,0-1 1,0 0-1,0 1 1,0-1-1,0 0 1,0 0-1,0 1 1,0-1-1,0 0 1,0 1 0,1-1-1,-1 0 1,0 0-1,0 1 1,0-1-1,0 0 1,1 0-1,-1 0 1,0 1-1,0-1 1,1 0-1,-1 0 1,0 0-1,0 0 1,1 1-1,-1-1 1,0 0-1,0 0 1,1 0 0,-1 0-1,0 0 1,1 0-1,-1 0 1,0 0-1,1 0 1,-1 0-1,0 0 1,0 0-1,1 0 1,-1 0-1,1 0 1,20-3 456,-15 2-228,528-56 1930,-480 53-2073,657-34 928,1 28-831,-179 3-181,-57 16-6,-93 0 8,-102-10-34,619 10 31,-663-7 81,360-44 0,-560 38 459,-1-1-1,55-16 0,-91 21-577,0 0 0,-1 0 0,1 0 0,0 0 1,0 0-1,0 0 0,0 0 0,0 0 0,-1 0 0,1 0 0,0 0 0,0 0 0,0 0 0,0 0 0,0 0 0,0 0 0,0-1 0,-1 1 0,1 0 0,0 0 0,0 0 0,0 0 1,0 0-1,0 0 0,0-1 0,0 1 0,0 0 0,0 0 0,0 0 0,0 0 0,0 0 0,0 0 0,0-1 0,0 1 0,0 0 0,0 0 0,0 0 0,0 0 0,0 0 0,0-1 1,0 1-1,0 0 0,0 0 0,0 0 0,0 0 0,0 0 0,0-1 0,0 1 0,0 0 0,0 0 0,0 0 0,0 0 0,1 0 0,-1 0 0,0 0 0,0 0 0,0-1 1,0 1-1,0 0 0,0 0 0,0 0 0,1 0 0,-1 0 0,0 0 0,0 0 0,-11-4 73,1 1-87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1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39 17884,'0'3'1848,"9"-3"-1000,5 0-287,12-5 831,2 1-240,10 0-272,3-2-128,1-4-536,-4 6-472,-3 1 1185,-6-3-889,-21 9-24,-5-3-8</inkml:trace>
  <inkml:trace contextRef="#ctx0" brushRef="#br0" timeOffset="1">0 153 13483,'16'3'2048,"14"-1"-1047,0-2-433,3 0 1960,3-3-1872,0-3-88,-6 3-15,-4 3-505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2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74 15443,'3'-6'643,"0"0"0,-1 0 0,1 0 0,1-11 0,-3 16-539,-1 0 1,0 0 0,0 0-1,0 0 1,0 0 0,0 0-1,0 0 1,0 0 0,0-1-1,0 1 1,0 0 0,0 0-1,-1 0 1,1 0 0,0 0 0,-1 0-1,1 0 1,-1 0 0,1 0-1,-1 0 1,0 0 0,1 1-1,-1-1 1,0 0 0,0 0-1,0 0 1,1 1 0,-1-1-1,0 0 1,0 1 0,0-1-1,0 1 1,0-1 0,0 1-1,-2-1 1,1 1-24,-1 0 0,1 0 0,0 0 0,0 0-1,-1 1 1,1-1 0,0 1 0,0-1 0,0 1 0,0 0 0,0 0 0,0 0-1,0 0 1,0 0 0,0 0 0,0 1 0,0-1 0,1 1 0,-1-1 0,1 1-1,-3 2 1,-6 7 2,1 1-1,-8 12 0,15-20-41,-12 18-37,1 1-1,1 0 0,0 1 1,2 0-1,1 0 1,1 1-1,2 1 0,0-1 1,1 1-1,-1 30 1,6-53-3,0 0 1,0-1 0,0 1 0,1 0 0,-1 0 0,0-1 0,1 1 0,0 0 0,0 0-1,0-1 1,0 1 0,0-1 0,0 1 0,1-1 0,3 5 0,-4-6 10,0 0 0,0 0 0,1-1 0,-1 1 0,1 0 0,-1-1 0,0 1 0,1-1 0,-1 1 0,1-1 0,0 0-1,-1 1 1,1-1 0,-1 0 0,1 0 0,-1 0 0,1 0 0,-1-1 0,1 1 0,-1 0 0,1 0 0,-1-1 0,1 1 0,-1-1 0,1 0 0,-1 1 0,1-1 0,-1 0 0,2-1 0,5-4 90,1 0 1,-2-1-1,1 0 1,-1 0-1,0 0 1,0-1-1,-1 0 0,0 0 1,9-17-1,-2 0 229,-1 0 0,12-38-1,-18 46-233,-1 0 0,0 0 0,-2-1 1,0 1-1,0-1 0,-2 0 0,-1-32 0,0 48-174,-1 0 0,1 0 0,0 1 1,-1-1-1,1 0 0,-1 0 0,0 1 1,1-1-1,-1 0 0,0 1 0,0-1 0,0 1 1,-3-4-1,4 5 33,-1 0 0,1 0 0,-1-1 0,0 1 0,1 0 0,-1 0 0,1 0 0,-1 0 0,1 0 0,-1 0 0,0 0 0,1 0 0,-1 0 0,1 0 0,-1 0 0,0 0 0,1 0 0,-1 0 0,1 0 0,-1 1 0,1-1 0,-1 0 0,0 0 0,1 1 0,-1-1 0,1 0 0,-1 1 0,1-1 0,0 0 0,-1 1 0,1-1 0,-1 1 0,1-1 0,0 1 1,-1-1-1,1 1 0,0-1 0,0 1 0,-1-1 0,1 1 0,0 0 0,0 0 0,-9 17-507,3 2-168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2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15435,'4'27'1865,"-1"2"-1241,-4 3-280,-1-1 960,1 2-544,-2-4-200,0-8-688,3-3-360,0-11 384,4-4-16,5-12-120,-2-7-72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2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28 18572,'-2'1'206,"0"1"1,-1 0-1,1 0 1,0 0-1,1 0 1,-1 0-1,0 0 1,0 0-1,1 0 1,-2 3-1,0-1 77,-12 19 767,-14 24 1,25-40-979,1 0 0,0 0 0,0 0 0,1 0 0,0 1 0,0-1 1,0 1-1,0 12 0,2-18-67,0 0 1,0-1 0,0 1-1,1-1 1,-1 1-1,0-1 1,1 1-1,-1-1 1,1 1 0,0-1-1,-1 0 1,1 1-1,0-1 1,0 0 0,0 0-1,0 1 1,0-1-1,0 0 1,0 0-1,0 0 1,1 0 0,-1 0-1,0 0 1,1-1-1,-1 1 1,0 0 0,3 0-1,3 1 1,1 1 0,0-2 0,0 1-1,10 0 1,3 1 23,-11-1-21,-1 0-1,1 0 0,-1 1 0,1 1 0,-1 0 0,0 0 0,-1 1 0,11 6 0,-15-8-12,0 0 0,-1 1 0,0-1 0,1 0 0,-1 1 0,0 0 0,-1-1 0,1 1 0,-1 1 0,1-1 0,-1 0 0,0 0 0,-1 1 0,1-1 0,-1 1 0,0-1 0,0 1 0,0 0 0,-1 6 0,0-4 16,0-1 0,-1 0 0,0 0 0,0 0-1,-1 0 1,0 0 0,0 0 0,0 0 0,0 0-1,-1-1 1,0 1 0,-5 6 0,2-4 40,0-1 0,0 1 0,-1-1 0,0 0 0,0-1 0,-1 0 0,-9 6 0,16-11-87,0 0 0,-1 0 1,1 0-1,-1 0 0,1 0 0,-1-1 1,0 1-1,1-1 0,-1 1 1,0-1-1,1 1 0,-1-1 1,0 0-1,0 0 0,1 0 1,-1 0-1,0 0 0,0-1 1,1 1-1,-1 0 0,0-1 1,1 1-1,-1-1 0,0 0 0,1 1 1,-1-1-1,-2-2 0,2 1-23,-1-1-1,1 1 1,-1-1-1,1 0 1,0 0-1,0 0 0,0 0 1,0 0-1,0 0 1,1-1-1,-1 1 0,0-6 1,-7-31-373</inkml:trace>
  <inkml:trace contextRef="#ctx0" brushRef="#br0" timeOffset="1">105 18 18860,'12'-2'1792,"7"2"-1159,1-1-297,4-2 816,5 2-208,1-1-960,0 1-632,-2-5 616,-3 5-160,-5 1-176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2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16868,'4'-1'309,"0"-1"0,1 0 1,-1 0-1,0 0 0,-1 0 1,1-1-1,0 1 1,-1-1-1,1 0 0,3-5 1,30-39 598,-25 30-98,50-70 1308,95-181 1,-165 288-2203,1 0 0,1 0 0,-6 39 0,-11 98-365,8-46-1043,10-87 1130,-12 44 0,2-27-98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2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253 104 12371,'1'-2'206,"1"1"0,0-1-1,-1 0 1,0 0 0,1 1 0,-1-1 0,0 0 0,0 0 0,0 0 0,0 0 0,-1 0 0,1-1 0,-1 1 0,1 0 0,-1 0 0,0 0 0,1-1 0,-1 1 0,0 0-1,0 0 1,-1-1 0,1 1 0,0 0 0,-1 0 0,0 0 0,0-3 0,-1 1 13,0 1-1,-1 0 1,1 0-1,0 1 1,-1-1-1,1 0 1,-1 1-1,0-1 1,0 1-1,0 0 1,0 0-1,-1 0 1,1 1-1,0-1 1,-7-1-1,5 1-142,0 1 0,1 0 0,-1 0-1,0 1 1,0-1 0,1 1 0,-1 0 0,0 1-1,0-1 1,0 1 0,1 0 0,-1 0 0,0 0-1,1 1 1,-1-1 0,1 1 0,0 0 0,-1 1-1,1-1 1,0 1 0,0-1 0,1 1-1,-1 1 1,1-1 0,-6 7 0,-1 1 0,1 1 0,0 1 1,0 0-1,2 0 0,-1 1 0,-9 27 1,11-25-16,1 1 1,0 1-1,-3 25 0,7-34-40,1-1 0,-1 0 0,1 0-1,1 0 1,0 0 0,0 1 0,0-1 0,1 0-1,5 14 1,-6-19-12,0-1 0,1 1 0,-1-1-1,1 1 1,-1-1 0,1 1 0,0-1 0,0 0-1,0 0 1,0 1 0,0-2 0,0 1 0,0 0 0,1 0-1,-1-1 1,1 1 0,-1-1 0,5 2 0,-3-2 10,-1-1 0,1 1 0,-1-1 0,1 0 1,0 0-1,-1 0 0,1 0 0,-1-1 1,1 1-1,-1-1 0,1 0 0,-1 0 1,4-2-1,4-2 75,0-1 0,0 0 0,-1-1 0,0 0 0,0 0 0,-1-1 0,14-16-1,-11 12 63,-2-2-1,0 1 1,0-1-1,-1-1 0,8-19 1,-14 28-104,0-1 0,-1 1 0,0-1 0,0 1 0,0-1 0,-1 0 0,0 0 0,0 1 1,-1-1-1,0 0 0,0 0 0,-1 0 0,0 0 0,0 1 0,-3-12 0,3 16-64,1 1-1,-1-1 1,1 1-1,-1-1 1,0 1-1,0 0 1,0-1-1,0 1 1,0 0-1,0 0 1,0-1-1,0 1 1,0 0-1,-1 0 1,1 0 0,0 0-1,-1 1 1,1-1-1,-1 0 1,1 1-1,-3-2 1,1 2-87,0-1 0,0 1 1,1 0-1,-1 0 1,0 1-1,0-1 0,1 1 1,-1-1-1,0 1 1,1 0-1,-5 2 0,-5 2-314,1 1 0,0 1 0,0 0 0,-11 11 0,3-4-246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2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13979,'-2'87'8516,"-5"57"-6299,-1 32-2162,10-145-570,-2-31 471,0 1 0,0 0-1,0-1 1,1 1 0,-1-1 0,0 1 0,0-1-1,0 1 1,1-1 0,-1 1 0,0-1 0,1 1 0,-1-1-1,0 1 1,1-1 0,-1 1 0,1-1 0,-1 0 0,1 1-1,0-1-8,-1 0-1,1 0 0,-1 0 0,1 0 1,0 0-1,-1 0 0,1-1 0,-1 1 1,1 0-1,-1 0 0,1-1 0,-1 1 1,1 0-1,-1 0 0,1-1 0,-1 1 1,0-1-1,1 1 0,-1 0 0,1-1 1,-1 1-1,0-1 0,1 1 0,-1-2 1,10-10-415,0-2-165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2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19292,'-3'0'141,"0"1"0,-1-1 0,1 1 0,0 0 1,0 0-1,0 0 0,0 1 0,0-1 0,0 1 0,0 0 0,1 0 0,-1 0 0,1 0 0,-1 0 0,1 0 1,-4 5-1,3-3 5,0-1 0,0 1 1,0 0-1,1 0 1,-1 1-1,1-1 0,0 0 1,1 1-1,-1-1 1,-1 9-1,3-11-146,0-1-1,0 0 1,0 1 0,0-1-1,1 0 1,-1 1 0,0-1-1,1 0 1,-1 0 0,1 0 0,-1 1-1,1-1 1,0 0 0,0 0-1,-1 0 1,1 0 0,0 0-1,0 0 1,0 0 0,0 0-1,0-1 1,0 1 0,0 0-1,0 0 1,1-1 0,-1 1 0,0-1-1,0 1 1,0-1 0,2 1-1,6 2-2,0-1 0,0 0-1,12 1 1,-11-1 2,1-1 5,0 1 0,0 1-1,0 0 1,0 1 0,-1 0 0,1 0-1,17 11 1,-24-12-2,0 0-1,-1 0 0,1 1 1,-1-1-1,0 1 0,1-1 1,-2 1-1,1 0 0,0 0 1,-1 1-1,0-1 0,0 0 1,0 1-1,0 0 1,-1-1-1,1 1 0,-1 0 1,-1 0-1,1-1 0,0 9 1,-1-6 62,-1 0 0,1 0 0,-1 0 0,-1 0 0,1 0 0,-1 0 0,0-1 0,-1 1 0,1-1 0,-1 1 0,-1-1 0,1 0 0,-1 0 0,0-1 0,0 1 0,-1-1 0,0 1 0,0-2 1,-7 7-1,3-4 79,0-1 1,0 0-1,0-1 1,-1 0-1,1 0 1,-1-1-1,-1 0 1,1-1-1,0 0 1,-1-1-1,-20 2 1,28-4-161,1 0 0,-1 0 0,0 0 0,1-1 0,-1 1 0,1-1 0,-1 1 0,1-1 0,-1 0 0,1 0 0,0 0 0,0 0 0,-1-1 0,1 1 0,0-1 0,0 1 0,0-1 0,0 0 0,0 1 0,1-1 0,-1 0 0,-2-4 0,0 0 22,1 0-1,-1-1 1,1 0-1,1 0 1,-1 0 0,-2-10-1,-2-20-146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2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18068,'10'-6'2328,"3"2"-1439,3 1-345,4-1 1464,10 0-944,2-1-167,9 1-553,2 4-384,2-1-1057,-4-4-2023,-1 5 2648,-2 3-401,-8 0-327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2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18516,'0'13'2364,"7"-16"-927,16-23-27,-12 13-672,247-279 1787,-268 329-2647,-2 0-97,1 0-1,2 1 1,2 0-1,2 0 1,1 1-1,1-1 1,4 42-1,0-66 70,0-4 28,0 0 1,-1-1 0,-1 11 0,-4-4-287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6:3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3079 114 10002,'-96'-21'843,"-180"-36"439,-2 24-976,158 30-315,-151 17 0,-114 35-50,-250 77 483,498-87-297,2 5-1,-198 94 0,272-107-114,-67 45 0,106-61-19,0 1 0,1 1-1,1 1 1,0 1 0,2 0-1,-17 23 1,26-28 0,1 0-1,0 1 1,1 0 0,0 0-1,1 0 1,1 1-1,1 0 1,0 0-1,1 0 1,1 1 0,0-1-1,1 1 1,2 18-1,0-17 5,0 0 0,2-1 0,0 1 0,1-1-1,1 0 1,1 0 0,0 0 0,1-1 0,1 0-1,0 0 1,1-1 0,12 16 0,2-5-10,1 0 0,2-1 0,0-2 0,1 0 0,48 29 0,164 78-76,80 30 41,-204-101 89,2-6 0,219 68 0,-240-96-6,0-3 0,2-5 0,0-4 0,122 0-1,-89-16-3,-1-6 0,0-5 0,249-61 0,-179 17 9,333-145 1,-359 120-39,-4-8 0,-5-7 0,186-145 0,-300 204 1,49-47 0,-84 70 30,-1 1 0,-1-2 0,0 0 0,-2-1 0,0 0 0,19-39 0,-28 52-14,-1-1 0,0 1 1,0 0-1,-1-1 0,1 1 0,-1-1 0,0 0 1,-1 0-1,1 1 0,-1-1 0,-1 0 0,1 1 1,-1-1-1,0 0 0,0 0 0,0 1 1,-1-1-1,0 1 0,0 0 0,0-1 0,-1 1 1,1 0-1,-1 0 0,-1 1 0,1-1 0,-7-6 1,-4-3 44,0 2 1,-1-1 0,-1 2-1,0 0 1,-1 1 0,-31-15-1,-117-38 202,149 57-247,-668-186-68,516 153 17,-12 10-27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3:3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16996,'3'4'2096,"2"1"-1312,5-5-304,5 0 1449,9 0-977,8 0-160,6-3-416,3-2-360,9-5 1112,1 0-984,5-1 9,-6-2-25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0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230 112 12611,'4'-3'464,"0"-1"1,0 0 0,0 0 0,0 0 0,-1 0 0,1-1-1,-1 0 1,0 1 0,-1-1 0,1 0 0,-1 0-1,0-1 1,0 1 0,0 0 0,-1-1 0,1-5-1,-2 10-386,0-1 0,0 1-1,-1 0 1,1 0-1,0 0 1,-1 0-1,1 0 1,0-1-1,-1 1 1,1 0 0,-1 0-1,0 0 1,1 0-1,-1 0 1,0 1-1,0-1 1,1 0 0,-1 0-1,0 0 1,0 1-1,0-1 1,0 0-1,0 1 1,0-1-1,0 1 1,0-1 0,0 1-1,-1 0 1,1-1-1,0 1 1,0 0-1,0 0 1,0 0-1,0-1 1,-1 1 0,1 1-1,0-1 1,0 0-1,-2 0 1,-3 1 32,0 0 0,0 0 1,-1 0-1,1 0 0,1 1 0,-8 3 1,-2 2-69,1 1 0,0 1 0,0 0 1,0 0-1,2 2 0,-1 0 1,1 0-1,1 1 0,-14 18 1,19-22-46,0 1 0,0 0 1,1 0-1,0 0 0,1 1 1,0-1-1,0 1 0,1 0 0,1 0 1,-1 1-1,2-1 0,-1 0 1,2 1-1,-1-1 0,3 20 1,-2-26 3,1 0 1,-1 0-1,1-1 1,0 1 0,0 0-1,1-1 1,-1 1 0,1-1-1,0 1 1,0-1-1,0 0 1,0 0 0,0 0-1,1 0 1,-1 0-1,1 0 1,0-1 0,0 1-1,0-1 1,0 0 0,0 0-1,1 0 1,-1 0-1,6 2 1,-3-3 12,-1 0 0,1 0-1,-1 0 1,1-1 0,-1 1 0,1-1-1,-1-1 1,1 1 0,-1-1 0,1 0 0,-1 0-1,1 0 1,-1-1 0,0 0 0,0 0 0,7-4-1,-1 0 66,0-1-1,0 0 0,-1-1 1,0 0-1,-1-1 0,0 1 1,0-2-1,8-11 0,-13 16-35,0-1 0,0 0 0,-1 0 0,1 0 0,-2-1 0,1 1 0,-1-1 0,0 1 0,0-1 0,0 0 0,-1 0 0,0 0 0,-1 0-1,0 0 1,0 0 0,-1-9 0,1 14-79,-1 0 0,1 0 0,-1 0 0,0-1 0,1 1 0,-1 0 0,0 1 0,0-1 0,0 0 0,-1 0 0,1 0 0,0 1 0,-1-1 0,1 0 0,-1 1 0,1-1 0,-1 1-1,0 0 1,0 0 0,0 0 0,0 0 0,1 0 0,-1 0 0,-1 0 0,-1-1 0,0 2 24,1-1 0,0 1-1,0-1 1,0 1 0,0 0 0,0 0-1,-1 1 1,1-1 0,0 1 0,0-1-1,0 1 1,0 0 0,0 0 0,0 0-1,0 1 1,1-1 0,-4 2 0,-13 11-286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0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18164,'0'15'1592,"-2"12"-1088,-2 3-216,-2 7 593,2 2-257,-3 1-168,-1-1-88,4 2-200,0-2-72,2-15-200,1-2-184,1-6-568,0-3-105,0-12 729,6 3-168,-1-8-168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0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11 19900,'0'0'75,"0"-1"-1,0 1 1,0 0-1,0 0 0,1-1 1,-1 1-1,0 0 1,0-1-1,0 1 0,0 0 1,0-1-1,0 1 1,0 0-1,0-1 1,0 1-1,0 0 0,0-1 1,0 1-1,0 0 1,0-1-1,0 1 0,0 0 1,0-1-1,0 1 1,0 0-1,0 0 1,-1-1-1,1 1 0,0-1-45,-1 1 1,1 0-1,-1 0 0,1 0 0,0 0 0,-1 0 0,1 0 0,-1 0 0,1 0 0,0 0 0,-1 0 0,1 0 0,-1 0 0,1 0 0,0 0 0,-1 0 0,1 0 1,-1 0-1,1 1 0,0-1 0,-1 0 0,1 0 0,0 0 0,-1 1 0,1-1 0,0 0 0,-1 1 0,1-1 0,0 1 0,-13 11 839,0 0-1,-13 19 0,-2 2-309,-13 15-170,37-43-360,0 1 0,1-1 0,0 1-1,0 0 1,0 0 0,0 0 0,-1 9-1,4-15-28,-1 1 0,1 0 0,0 0-1,0 0 1,0-1 0,0 1 0,0 0 0,1 0-1,-1 0 1,0-1 0,0 1 0,0 0-1,1 0 1,-1-1 0,0 1 0,1 0 0,-1-1-1,0 1 1,1 0 0,-1-1 0,1 1-1,-1 0 1,1-1 0,0 1 0,-1-1-1,1 1 1,0-1 0,-1 0 0,1 1 0,0-1-1,-1 1 1,1-1 0,0 0 0,0 0-1,-1 0 1,1 1 0,0-1 0,0 0 0,0 0-1,0 0 1,36 0-155,-34 0 142,20-3-157,31-8-1,-40 7 98,0 1-1,0 1 1,0 0-1,0 0 1,1 1-1,-1 1 1,16 2-1,-29-2 68,0 0 0,0 0 0,0 1-1,0-1 1,0 0 0,0 0-1,0 1 1,0-1 0,0 0-1,-1 1 1,1-1 0,0 1-1,0 0 1,0-1 0,0 1 0,-1 0-1,1-1 1,0 1 0,-1 0-1,1 0 1,-1-1 0,1 1-1,-1 0 1,1 0 0,-1 0-1,1 1 1,-1 0 2,1 0-1,-1 0 1,0 0 0,-1 0-1,1 0 1,0 0 0,0 0-1,-1 0 1,1 0-1,-1 0 1,0 0 0,-1 2-1,-3 5 27,0-1 0,0 1 0,-1-1 0,-9 10 0,-2 0-8,-1 2 235,-28 25 0,41-41-344,0 0 0,-1 0 0,0 0 0,1-1 0,-1 1 0,-1-1 0,1-1 0,0 1 0,-1-1 0,-11 2 0,15-3 3,0-1-1,-1 0 1,1 0-1,0 0 1,0-1-1,-1 1 1,1-1 0,0 0-1,0 0 1,0 0-1,0 0 1,0 0 0,0-1-1,0 1 1,1-1-1,-1 0 1,1 0-1,-1 0 1,-3-4 0,-12-15-490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0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20100,'13'-2'1809,"3"2"-1305,3-2-208,8 0 688,6 1-232,5-2-408,4 0-392,4 0-752,0 0-376,-8-4 936,-3-4-216,-4-5-200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0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 14163,'6'1'315,"1"0"-1,-1 0 1,0-1 0,1 0-1,-1 0 1,0-1-1,1 0 1,-1 0 0,12-4-1,16-1 454,803-49 2770,-295 29-3492,-88 1 924,-150 5 303,-70 3-958,153 29-245,-264-2-60,188-10 0,-33-33 29,48-4 10,-299 37-342,-40 0-3428,-9 1 3008,6-2-177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0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68 17380,'0'-2'152,"1"0"0,-1 0 0,1 0-1,-1 0 1,0 0 0,0 0 0,0 0 0,0 0 0,0 0 0,0 0 0,0 0 0,-1 0 0,1 1 0,-1-1 0,0 0 0,1 0 0,-1 0 0,0 0-1,0 1 1,0-1 0,0 0 0,0 1 0,0-1 0,-1 1 0,1 0 0,-1-1 0,1 1 0,-1 0 0,1 0 0,-1-1 0,1 1 0,-1 1 0,0-1 0,0 0-1,0 0 1,-2 0 0,-2-1-28,1 0-1,0 1 1,-1 0-1,1 0 1,0 0-1,-1 1 1,1-1-1,-1 1 1,1 1-1,-1-1 1,1 1-1,-7 1 1,5 1-106,-1 1 0,1-1 0,0 1 1,1 1-1,-1-1 0,1 1 1,-1 1-1,1-1 0,1 1 1,-1 0-1,1 0 0,0 0 1,1 1-1,-1 0 0,-6 14 0,8-14-7,0-1-1,0 1 0,0 0 0,1 0 0,0 0 0,1 1 0,-1-1 0,1 0 0,1 0 0,0 1 0,0-1 0,0 1 0,1-1 0,-1 0 0,2 1 0,-1-1 0,5 10 0,-5-14-6,0 0 1,1 0-1,0 0 1,0 0-1,-1-1 1,2 1-1,-1 0 0,0-1 1,0 0-1,1 0 1,-1 0-1,1 0 0,0 0 1,-1 0-1,1-1 1,0 1-1,3 0 0,-1 0 3,0-1 0,-1 0 0,1 0 0,0-1 0,0 1 0,0-1 0,0 0 0,-1-1 0,1 1 0,8-3 0,-3 1 29,-1-1 0,1-1-1,-1 1 1,0-2-1,0 1 1,0-1 0,0-1-1,-1 1 1,0-1 0,12-12-1,-14 11 30,0-1-1,0 0 1,-1 0-1,0 0 0,0-1 1,-1 0-1,0 0 1,4-11-1,-7 16-50,0 1 0,-1-1 0,1 1 0,-1-1 0,0 1 0,1-1 0,-2 1 0,1-1 0,0 1 0,-1-1 0,-1-4 1,2 6-39,-1 0 0,0 0 0,0 0 0,-1 0 0,1 0 0,0 0 0,0 1 0,-1-1 1,1 1-1,-1-1 0,0 1 0,1-1 0,-1 1 0,0 0 0,0 0 0,0 0 1,0 0-1,0 0 0,-4-1 0,2 1-116,0 0 0,0 0 0,1 1 0,-1-1 0,0 1 0,0 0 1,0 0-1,0 1 0,0-1 0,0 1 0,0 0 0,0 0 0,1 0 0,-1 0 0,0 1 0,1 0 1,-1 0-1,1 0 0,-1 0 0,-4 4 0,-9 9-552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1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17044,'-13'28'1264,"4"5"-1088,2 2-272,0 0-80,4-1-664,3-5 800,2-3-248,9-5-264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1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7 17244,'0'0'77,"0"-1"1,-1 1 0,1-1 0,0 1 0,-1 0-1,1-1 1,0 1 0,-1-1 0,1 1 0,-1 0-1,1 0 1,-1-1 0,1 1 0,-1 0 0,1 0-1,-1-1 1,1 1 0,-1 0 0,1 0 0,-1 0-1,1 0 1,-1 0 0,1 0 0,-1 0 0,1 0-1,-1 0 1,1 0 0,-1 0 0,0 0 0,-18 2 294,12 1-134,0 0 1,0 0-1,0 0 0,1 1 1,-1 0-1,1 0 1,0 1-1,0 0 1,-6 6-1,-7 9 148,-18 24-1,28-33-294,1 0 1,1 0-1,-12 25 1,17-32-63,0 1 0,1-1 1,-1 1-1,1-1 0,0 1 1,0 0-1,0 0 0,0 0 1,1-1-1,0 1 0,0 0 0,1 0 1,-1 0-1,3 7 0,-3-11-24,0 0 0,1 0-1,-1 1 1,1-1-1,-1 0 1,1 0 0,-1 0-1,1-1 1,0 1-1,0 0 1,-1 0 0,1 0-1,0 0 1,0-1-1,0 1 1,0 0 0,0-1-1,0 1 1,0-1-1,0 1 1,0-1-1,2 1 1,-1-1 4,0 1 0,0-1 0,0 0 1,1 0-1,-1 0 0,0-1 0,0 1 0,0 0 0,0-1 0,5-1 0,0-1 28,1-1-1,-1 0 0,0 0 0,13-10 0,-10 6 7,-1-1 0,0 0 0,-1 0 1,0-1-1,10-15 0,-15 21-53,-1 0 1,1 0 0,-1 0-1,0 0 1,0-1 0,-1 1-1,1-1 1,-1 1 0,0-1 0,0 0-1,0 0 1,-1 1 0,0-1-1,0 0 1,0 0 0,0 0-1,-2-4 1,1 7-78,1 0 0,-1 0 1,0 0-1,-1 0 0,1 0 1,0 0-1,-1 0 0,1 1 0,0-1 1,-1 1-1,0-1 0,1 1 1,-1-1-1,0 1 0,0 0 0,0 0 1,0 0-1,0 0 0,0 0 1,-4 0-1,3 0-31,-1 0 0,0 0 0,0 0 0,0 1 0,1 0 0,-1 0 0,0 0 0,0 0 0,0 1 0,0-1 0,-4 3 0,-12 6-565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11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73 16564,'12'-11'1196,"1"0"1,1 1-1,21-12 1,-31 19-1018,0 1 0,0 0 0,0 0 0,0 0 0,1 0-1,-1 1 1,0 0 0,1 0 0,0 0 0,-1 0 0,1 1 0,-1 0 0,1 0 0,0 0 0,-1 0 0,1 1 0,5 1 0,-8-2-157,-1 1 1,1-1 0,-1 1 0,0 0-1,1 0 1,-1-1 0,0 1 0,0 0-1,1 0 1,-1 0 0,0 0 0,0 1-1,0-1 1,0 0 0,0 0 0,0 1-1,-1-1 1,1 0 0,0 1 0,-1-1-1,1 1 1,0 1 0,-1-1-10,0 1 1,0 0-1,0 0 0,0 0 1,0-1-1,-1 1 0,1 0 0,-1 0 1,1-1-1,-1 1 0,-2 3 1,-1 3-9,-1 0 0,0 0 1,-1 0-1,0-1 0,-11 12 0,-21 17 182,-2-3-1,-52 35 1,79-60-108,10-7-46,0 0 0,1 0 0,-1 0 0,1 0 0,0 0-1,0 1 1,-4 4 0,6-7-28,0 0-1,0 0 1,0 1-1,0-1 1,0 0-1,0 0 1,0 0-1,0 1 1,0-1-1,0 0 1,0 0-1,0 0 1,0 1-1,0-1 1,0 0-1,0 0 1,0 0-1,0 1 1,0-1-1,0 0 1,0 0-1,0 0 1,0 1-1,0-1 1,0 0-1,1 0 1,-1 0-1,0 0 1,0 1-1,0-1 1,0 0-1,0 0 1,1 0-1,-1 0 1,0 0-1,0 0 1,0 1-1,1-1 1,18 1 47,3-4-1017,1-2 1,-1-1-1,0 0 1,39-18-1,-37 14 687,5-1-688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6:3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10250,'534'-38'4418,"244"-6"-3095,-199 14-1212,36 7 206,1 57-68,-385-3-283,242 26 155,-363-50-353,0-4-1,142-15 1,-205 6 89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1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19948,'1'0'83,"-1"0"-1,1 1 1,-1-1 0,0 1-1,1-1 1,-1 0-1,0 1 1,0-1 0,1 1-1,-1-1 1,0 1 0,0-1-1,0 1 1,0-1-1,1 1 1,-1-1 0,0 1-1,0-1 1,0 1-1,0-1 1,0 1 0,0-1-1,0 1 1,0-1-1,-1 1 1,1-1 0,0 1-1,0-1 1,0 1-1,0-1 1,-1 1 0,1-1-1,0 0 1,0 1-1,-1-1 1,1 1 0,0-1-1,-1 1 1,-17 24 1084,11-15-309,1-1-683,0 0 0,1 1 0,-1 0 0,2 0 0,0 0 1,0 0-1,0 1 0,-1 13 0,5-23-181,0 0 0,0 1 0,0-1 0,1 1 1,-1-1-1,0 0 0,1 1 0,-1-1 0,1 0 0,0 1 0,-1-1 0,1 0 0,0 0 1,0 0-1,0 0 0,0 0 0,0 1 0,0-2 0,0 1 0,0 0 0,0 0 0,0 0 1,0 0-1,1-1 0,-1 1 0,0-1 0,1 1 0,-1-1 0,0 1 0,3-1 0,6 3-134,-1-1 1,1-1-1,14 1 0,-10-1-62,-6-1 19,0 1-1,-1 1 1,1-1-1,-1 1 1,1 0 0,12 6-1,-18-7 160,-1 0 0,0 0 0,1-1 0,-1 1-1,0 0 1,0 0 0,0 0 0,0 1-1,0-1 1,0 0 0,0 0 0,0 0 0,0 1-1,-1-1 1,1 0 0,0 1 0,-1-1 0,1 1-1,-1-1 1,1 1 0,-1-1 0,0 1-1,0-1 1,0 1 0,0-1 0,0 1 0,0-1-1,0 1 1,0-1 0,-1 1 0,1-1 0,0 1-1,-1-1 1,1 1 0,-1-1 0,0 0-1,1 1 1,-1-1 0,0 0 0,0 1 0,-1 0-1,-11 16 247,-1 0-1,-1-1 0,0 0 0,-1-1 0,-1-1 1,-25 18-1,33-27-157,1 0 1,-1 0-1,0-1 1,-1 0-1,-11 4 1,19-8-131,-1 0-1,1-1 1,-1 1 0,1 0 0,-1-1 0,0 0 0,1 0 0,-1 1-1,1-2 1,-1 1 0,0 0 0,1 0 0,-1-1 0,1 0 0,-1 1-1,1-1 1,-1 0 0,1 0 0,-1 0 0,1-1 0,0 1-1,0 0 1,0-1 0,0 0 0,0 1 0,-2-3 0,-12-18-301,3-2-129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1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18916,'19'-1'2361,"1"1"-1513,1 0-376,7 1 1768,5-1-1303,1 3-257,5-3-608,1-1-584,-3-1 472,-4 2-96,-1-10-113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1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65 17364,'-3'-7'1680,"6"-3"-1008,11 0-256,9 2 801,4-1-297,5 0-328,3 4-72,7 0-240,1 4-96,1 1-264,1 1-240,-9 2-368,-2 0-336,-8-1 784,-8-2-144,-9 0-209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1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 17020,'-5'10'1752,"10"-4"-880,10-2-328,13-2 849,7-2-201,8-5-264,5 1-152,7-2-320,-3-1-184,-5 0-472,-4 0-384,-10 3-504,-7-2 888,-12 3-200,-13 3-144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1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287 173 15643,'6'-8'461,"0"0"-1,0 0 1,-1-1-1,0 0 1,0 0-1,4-13 1,-8 18-247,1 0 1,-1 0 0,0 0-1,0 0 1,0 0-1,-1-1 1,1 1 0,-1 0-1,0-1 1,0 1 0,-1 0-1,1-1 1,-1 1 0,0 0-1,0 0 1,0 0 0,-4-7-1,5 10-171,-1 0 0,0 0 0,0-1 0,0 1 0,0 0 0,0 0 0,0 0 0,0 0 0,0 0 0,-1 0 0,1 0 0,0 1 0,-1-1 0,1 0 1,0 1-1,-1-1 0,1 1 0,-1-1 0,-1 0 0,-1 1-6,1 0 1,0 0 0,0 0-1,0 1 1,0-1-1,-1 1 1,1-1 0,-6 3-1,0 1-6,-1 1 0,1-1 0,-1 2 0,-13 10 0,0 1-5,1 1 1,1 1-1,0 1 1,2 1-1,0 1 1,1 1-1,-25 43 1,40-60-14,0 1 0,0 0 0,0 0 0,1 0 0,0 0-1,1 0 1,-1 12 0,1-17-5,1 1-1,0-1 0,0 1 0,1-1 0,-1 0 0,0 1 0,1-1 1,0 1-1,0-1 0,-1 0 0,1 1 0,0-1 0,1 0 0,-1 0 1,0 0-1,1 0 0,-1 0 0,1 0 0,0 0 0,-1 0 1,1 0-1,0-1 0,0 1 0,0-1 0,4 2 0,1 0 31,0 0-1,1 0 1,0-1-1,0 0 1,0-1-1,0 0 0,0 0 1,0 0-1,0-1 1,0-1-1,0 1 1,0-1-1,0 0 1,9-3-1,-3 0 77,0 0 1,0-1-1,0-1 0,-1 0 0,0-1 1,24-16-1,-28 16-65,0 0 0,-1-1 1,0 0-1,-1 0 0,1 0 1,-2-1-1,1 0 0,-1-1 0,-1 0 1,1 1-1,-2-2 0,1 1 1,-1 0-1,-1-1 0,0 0 0,-1 0 1,0 0-1,0 0 0,-1 0 0,-1-19 1,0 27-157,-1 0-1,1-1 1,-1 1 0,1 0 0,-1-1 0,0 1 0,0 0-1,-1 0 1,1 0 0,-1 0 0,1 0 0,-1 0 0,0 0-1,0 0 1,0 1 0,-1-1 0,1 1 0,-1 0 0,1-1-1,-1 1 1,0 0 0,0 0 0,0 1 0,0-1 0,0 1-1,0-1 1,0 1 0,0 0 0,0 0 0,-1 1 0,1-1-1,-1 1 1,1-1 0,0 1 0,-1 0 0,1 0 0,0 1 0,-1-1-1,1 1 1,-1-1 0,-3 2 0,-14 9-713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17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18076,'4'1'1688,"-11"14"-1072,-5 2-272,-2 9 777,-3 1-369,0 5-192,1 2-120,2 0-224,2 1-96,6-5-216,2-4-192,3-2-432,1-10-280,0-12 760,3-5-136,2-16-217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1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21052,'0'0'31,"0"0"0,0 0 0,0-1-1,0 1 1,0 0 0,1 0-1,-1 0 1,0 0 0,0 0-1,0 0 1,0 0 0,0 0-1,0 0 1,0 0 0,0 0 0,0 0-1,1 0 1,-1 0 0,0 0-1,0 0 1,0 0 0,0 0-1,0 0 1,0 0 0,0 0 0,0 1-1,0-1 1,1 0 0,-1 0-1,0 0 1,0 0 0,0 0-1,0 0 1,0 0 0,0 0-1,0 0 1,0 0 0,0 0 0,0 0-1,0 0 1,0 1 0,0-1-1,0 0 1,0 0 0,0 0-1,0 0 1,0 0 0,0 0-1,0 0 1,0 0 0,0 0 0,0 1-1,0-1 1,0 0 0,0 0-1,0 0 1,0 0 0,0 0-1,0 0 1,0 0 0,0 0-1,0 0 1,0 1 0,0-1 0,0 0-1,0 0 1,0 0 0,-6 12 612,-9 14-10,-27 37 532,-51 82-85,72-109-902,2 1 0,-15 43 0,32-76-166,0 1 0,0 0 0,1 0 1,0 0-1,0 0 0,0 0 0,1 0 0,0 0 0,0 7 0,0-10-10,1 0 0,-1-1 1,1 1-1,0 0 0,-1 0 0,1-1 0,0 1 0,0-1 0,0 1 1,0-1-1,0 1 0,1-1 0,-1 0 0,0 0 0,1 1 0,-1-1 1,1 0-1,-1 0 0,1 0 0,-1 0 0,1-1 0,0 1 1,0 0-1,-1-1 0,1 1 0,0-1 0,0 0 0,-1 1 0,3-1 1,17 1-298,0 0 1,0-1 0,-1-1 0,1-1 0,0-1-1,-1-1 1,0-1 0,1 0 0,37-17 0,-29 8-244</inkml:trace>
  <inkml:trace contextRef="#ctx0" brushRef="#br0" timeOffset="1">347 323 18956,'-20'43'2105,"-4"-3"-1481,1 5-232,0 2 824,4-3-368,5 1-256,5-5-992,2-4-392,7-7 656,7-7-136,3-13-192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4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4334 11042,'1'1'198,"0"1"0,1-1 1,-1 1-1,0-1 0,1 1 0,-1-1 0,1 0 0,0 0 0,-1 0 0,1 0 0,0 0 0,0 0 0,0 0 0,-1-1 0,1 1 0,0-1 0,0 1 1,0-1-1,4 0 0,44 1 1453,-34-1-1048,5-1-364,1-1 0,-1-1 0,0-1 0,0 0 0,0-2 0,33-13 0,-29 12-92,-1 0 1,36-3-1,-34 6-21,1-1-1,25-9 1,80-26 731,18-6-231,-133 40-580,0-1 1,0-1 0,-1 0 0,0-1 0,-1-1 0,0 0-1,15-14 1,19-15 240,13-12 110,-52 42-319,2 0-1,-1 1 0,23-13 1,-19 14-27,-1-2 1,23-18 0,-7 2-28,-17 16-13,-1-1-1,17-19 1,6-9 20,63-51 1,6-6 67,121-137 143,-190 199-195,7-9 12,23-35 65,44-57-1,-63 75-87,92-125 137,-101 129-124,44-87 0,46-86-7,-121 218-38,90-134 24,-45 69-1,-27 41-22,38-68-1,42-99-12,47-56 60,-64 110-58,-49 82-1,-24 38 4,26-36-1,128-164 14,-128 169-6,-3-1 0,53-114 0,-55 101-7,-7 21 4,2 1-1,2 1 1,2 1 0,2 2-1,63-60 1,-53 56 24,-23 25-16,30-27 0,-10 8-7,-35 34-7,1 1 0,0-1-1,16-11 1,30-22-12,-39 29 8,0 1 1,2 0 0,25-14-1,-40 26 9,10-7-8,1 2-1,0 0 1,0 1-1,28-7 1,-30 10 0,1 0 0,-1 1 0,1 1 0,-1 0 0,1 1 1,14 3-1,70 20-83,-26-4 62,-44-12 23,1 1 0,-2 1 1,1 1-1,-2 2 0,1 1 0,-2 0 0,33 26 0,117 81 21,9 6-30,-143-97 14,-2 3 0,49 53-1,-71-66-1,0 1 0,-1 0-1,18 36 1,29 76-19,16 29 20,19-1 32,-18-34-40,63 142-1,12 111 11,-117-275-2,5-2-1,86 153 0,-101-206 4,-2 2-1,26 79 0,-33-80 2,2 0-1,2-2 1,29 48-1,18 21 8,53 129 0,-12-22 6,-102-211-16,1 0 0,0-1 0,1 0 0,0-1 1,1 0-1,24 20 0,84 52 7,-50-37-15,-62-42 11,167 115-10,-124-89 10,83 38 1,-5-17-13,92 40-11,-174-72 22,1-2 1,1-2-1,1-2 0,0-2 1,60 7-1,147 26-10,-50-6 10,32 6-7,-56-8 17,-10 3-17,17 3 30,-169-40-28,0 1 1,0 2 0,26 9-1,-45-15 18,-1-1-1,0-1-46,-1 0-1,1 1 0,-1-1 1,1 0-1,-1 0 1,1 0-1,-1 1 1,0-1-1,0 0 1,0 1-1,0-1 1,0 1-1,0-1 1,-1 1-1,1-1 1,-2-1-1,-28-20-1010,18 14 1028,-5-5-310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9:4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14555,'1'2'169,"1"0"-1,-1 1 1,0-1-1,0 0 1,0 0-1,0 1 1,0-1-1,0 0 1,-1 1-1,1-1 1,-1 1-1,0-1 1,1 1-1,-1 3 1,-7 38 852,3-23-321,-42 392 4554,45-407-5220,0 1-85,1 0 1,-1 0-1,1-1 0,0 1 0,1 0 1,-1 0-1,4 11 0,-4-17 12,1-1-1,-1 1 1,0-1 0,0 0-1,1 1 1,-1-1-1,0 0 1,0 1-1,1-1 1,-1 0 0,0 1-1,1-1 1,-1 0-1,1 0 1,-1 0-1,0 1 1,1-1-1,-1 0 1,1 0 0,-1 0-1,0 0 1,1 0-1,-1 1 1,1-1-1,-1 0 1,1 0-1,-1 0 1,1 0 0,-1-1-1,0 1 1,1 0-1,-1 0 1,1 0-1,-1 0 1,1 0 0,-1 0-1,0-1 1,1 1-1,-1 0 1,0 0-1,1-1 1,-1 1-1,1 0 1,-1 0 0,0-1-1,0 1 1,1-1-1,-1 1 1,1-1-1,18-20-407,-17 18 303,17-21-503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9:4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0 16524,'0'5'555,"-1"0"0,1 0 1,-1 0-1,0 0 1,-4 8-1,-2 15 496,-6 52 475,-3 132-1,21 84-2065,-5-296 488,1 1-1,-1-1 1,0 0-1,0 1 1,0-1-1,0 1 0,0-1 1,0 0-1,0 1 1,0-1-1,0 1 1,0-1-1,0 1 1,0-1-1,0 0 1,0 1-1,-1-1 0,1 1 1,0-1-1,0 0 1,0 1-1,-1-1 1,1 0-1,0 1 1,0-1-1,-1 0 1,1 1-1,0-1 0,-1 0 1,1 0-1,0 1 1,-1-1-1,1 0 1,0 0-1,-1 0 1,1 1-1,-1-1 0,1 0 1,0 0-1,-1 0 1,1 0-1,-1 0 1,1 0-1,0 0 1,-1 0-1,1 0 1,-1 0-1,1 0 0,-1 0 1,1 0-1,0 0 1,-1 0-1,1 0 1,-1-1-1,1 1 1,0 0-1,-1 0 0,1-1 1,-25-14-1780,24 14 1662,-145-99-3685,43 44 8437,103 56-4517,0 0 1,0 0-1,-1 0 1,1 0 0,0 0-1,0-1 1,0 1-1,-1 0 1,1 0-1,0 0 1,0 0-1,0 0 1,0 0 0,-1 0-1,1 0 1,0 0-1,0 0 1,0 0-1,0 0 1,0-1-1,0 1 1,-1 0-1,1 0 1,0 0 0,0 0-1,0 0 1,0-1-1,0 1 1,0 0-1,0 0 1,0 0-1,0 0 1,0-1 0,-1 1-1,1 0 1,0 0-1,0 0 1,0 0-1,0-1 1,0 1-1,0 0 1,0 0 0,1 0-1,-1-1 1,0 1-1,0 0 1,0 0-1,0 0 1,0 0-1,0-1 1,0 1 0,0 0-1,0 0 1,0 0-1,0 0 1,1 0-1,-1 0 1,0-1-1,0 1 1,0 0 0,0 0-1,0 0 1,1 0-1,-1 0 1,0 0-1,0 0 1,21-6 1340,28 0-1077,-48 6-242,159-3-1866,-122 6 1378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2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1 984 13691,'1'-9'2163,"7"0"-1600,1 0 0,0 1 0,0 0 1,1 1-1,0 0 0,15-8 0,-17 11-448,0 0-1,0 0 1,0 1-1,0 0 1,1 1 0,-1-1-1,1 2 1,-1-1-1,15 0 1,-2 4-45,0 1-1,31 8 1,-30-6 43,41 5 0,0-8 162,1-3-1,-1-2 1,0-3 0,0-3 0,68-19 0,-79 17-221,1 2 1,100-3-1,-135 11-36,0-1 0,0-1 0,0-1-1,-1 0 1,32-12 0,80-44 149,-86 38-88,59-22 1,-82 38-72,75-27 67,102-49 1,-168 68-48,-2-2 0,1 0 1,-2-2-1,0-1 0,-2-1 0,0-1 0,38-44 0,37-75 81,-67 91-91,-21 32-24,1 1 0,1 0 0,0 1 0,1 0 0,1 1 0,31-23 0,-35 30 2,0 0 0,1 1 1,-1 0-1,1 1 0,1 1 1,-1 0-1,0 0 0,1 1 1,0 1-1,0 0 0,23 0 0,-15 2 2,0 0-1,0 2 0,-1 0 0,1 2 0,38 11 0,-50-12 2,-1 1 0,0-1 0,0 2 0,0-1 0,0 1 0,-1 0 0,0 1 0,0 0 0,0 0 0,0 0 0,-1 1 0,0 0 0,-1 0 0,0 1 0,9 15 0,2 11 6,-2-6 17,17 29 0,-24-48-17,-1 0 0,1 0 0,1 0-1,0-1 1,0 0 0,15 11 0,11 2 13,0-2 1,2-1-1,0-2 1,47 15-1,-5-2 33,-47-18-31,65 13 1,-63-18-38,-1 2 0,35 14 0,-42-14 38,1 0 1,0-2-1,48 5 0,-39-6 23,44 11 1,-11 5-38,-19-6 67,90 17-1,-17-18 111,1-5 0,145-8 0,-264-1-188,-1 0 0,0 0 0,1 0 0,-1 1 0,0-1-1,0 1 1,1 0 0,-1-1 0,0 2 0,0-1 0,0 0-1,0 0 1,0 1 0,3 2 0,-1 0-4,-1 0 0,1 1 0,-1 0 0,0-1 0,0 2 0,4 6 0,-7-10 23,0-1-1,1 1 1,-1-1 0,0 0 0,1 0 0,-1 1 0,1-1 0,-1 0-1,1 0 1,0-1 0,-1 1 0,1 0 0,0 0 0,0-1 0,3 1-1,29 2-2699,-33-3 2640,0 0 0,0-1 0,-1 1 0,1-1 0,0 1 0,0-1-1,-1 1 1,1-1 0,0 1 0,-1-1 0,1 1 0,-1-1 0,1 0-1,0 0 1,-1 1 0,0-1 0,1 0 0,-1 0 0,1 1-1,-1-1 1,0 0 0,0 0 0,1 0 0,-1 0 0,0 0 0,0 1-1,0-3 1,3-11-374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9:4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18508,'-18'9'662,"0"1"0,1 0 0,0 1 0,1 1 0,-16 15-1,27-23-579,0 1-1,1 0 1,-1 0-1,1 1 1,0-1-1,1 1 0,-1 0 1,1 0-1,1 0 1,-1 1-1,1-1 1,0 0-1,0 1 0,1 0 1,0-1-1,0 1 1,0 0-1,2 12 0,-1-16-62,0 0 0,0 0 0,1 0-1,-1 0 1,1 0 0,0 0-1,0 0 1,0 0 0,1 0-1,-1 0 1,1 0 0,-1-1 0,1 1-1,0-1 1,0 1 0,0-1-1,0 1 1,0-1 0,1 0 0,-1 0-1,6 3 1,-5-4 20,1 0-1,-1 1 1,1-2-1,-1 1 1,1 0 0,-1-1-1,1 1 1,-1-1 0,1 0-1,0 0 1,-1 0 0,1-1-1,-1 1 1,1-1 0,-1 0-1,1 0 1,-1 0-1,0-1 1,4-1 0,3-2 100,0-1-1,0 0 1,-1-1 0,0 1 0,-1-2 0,1 1-1,7-11 1,-13 15-95,0 0 0,0-1-1,0 1 1,0-1 0,-1 0 0,0 0 0,0 0-1,0 0 1,0 0 0,-1-1 0,1 1-1,-1 0 1,0-1 0,-1 1 0,1-1 0,-1 1-1,0-1 1,0 1 0,0-1 0,-2-8-1,2 11-107,-1 0 0,0 0 0,0 0 0,0 1 0,-1-1 0,1 0-1,0 0 1,-1 1 0,1-1 0,-1 0 0,1 1 0,-1 0 0,0-1-1,0 1 1,1 0 0,-1 0 0,0 0 0,0 0 0,0 0-1,0 0 1,-3 0 0,-1-1-152,-1 1 0,0 0 0,0 0 0,0 0 0,-10 1 0,-6 1-352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9:4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18492,'2'10'1328,"-2"-7"-1488,1 3-192,2-8-136,0 2 472,1-3-88,2 0-192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49:4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15195,'-2'13'1473,"1"-4"-1009,0-1-192,-1 0 616,2-1-144,0-3-352,2 0-320,0-2-464,3-5 352,-1 1-56,-1-3-72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2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15283,'1'9'433,"0"-1"-1,0 0 0,-1 1 0,0-1 1,-1 1-1,0-1 0,-3 12 0,-20 59 808,8-31-802,-33 134 793,40-141-856,1 1-1,-2 60 1,10-100-409,0 1-1,0-1 1,0 0 0,0 0-1,1 1 1,-1-1 0,0 0-1,1 0 1,1 3 0,-2-5 2,0 1 1,0-1-1,0 0 1,1 0-1,-1 1 1,0-1-1,0 0 1,0 0-1,1 1 1,-1-1 0,0 0-1,1 0 1,-1 0-1,0 0 1,0 1-1,1-1 1,-1 0-1,0 0 1,1 0-1,-1 0 1,0 0 0,1 0-1,-1 0 1,0 0-1,1 0 1,-1 0-1,0 0 1,1 0-1,-1 0 1,0 0-1,1 0 1,-1 0-1,0 0 1,1 0 0,2-3-109,1 1 0,-1 0 0,0-1 0,-1 1 0,1-1 0,0 0 0,-1 0 0,5-6 0,15-26-360,5-14-178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2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18508,'0'0'54,"0"0"-1,0 0 1,0 0-1,1 1 1,-1-1 0,0 0-1,0 0 1,0 0 0,1 0-1,-1 1 1,0-1-1,0 0 1,0 0 0,0 0-1,1 1 1,-1-1-1,0 0 1,0 0 0,0 0-1,0 1 1,0-1 0,0 0-1,0 0 1,0 1-1,0-1 1,0 0 0,0 0-1,0 1 1,0-1 0,0 0-1,0 0 1,0 1-1,0-1 1,0 0 0,0 0-1,0 1 1,0-1-1,0 0 1,0 0 0,-1 1-1,1-1 1,0 0 0,0 2 48,-28 136 2871,6-41-2067,10-38-700,3 1 1,3 1 0,2-1-1,3 1 1,7 63 0,-11-127-2024,-2-8 808,-22-37-334,9 15 602</inkml:trace>
  <inkml:trace contextRef="#ctx0" brushRef="#br0" timeOffset="1">29 417 14459,'-15'-6'1888,"7"6"-847,2 5-321,6 2 1528,7 3-687,10-4-249,5-4-168,11 1-296,1-3-103,9-3-505,2-4-336,-2-3-1001,0 0 1041,-5-3-280,-2-1-120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2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17836,'2'20'2106,"-2"-19"-2056,0-1 0,0 0 0,0 0 1,0 1-1,1-1 0,-1 0 0,0 0 1,0 0-1,0 0 0,1 1 0,-1-1 1,0 0-1,0 0 0,1 0 0,-1 0 0,0 0 1,0 0-1,1 1 0,-1-1 0,0 0 1,0 0-1,1 0 0,-1 0 0,0 0 1,0 0-1,1 0 0,-1 0 0,0 0 0,0 0 1,1 0-1,-1-1 0,0 1 0,1 0 1,-1 0-1,0 0 0,0 0 0,5-3 349,-1 0-1,-1 0 0,1 0 1,0 0-1,4-6 0,-3 3-219,193-215 2514,-198 221-2705,0-1 0,1 1 1,-1-1-1,0 1 0,1-1 1,-1 1-1,0 0 0,1-1 1,-1 1-1,1 0 0,-1-1 1,1 1-1,-1 0 0,0-1 1,1 1-1,-1 0 0,1 0 1,-1 0-1,1-1 0,0 1 1,-1 0-1,1 0 0,-1 0 1,1 0-1,-1 0 0,1 0 0,0 0 1,0 1-5,-1-1 0,1 1 0,-1 0-1,0-1 1,0 1 0,1 0 0,-1 0 0,0-1 0,0 1 0,0 0 0,1 0 0,-1-1 0,0 1 0,0 0-1,0 0 1,-1 1 0,-6 41-352,6-38 327,-7 40 99,2 0 1,-1 77-1,7-121 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2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20196,'1'12'2121,"0"-4"-1585,1-6-320,1 1 1032,0 0-1824,1-2 848,-1-2-392,-2 1-208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2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20124,'1'3'1961,"-1"0"-961,0-4 96,0-1-616,1-3-1800,1 0 1376,-2 1-424,1 3-208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1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 17996,'0'-1'50,"0"1"-1,1 0 1,-1 0 0,0 0-1,0 0 1,1 0 0,-1 0 0,0 0-1,0 0 1,1 0 0,-1 0 0,0 0-1,1 0 1,-1 0 0,0 0 0,0 0-1,1 0 1,-1 0 0,0 0-1,0 0 1,1 1 0,-1-1 0,0 0-1,0 0 1,1 0 0,-1 0 0,0 1-1,0-1 1,0 0 0,1 0-1,-1 0 1,0 1 0,0-1 0,0 0-1,0 0 1,0 1 0,1-1 0,-1 0-1,0 0 1,0 1 0,0-1-1,0 0 1,0 0 0,0 1 0,0-1-1,0 0 1,0 0 0,0 1 0,0-1-1,0 0 1,0 1 0,0-1-1,0 0 1,0 0 0,0 1 0,-1-1-1,1 0 1,-5 22 1241,-12 20-984,2 0-1,2 1 0,1 1 1,2 0-1,-4 51 0,14-93-364,0-1 0,0 1 0,0 0 1,0 0-1,0 0 0,0-1 0,0 1 0,1 0 0,-1 0 0,1-1 0,-1 1 0,1 0 1,1 2-1,-2-4 22,0 1 1,1-1 0,-1 0 0,0 0-1,0 0 1,1 0 0,-1 1 0,0-1-1,0 0 1,1 0 0,-1 0-1,0 0 1,1 0 0,-1 0 0,0 0-1,0 0 1,1 0 0,-1 0 0,0 0-1,1 0 1,-1 0 0,0 0 0,0 0-1,1 0 1,-1 0 0,0 0-1,1 0 1,-1 0 0,0-1 0,14-11-443,0-8 104,3-4-143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1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18604,'-6'30'2112,"-2"3"-1367,-2 3-281,-3 1 1016,4 4-496,3-4-144,5-4-392,1-2-143,0-6-265,3-5-152,-2-7-529,3-3-231,-6-18-2561,-6-4 2537,0-6-136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6:5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 14563,'0'0'59,"-1"0"-1,1-1 0,-1 1 1,0 0-1,1 0 1,-1-1-1,0 1 1,1 0-1,-1 0 1,0 0-1,1 0 1,-1 0-1,0 0 0,1 0 1,-1 0-1,0 0 1,1 0-1,-1 0 1,0 0-1,1 1 1,-1-1-1,0 0 1,1 0-1,-1 1 0,1-1 1,-1 0-1,0 1 1,1-1-1,-1 1 1,1-1-1,-1 1 1,1-1-1,0 1 1,-1-1-1,1 1 1,-1-1-1,1 1 0,0 0 1,-1-1-1,1 1 1,0-1-1,0 1 1,0 0-1,-1-1 1,1 2-1,-8 34 963,0 93-336,9 134 0,1-30-660,-11 16-6,-1 48 41,10-281-78,-1 7-110,1 0-1,1 0 1,7 34 0,-8-55 97,0 0 0,1-1 0,-1 1 0,0 0 0,1-1 0,-1 1 1,1-1-1,0 1 0,-1-1 0,1 1 0,0-1 0,0 1 0,0-1 0,0 0 0,0 0 0,0 1 0,1-1 0,-1 0 0,0 0 0,0 0 0,1 0 0,-1 0 0,1-1 1,-1 1-1,1 0 0,-1-1 0,1 1 0,-1-1 0,1 1 0,0-1 0,-1 0 0,1 1 0,0-1 0,1 0 0,17-4-282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1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57 15579,'-15'0'2281,"7"0"-1105,2-3 2193,13 1-1761,9-3-384,6 0-175,6-2-473,7 1-144,10-1-88,3 1-120,3 1-512,0 3-424,-1 1 632,0-2-144,1-1-48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1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47 16131,'105'-46'5747,"-105"46"-5718,0 0-1,0 0 1,1 0-1,-1 0 1,0-1-1,0 1 1,0 0-1,0 0 1,0 0-1,0 0 1,0 0-1,0 0 1,1 0 0,-1 0-1,0 0 1,0 0-1,0 0 1,0 0-1,0 0 1,0 0-1,0 0 1,1 0-1,-1 0 1,0 0-1,0 0 1,0 0 0,0 0-1,0 0 1,0 0-1,0 0 1,0 0-1,1 0 1,-1 1-1,0-1 1,0 0-1,0 0 1,0 0-1,0 0 1,0 0 0,0 0-1,0 0 1,0 0-1,0 0 1,0 0-1,0 1 1,0-1-1,1 0 1,-1 0-1,0 0 1,0 0-1,0 0 1,0 0 0,0 0-1,0 0 1,0 1-1,-3 8 447,-5 8-310,-1-5-53,0 0 0,-1-1 0,0 0 0,-20 16 1,-50 32 92,64-48-167,-208 133 405,217-140-417,5-3-14,0 0 1,0 1 0,0-1 0,1 0 0,-1 1-1,0 0 1,0-1 0,1 1 0,-1 0-1,1 0 1,-1 0 0,-1 2 0,3-3-9,0-1 0,0 1 0,0-1 0,1 0 0,-1 1 0,0-1 0,0 0 0,0 1 0,0-1 0,0 1 0,0-1 0,0 0 0,1 1 0,-1-1 0,0 0 0,0 1 0,1-1 0,-1 0 0,0 0 0,0 1 0,1-1 0,-1 0 0,0 0 0,1 1 0,-1-1 0,0 0 0,1 0 0,-1 0 0,0 1 0,1-1 0,-1 0 0,0 0 0,1 0 0,-1 0 0,1 0-1,-1 0 1,0 0 0,1 0 0,-1 0 0,1 0 0,-1 0 0,0 0 0,1 0 0,-1 0 0,1-1 0,23 0 52,-22 1-44,106-13 250,-30 2-1305,82 0 0,-131 14 682,-5 2-103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1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15851,'12'2'2033,"5"1"-945,6-3-448,10 0 1305,0-1-561,11-2-352,2 2-160,4-2-664,-2 1-512,-3-2 288,1 0-40,-6 1-144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2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27 14555,'1'-1'142,"-1"1"1,1-1-1,-1 0 0,0 0 0,0 0 0,1 0 1,-1 0-1,0 1 0,0-1 0,0 0 1,0 0-1,0 0 0,0 0 0,0 0 1,0 0-1,0 0 0,0 0 0,-1 1 0,1-1 1,0 0-1,-1 0 0,1 0 0,0 0 1,-1 1-1,0-2 0,0 1 1,0 1 0,0-1 0,0 1 0,0-1 0,0 1 1,-1 0-1,1 0 0,0-1 0,0 1 0,0 0 0,0 0 0,0 0 0,0 0 0,0 0 0,-1 0 1,1 0-1,-1 1 0,-4 1 143,-1-1 0,1 1 0,-1 1 0,1-1 0,-8 6 0,1 1-148,1 0 1,1 0-1,0 2 1,0-1 0,1 1-1,-12 17 1,5-3 56,0 1 1,-14 31-1,24-42-93,0 2 0,1-1 0,-5 20 0,10-31-80,0 0 1,0 0-1,0 0 0,0 0 1,1 1-1,0-1 0,0 0 1,0 0-1,1 0 0,0 0 1,0 0-1,0 0 1,0 0-1,1 0 0,3 6 1,-4-9-1,1 0 0,0 0 1,0 0-1,-1 0 0,1 0 0,1 0 1,-1-1-1,0 1 0,0-1 1,1 0-1,-1 1 0,0-1 0,1 0 1,-1 0-1,1-1 0,0 1 1,-1 0-1,1-1 0,-1 0 0,1 0 1,0 0-1,-1 0 0,1 0 1,0 0-1,-1 0 0,5-2 0,2 0 89,0-1 0,-1 1-1,1-2 1,-1 1 0,0-1-1,12-8 1,-9 5 26,-1 0 0,0-1 0,0 0 1,-1-1-1,0 0 0,-1 0 0,0-1 0,0 0 0,-1-1 1,0 0-1,-1 0 0,0 0 0,-1-1 0,0 1 1,-1-1-1,-1-1 0,0 1 0,0 0 0,-1-1 0,1-22 1,-3 32-123,0 1 1,0-1 0,-1 1 0,1-1 0,-1 1 0,1-1 0,-1 1 0,0-1 0,0 1 0,0 0 0,0 0 0,-2-3 0,2 4-38,1 0 1,-1 0 0,0 0-1,0 0 1,0 0 0,0 0-1,0 1 1,0-1 0,0 0-1,-1 1 1,1-1 0,0 1-1,0-1 1,0 1 0,-1 0-1,1 0 1,0-1 0,-2 1-1,0 0-136,0 1-1,0-1 0,0 1 1,0 0-1,0-1 0,0 1 1,0 1-1,0-1 0,0 0 1,0 1-1,0-1 0,1 1 1,-1 0-1,1 0 1,-1 0-1,1 0 0,0 1 1,-2 2-1,0-1-9,0 1 0,1 0 0,-1 1 0,1-1 0,1 1 0,-1-1 0,-3 13 0,0 16-738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2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19780,'0'12'2241,"-3"5"-1521,-4 4-312,-2 4 1064,-2 5-680,1 1-39,1 4-377,1-4-232,2-4-360,3-1-256,3-10-425,2-3-287,3-15 864,2-6-208,4-14-216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2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61 21541,'-14'9'799,"1"1"1,1 1 0,0 0-1,0 1 1,-13 17-1,20-22-708,-1 1-1,1 0 0,0 0 0,1 0 0,0 0 0,0 0 0,1 1 0,0 0 1,0 0-1,-2 17 0,5-25-94,0 1 0,0-1 0,0 1 0,0-1 0,1 1 0,-1-1 0,0 1 0,1-1 1,-1 1-1,0-1 0,1 1 0,0-1 0,-1 0 0,1 1 0,0-1 0,0 0 0,0 0 0,0 1 0,1 0 0,1 0-12,-1 0 0,1 0 0,-1-1 0,1 1 0,0-1 0,-1 0 0,1 1 0,0-1 0,4 0-1,6 2-77,0-1-1,0-1 1,21-1-1,-28 0 63,29 0-134,-14-1 39,0 1 0,1 1 1,-1 0-1,36 9 0,-55-10 119,1 1 1,-1 0-1,0 0 0,0-1 0,1 1 1,-1 0-1,0 1 0,0-1 0,0 0 1,0 1-1,-1-1 0,1 1 0,0-1 0,-1 1 1,1 0-1,0 0 0,-1 0 0,2 2 1,-3-2 6,1 1 0,0-1 1,-1 0-1,0 0 0,1 0 1,-1 0-1,0 1 0,0-1 1,0 0-1,-1 0 1,1 1-1,0-1 0,-1 0 1,1 0-1,-3 4 0,-1 3 59,-1 0 0,-1 0 0,1-1 0,-1 1 0,-1-1 0,-14 14 0,9-9 107,-2-1 1,0 0-1,0-1 0,-1-1 0,0 0 1,0-1-1,-1-1 0,-1 0 0,-30 10 1,44-17-230,0-1-1,0 1 1,0-1 0,0 1 0,0-1 0,0 0 0,0 0 0,0-1 0,0 1 0,0 0 0,0-1 0,0 0 0,1 0 0,-1 0 0,0 0 0,0 0 0,-4-3 0,3 1-34,1 0 1,-1-1 0,1 1-1,0-1 1,0 1 0,0-1 0,0 0-1,1 0 1,0 0 0,-4-8-1,-8-24-414</inkml:trace>
  <inkml:trace contextRef="#ctx0" brushRef="#br0" timeOffset="1">105 38 17748,'14'1'2400,"6"1"-1143,3-2-537,9-2 1832,1-2-991,1 1-537,5-1-360,-1 1-1216,0-1-504,-10-4 840,-2 3-169,-6-3-175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3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 17004,'2'-14'3447,"-4"13"-2189,-1 9-250,-19 74-577,-18 126 1,41-204-1504,2-10 1181,4-13-66,-7 19-43,5-14-239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3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13683,'0'1'234,"1"0"0,-1 0 0,1 0 0,-1 0 0,1 0 0,-1 0 0,0 0 0,1 1 0,-1-1 0,0 0 0,0 0 0,0 0 0,0 1-1,0-1 1,0 0 0,0 0 0,-1 0 0,1 0 0,-1 2 0,-9 28 1987,5-17-1581,-6 22-228,2 1 0,1 1 0,2 0 1,-1 47-1,-5-104-2421,9 11 1594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3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12 101 16556,'0'0'96,"0"1"0,0-1-1,1 0 1,-1 1 0,0-1 0,0 0 0,1 0 0,-1 1 0,0-1 0,0 0 0,1 0 0,-1 1 0,0-1 0,1 0 0,-1 0 0,0 0 0,1 1 0,-1-1 0,0 0 0,1 0 0,-1 0 0,0 0 0,1 0 0,-1 0 0,0 0 0,1 0 0,-1 0 0,1 0 0,-1 0 0,0 0 0,1 0 0,-1 0 0,0 0 0,1-1 0,17-2 802,-16 3-652,144-35 2416,55-10-1614,-153 36-1113,0 3 0,59 0-1,-92 9-106,-15-3 165,0 0 0,0 0 0,0 1 0,1-1 0,-1 0-1,0 0 1,0 1 0,0-1 0,0 0 0,0 0 0,0 0 0,0 1 0,0-1 0,0 0 0,0 0 0,1 1 0,-1-1 0,0 0 0,-1 0 0,1 1 0,0-1 0,0 0 0,0 0 0,0 1 0,0-1 0,0 0 0,0 0 0,0 1 0,0-1 0,0 0 0,-1 0 0,1 1 0,-1 0-20,-1 1 0,1 0 0,-1-1 0,0 1 0,1-1 0,-1 1 0,0-1-1,0 0 1,-4 2 0,-36 12-38,-1-1-1,-84 14 0,18-5 75,83-16-18,-93 26 62,98-26-84,0 1-1,1 1 0,-29 17 1,39-17-147,10-8 169,0-1 1,0 0-1,0 0 1,0 0-1,0 0 1,0 1-1,0-1 1,0 0-1,0 0 1,0 0-1,1 0 1,-1 0-1,0 1 1,0-1-1,0 0 1,0 0-1,0 0 1,0 0-1,0 0 1,1 1-1,-1-1 1,0 0-1,0 0 1,0 0-1,0 0 1,0 0-1,1 0 1,-1 0-1,0 0 1,0 0-1,0 0 1,0 0-1,1 0 1,-1 0-1,0 0 1,0 0-1,0 0 1,1 0-1,26-2-376,405-99-1329,-414 97 1396,-13 2 51,-9 2-240,-224 15 1278,220-15-834,1 0 1,-1 0-1,1 0 1,0-1 0,-1 0-1,1 0 1,0-1-1,0 0 1,0 0-1,-9-4 1,4-6-137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3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73 12955,'9'-23'2286,"-6"14"-817,0 0 1,0 1 0,10-15-1,-13 44 1437,-75 309-1865,27-133-2467,46-179 90,2-18 1292,0 0 1,0 0-1,0 0 0,0 0 0,0 0 0,0 0 0,0 0 0,0 0 1,1 1-1,-1-1 0,0 0 0,0 0 0,0 0 0,0 0 1,0 0-1,0 0 0,0 0 0,0 0 0,0 0 0,1 0 1,-1 0-1,0 0 0,0 0 0,0 0 0,0 0 0,0 0 1,0 0-1,0 0 0,1 0 0,-1 0 0,0 0 0,0 0 1,0 0-1,0 0 0,0 0 0,0 0 0,0 0 0,0 0 1,1 0-1,-1 0 0,0 0 0,0 0 0,0 0 0,0 0 1,0 0-1,0 0 0,0-1 0,0 1 0,0 0 0,0 0 1,0 0-1,1 0 0,-1 0 0,0 0 0,0 0 0,0 0 1,0-1-1,15-23-2457,-2-3 1490,4-7-92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37 15899,'8'-5'1013,"-4"4"-625,-1-1 0,1 0 0,-1 0 1,0-1-1,0 1 0,0 0 0,0-1 0,0 0 0,-1 0 1,5-5-1,-33 19 2866,17-6-3171,2 1 0,-1-1 0,0 1 0,1 1 0,0-1-1,1 1 1,-1 0 0,1 1 0,1-1 0,-9 17 0,13-24-103,1 1 0,0 0 0,0 0-1,-1-1 1,1 1 0,0 0 0,0 0 0,0-1 0,0 1-1,0 0 1,0 0 0,0 0 0,0-1 0,0 1 0,1 0 0,-1 0-1,0-1 1,0 1 0,1 0 0,-1-1 0,0 1 0,1 0-1,-1-1 1,1 1 0,-1 0 0,1 0 0,1 0-22,0 1 1,0-1-1,-1 0 0,1 0 1,0 0-1,0-1 0,0 1 1,0 0-1,0-1 1,2 1-1,8 1-176,0-1 0,21-1 0,-26 0 130,9 0-39,-4 0 151,0 0 0,0 1 0,19 3 0,-30-4-6,-1 0-1,0 0 1,1 0 0,-1 0-1,0 0 1,1 0 0,-1 0 0,0 0-1,0 0 1,1 0 0,-1 0-1,0 0 1,1 0 0,-1 0-1,0 0 1,0 1 0,1-1-1,-1 0 1,0 0 0,0 0-1,1 1 1,-1-1 0,0 0-1,0 0 1,0 1 0,0-1 0,1 0-1,-1 0 1,0 1 0,0-1-1,0 0 1,0 0 0,0 1-1,0-1 1,0 0 0,0 1-1,1-1 1,-1 0 0,0 0-1,0 1 1,-1 0 0,-10 9 550,-21 6 206,32-16-772,-8 4 3,-1-1 0,-1 1 0,1-1 1,0-1-1,-1 0 0,1 0 0,-1-1 0,0 0 0,1-1 0,-11-1 0,6-1-188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6:5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16 458 12195,'-16'5'1414,"24"-6"-433,30-8 26,-34 8-929,77-13 904,140-8 0,-159 17-816,287-17 194,300-27 118,-4-23 141,348-31 67,249 28-264,-1214 75-408,-14 0-20,-1 0-1,1-1 1,-1 0 0,1-1-1,21-6 1,-34 8-14,-1-1-1,1 1 1,0 0 0,-1 0 0,1-1 0,0 1 0,-1 0-1,1-1 1,0 1 0,-1-1 0,1 1 0,0 0 0,-1-1-1,1 0 1,-1 1 0,1-1 0,-1 1 0,0-1 0,1 1-1,-1-1 1,1 0 0,-1 1 0,0-1 0,0 0-1,1 0 1,-1 1 0,0-1 0,0 0 0,0 0 0,0 1-1,0-1 1,0 0 0,0 0 0,0 1 0,0-1 0,0 0-1,0 1 1,0-1 0,-1 0 0,1 0 0,0 1 0,-1-1-1,1 0 1,0 1 0,-1-1 0,1 0 0,-1 1 0,1-1-1,-1 1 1,1-1 0,-1 1 0,1-1 0,-1 1 0,0-1 0,-4-4-36,1 1 1,-1 0 0,0 0-1,-10-5 1,-21-10-229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3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 16219,'9'-8'1956,"-5"8"-417,-4 22 249,-30 147-410,3-17-1220,19-70-1221,7-81 982,1 0 1,0 0-1,0 0 0,0 0 0,0 0 0,0 0 0,0 0 0,0 0 0,0 0 0,0 0 0,0 0 0,0 0 1,1 0-1,-1 0 0,0 0 0,1 0 0,0 1 0,0-1-402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3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15371,'-2'2'1793,"1"-1"-937,1 1-304,3 0 1032,4 1-199,6-1-233,2-1-184,13 1-328,3-1-128,15-1-64,3 0-136,7 0-512,-2-3-416,1-1 528,-1 4-96,-4-3-104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3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16828,'17'6'1807,"1"-2"1,36 5-1,82-5-275,-48-4-1089,75 5-153,-161-5-287,1 0 1,-1 0 0,0 0-1,0 1 1,0-1 0,0 1-1,0-1 1,0 1 0,0 0-1,-1 0 1,1-1 0,0 1-1,0 1 1,0-1 0,-1 0-1,3 2 1,-3-2-1,-1 0 0,0 0 0,1 0 1,-1 0-1,0 0 0,1 0 0,-1 0 0,0 0 0,0 0 0,0 0 1,0 0-1,0 1 0,0-1 0,0 0 0,-1 0 0,1 0 0,0 0 1,0 0-1,-1 0 0,1 0 0,-1 0 0,1-1 0,-1 1 0,1 0 1,-1 0-1,0 0 0,1 0 0,-1-1 0,0 1 0,0 0 0,1 0 1,-1-1-1,-2 2 0,-25 23 152,-2-1 0,0-2 0,-64 36 0,-108 40 722,188-92-815,-82 37 115,95-43-221,1 1 0,-1-1 0,1 0-1,-1 0 1,1 0 0,-1 0 0,1 0-1,0 0 1,-1 1 0,1-1 0,-1 0 0,1 0-1,-1 1 1,1-1 0,0 0 0,-1 0-1,1 1 1,0-1 0,-1 0 0,1 1-1,0-1 1,0 1 0,-1-1 0,1 0-1,0 1 1,0-1 0,0 1 0,-1 0 0,17-1-817,5-2 405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3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49 13179,'1'-2'395,"0"0"-1,0 1 1,0-1 0,0 0 0,0 0-1,0 0 1,0 0 0,0 0 0,-1 1-1,1-1 1,-1-1 0,0 1 0,1 0-1,-1 0 1,0 0 0,0 0 0,0 0-1,-1-3 1,1 5-272,0-1-1,-1 1 1,1-1 0,0 1 0,-1-1-1,1 1 1,0-1 0,-1 1-1,1-1 1,-1 1 0,1-1-1,-1 1 1,1 0 0,0-1-1,-1 1 1,0 0 0,1-1 0,-1 1-1,1 0 1,-1 0 0,1 0-1,-1-1 1,0 1 0,0 0-1,-1 0-50,0 0 0,0 0 0,0 0-1,0 1 1,0-1 0,0 1 0,0-1 0,0 1-1,0 0 1,-4 1 0,-4 4-8,0 0-1,1 0 1,-1 1 0,1 0 0,1 1 0,-1 0-1,1 0 1,-7 10 0,-7 11-50,-22 39 1,33-50-2,0 0 0,2 1 0,0 0 0,1 0 0,1 1 0,1 0 0,0 0 0,-4 38 0,10-54-10,0 0-1,0 0 0,0 0 1,0 0-1,1-1 1,-1 1-1,1 0 1,0 0-1,0 0 1,1-1-1,-1 1 0,1-1 1,-1 1-1,4 3 1,-3-4 4,0-1 0,0 0 0,0 0 0,0-1 0,0 1 0,1 0 0,-1-1 0,1 1 0,-1-1 0,1 0 0,-1 0 0,1 0 0,0 0 0,-1 0 0,1 0 0,0-1 0,0 1 0,0-1 0,5 0 0,-1-1 35,1 0-1,-1 0 0,1-1 1,-1 0-1,1 0 0,-1 0 1,0-1-1,0-1 0,0 1 1,-1-1-1,1 0 0,-1 0 1,0-1-1,8-7 0,-5 3 39,0 0 0,-1 0 0,0-1 0,0 0 1,-1 0-1,-1-1 0,1 0 0,4-12 0,-7 13-137,0-1 0,0 1 1,-1-1-1,0 0 0,-1 0 1,0 0-1,-1 0 0,0 0 1,-1-1-1,0 1 0,-3-15 1,3 25 3,0 0 1,0-1 0,-1 1 0,1-1 0,0 1 0,-1 0-1,1 0 1,-1-1 0,0 1 0,1 0 0,-1 0 0,0 0-1,0 0 1,0-1 0,0 1 0,0 0 0,0 1 0,0-1-1,0 0 1,0 0 0,0 0 0,0 1 0,0-1 0,-1 0-1,1 1 1,0-1 0,-1 1 0,1 0 0,0-1 0,-1 1-1,1 0 1,0 0 0,-1 0 0,-1 0 0,-8 4-555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3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20556,'-1'16'1609,"-12"7"-1201,-3 3-184,-1 4 424,0 3-208,1 3-56,3-2-72,6-7-376,0-1-248,5-7-512,2-6-264,5-12-1505,0-5 2097,4-14-424,0-2-320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3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56 18308,'-3'6'436,"0"-1"-1,0 0 1,-1 0-1,1 0 1,-1 0 0,0 0-1,-5 3 1,-10 14 928,-29 52 181,44-66-1488,-1 1 1,1 0-1,1 1 0,-1-1 0,1 0 0,-2 17 1,5-24-64,0-1 0,-1 1 0,1 0 0,0 0 0,1-1 0,-1 1 0,0 0 0,0 0 0,1-1 1,-1 1-1,1 0 0,-1-1 0,1 1 0,0-1 0,0 1 0,0 0 0,-1-1 0,1 0 0,1 1 0,-1-1 1,0 0-1,0 1 0,0-1 0,1 0 0,-1 0 0,1 0 0,-1 0 0,1 0 0,-1-1 0,1 1 0,-1 0 0,1-1 1,0 1-1,0-1 0,-1 1 0,3-1 0,8 2-59,0-1 0,0-1 0,-1 1 0,18-4 1,-10 2 7,0 0-59,36 4 1,-50-3 93,1 1-1,-1 0 1,1 0 0,-1 1 0,0 0 0,0 0-1,0 0 1,0 0 0,0 1 0,0 0-1,5 4 1,-9-6 17,0 0 0,1 0 0,-1 0-1,0 1 1,0-1 0,0 0 0,0 1 0,0-1-1,-1 1 1,1-1 0,0 1 0,-1-1-1,1 1 1,-1 0 0,1-1 0,-1 1 0,0 0-1,0-1 1,0 4 0,0-1 8,-1-1 1,1 0-1,-1 1 0,0-1 1,0 0-1,-1 0 0,1 0 1,-1 0-1,-2 4 0,-3 3 67,-1 0 0,1-1-1,-2 0 1,-13 11 0,9-10 109,0 0 0,-1-1 0,-28 14 1,34-19-183,0-1 0,0 0 0,0 0 0,0 0 0,-1-1 0,0-1 0,1 1 0,-1-2 1,-9 1-1,15-1 31,0-1 1,0 1-1,0-1 1,0 0-1,0 0 0,0 0 1,1 0-1,-1-1 1,0 1-1,1-1 1,-1 1-1,1-1 1,-1 0-1,1 0 1,0 0-1,0 0 1,0-1-1,0 1 1,0 0-1,0-1 1,1 0-1,-3-3 0,-12-28-56</inkml:trace>
  <inkml:trace contextRef="#ctx0" brushRef="#br0" timeOffset="1">106 19 19748,'15'0'1865,"3"1"-1233,7-1-280,3 0 1056,5 0-656,5-1-928,2-2-584,-6-1 656,1-2-144,-10 0-192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4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16996,'-8'30'6814,"-15"54"-5517,1-11-849,3 1 0,3 1 0,-11 125 0,27-194-452,-1 22 45,1-27-51,0 0 1,0 0-1,0 0 1,0-1-1,0 1 1,0 0-1,0 0 1,0-1-1,1 1 1,-1 0-1,0 0 1,0-1-1,1 1 1,-1 0-1,1 0 1,-1-1-1,0 1 0,1 0 1,-1-1-1,1 1 1,0-1-1,-1 1 1,1-1-1,-1 1 1,2 0-1,-1-1-43,-1 0-1,1-1 0,0 1 0,0 0 0,-1-1 1,1 1-1,0 0 0,-1-1 0,1 1 0,-1-1 1,1 1-1,0-1 0,-1 1 0,1-1 0,-1 1 1,1-1-1,-1 1 0,1-1 0,-1 0 0,0 1 1,1-1-1,-1 0 0,0 1 0,0-1 0,1 0 1,-1 0-1,0 0 0,8-25-1911,-8 23 1698,4-15-550,2-36 1,-6 11-217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4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 19756,'-7'0'2329,"4"0"-1057,8 0 248,6-6-439,3 2-113,9 0-488,5-1-200,7 4-112,4 1-184,4 1-528,1 5-488,-1 3 864,-1 1-152,2 7-121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4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18804,'0'1'110,"1"0"0,-1 0 1,0 0-1,1 0 0,-1 0 0,1 0 0,-1 0 0,1 0 1,0-1-1,-1 1 0,1 0 0,0 0 0,0 0 1,-1-1-1,1 1 0,0-1 0,0 1 0,0 0 0,0-1 1,0 0-1,0 1 0,0-1 0,0 1 0,0-1 1,0 0-1,0 0 0,0 0 0,0 0 0,0 1 0,0-2 1,0 1-1,0 0 0,0 0 0,1 0 0,-1 0 1,0-1-1,0 1 0,0 0 0,1-1 0,6-2 269,-1 0-1,1-1 1,-1 0 0,7-5-1,-10 7-158,26-18 649,51-41 0,-69 50-802,0-1-1,-1 1 0,0-2 0,-1 0 0,-1 0 1,11-19-1,-18 30-53,-1 0 1,0 0-1,0-1 0,-1 1 1,1 0-1,0 0 1,-1-1-1,1 1 0,-1 0 1,0-1-1,0 1 1,0 0-1,0-5 0,-1 6-9,1 1-1,0-1 0,0 1 0,0-1 0,-1 1 1,1 0-1,0-1 0,0 1 0,-1-1 1,1 1-1,0 0 0,-1-1 0,1 1 0,0 0 1,-1-1-1,1 1 0,-1 0 0,1-1 1,-1 1-1,1 0 0,-1 0 0,1 0 0,-1-1 1,0 1-1,0 0 0,0 0-1,-1 0 1,1 0-1,-1 0 1,1 1-1,-1-1 1,1 0-1,-1 1 1,1-1 0,0 1-1,-1-1 1,-1 2-1,-5 3 0,-1 0-1,1 1 1,0 0-1,0 0 0,1 1 1,0 0-1,0 0 1,0 1-1,-7 12 0,-1 3-3,1 1 0,-13 29 0,21-39 24,1 0 1,-7 27-1,10-36-65,1 0 1,1 0-1,-1 1 0,1-1 1,0 0-1,0 0 1,0 1-1,1-1 1,0 0-1,0 0 1,2 7-1,-3-10-10,1-1-1,-1 0 1,1 0-1,-1 0 1,1 0-1,0 0 1,-1 0-1,1 0 1,0 0-1,0 0 1,0 0-1,0 0 1,0 0 0,0 0-1,0 0 1,0-1-1,0 1 1,0-1-1,0 1 1,0 0-1,0-1 1,1 0-1,-1 1 1,0-1-1,0 0 1,0 0-1,1 1 1,-1-1-1,0 0 1,1 0-1,-1 0 1,0-1 0,0 1-1,1 0 1,-1 0-1,0-1 1,2 0-1,2-1-62,0 0 0,0-1 0,1 0 1,-2 0-1,1 0 0,9-8 0,16-18-515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4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18844,'-33'21'2418,"-24"18"-32,52-35-2172,0 0-1,1 1 1,-1-1 0,1 1-1,0 0 1,0 1 0,0-1-1,-2 7 1,5-11-227,0 0 1,1 1-1,-1-1 1,1 0-1,0 1 1,-1-1-1,1 0 0,0 1 1,0-1-1,0 0 1,0 1-1,0-1 1,0 0-1,0 1 1,0-1-1,0 0 1,1 1-1,-1-1 0,0 0 1,1 0-1,0 1 1,-1-1-1,1 0 1,-1 0-1,1 0 1,0 0-1,0 0 1,0 0-1,0 0 0,0 0 1,0 0-1,0 0 1,0 0-1,0 0 1,0-1-1,0 1 1,1-1-1,-1 1 0,0-1 1,2 1-1,7 3-198,1-1-1,-1 0 0,1 0 0,12 0 0,-6 0-29,-9-2 127,1 1 0,-1 0 0,1 1 0,-1 0 0,0 0 1,15 9-1,-21-10 114,0-1 0,0 1 0,0-1 1,0 1-1,0 0 0,0 0 1,-1 0-1,1 0 0,-1 0 0,1 0 1,-1 0-1,0 1 0,0-1 0,0 0 1,0 1-1,0-1 0,-1 1 0,1-1 1,-1 1-1,1-1 0,-1 1 0,0 0 1,0-1-1,0 1 0,-1-1 0,1 1 1,0-1-1,-2 4 0,-1 2 85,0 1 0,0 0 0,-1-1 0,-1 1-1,1-1 1,-2 0 0,1-1 0,-1 1 0,0-1 0,-12 11 0,9-9 0,-2 0 1,1-1 0,-1 0 0,0-1-1,-1 0 1,-23 10 0,32-15-162,0-1 0,-1 0 0,1-1 0,0 1 0,0 0 0,0-1 0,-1 0 0,-4 0 0,6 0 50,1 0 0,0 0 0,-1-1 1,1 1-1,0-1 0,-1 1 1,1-1-1,0 1 0,0-1 0,0 0 1,-1 0-1,1 1 0,0-1 0,0 0 1,0 0-1,0 0 0,1 0 1,-1 0-1,0-1 0,0 1 0,1 0 1,-1 0-1,-1-3 0,-4-28-236,4-6-117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63 827 11426,'-3'2'232,"-5"1"302,0 0-1,0 0 1,1 1-1,-9 6 1,15-10-462,0 1 0,0-1 0,1 1 1,-1-1-1,0 1 0,0-1 0,1 1 1,-1 0-1,0-1 0,1 1 0,-1 0 1,1 0-1,-1 0 0,1-1 0,-1 1 1,1 0-1,0 0 0,-1 0 0,1 0 1,0 0-1,0 0 0,-1 0 0,1 0 0,0-1 1,0 1-1,0 0 0,0 0 0,0 0 1,0 0-1,1 0 0,-1 0 0,0 0 1,0 0-1,1 0 0,-1 0 0,1-1 1,-1 1-1,0 0 0,1 0 0,0 0 0,-1-1 1,1 1-1,-1 0 0,1 0 0,0-1 1,0 1-1,1 0 0,5 5 110,0-2 1,0 1-1,0-1 0,1 0 0,0 0 0,0-1 1,0 0-1,0-1 0,0 0 0,1 0 1,-1 0-1,1-1 0,-1-1 0,1 1 0,16-3 1,9-2 78,0-1 1,55-17-1,-38 9-64,23-4-114,-1-4 1,0-3-1,-2-3 1,71-39-1,-55 19 326,110-80 0,-164 102-368,-1-1 0,-1-1-1,-1-2 1,-2-1 0,-1-2 0,24-36-1,-29 35 15,42-48-1,-50 66-36,1 0 1,1 1-1,0 1 0,34-21 0,-13 13 42,2 1 0,56-21 1,-74 33-57,1 2 1,-1 0 0,2 2-1,-1 0 1,0 1 0,34 1 0,-45 2-11,0 2 1,-1-1-1,1 1 1,0 1-1,-1 0 1,0 1-1,0 0 1,0 0-1,0 1 1,0 0-1,-1 1 0,13 10 1,-11-8 2,-1 2 1,-1-1-1,1 1 1,-1 0-1,-1 1 1,0 0-1,-1 1 0,0 0 1,9 20-1,-9-17 4,0-1 0,1-1 0,1 1-1,0-1 1,1 0 0,0-1-1,24 21 1,6 1-8,48 31-1,-27-21 1,-34-25 9,2-1-1,0 0 0,1-3 0,1 0 0,0-2 1,1-2-1,0 0 0,56 9 0,-20-10 16,0-3-1,0-3 1,87-7 0,-119 1-21,-1 0 1,1 3-1,-1 1 0,0 2 1,38 8-1,-44-5-21,1-1-1,41 2 1,-56-7-181,0-1 1,0 0 0,0-1 0,0-1-1,0-1 1,22-6 0,-16 0-31,-21 9 216,0-1 1,1 0-1,-1 1 1,1-1-1,-1 0 0,0 0 1,1 1-1,-1-1 1,0 0-1,0 0 1,0 0-1,0 1 1,1-1-1,-1 0 1,0 0-1,-1-1 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4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0 19980,'-1'27'1503,"-2"-1"0,-7 32 0,-1 6-715,-1 259-667,12-267-934,-4-29-1103,-3-21 195,-4-13 783,-1-10-5,-3-7-192</inkml:trace>
  <inkml:trace contextRef="#ctx0" brushRef="#br0" timeOffset="0.5">8 359 14843,'-7'-16'1961,"7"9"-873,4 2-400,10 8 1192,3 3-295,11 1-401,2-2-328,7-3-1016,5-2 408,1-1-208,-2-5-48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4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19652,'-18'2'341,"1"0"-1,-1 1 1,1 1 0,0 0-1,0 2 1,0 0 0,1 1-1,0 0 1,0 1-1,1 1 1,-17 12 0,32-20-341,-4 0-6,1 2-1,0-1 1,0 0 0,0 1 0,0-1 0,1 1 0,-1 0 0,1 0-1,-1 0 1,1 0 0,0 0 0,-3 7 0,5-10 2,0 1 0,0-1 0,0 0 0,0 1 0,0-1 0,0 0 0,0 0 0,0 1 0,0-1 0,0 0 0,0 1 0,0-1 0,0 0 0,0 1 1,0-1-1,0 0 0,1 1 0,-1-1 0,0 0 0,0 0 0,0 1 0,1-1 0,-1 0 0,0 0 0,0 1 0,0-1 0,1 0 0,-1 0 0,0 0 0,1 0 0,-1 1 0,0-1 1,0 0-1,1 0 0,-1 0 0,0 0 0,1 0 0,-1 0 0,0 0 0,1 0 0,14 0-128,-13 0 115,51-8-343,-41 5 276,-1 1 0,1 0 1,-1 1-1,1 1 1,-1-1-1,20 3 0,-29-1 81,-1-1 0,1 0 0,-1 0 0,1 0 0,-1 1 0,0-1 0,1 1 0,-1-1 0,1 1 0,-1 0-1,0-1 1,0 1 0,1 0 0,-1 0 0,0 0 0,0 0 0,0 0 0,0 0 0,0 0 0,0 0 0,0 1-1,0-1 1,-1 0 0,1 0 0,0 1 0,-1-1 0,1 1 0,-1-1 0,0 0 0,1 1 0,-1-1 0,0 1-1,0-1 1,0 1 0,0-1 0,0 1 0,0-1 0,0 1 0,0-1 0,-1 1 0,1-1 0,-2 3-1,0 3 53,-1-1 0,0 1-1,0-1 1,0 0 0,-1 0-1,0 0 1,-10 9 0,-2 2 288,0-2 0,-26 19 0,35-29-220,0 0-1,-1 0 0,1-1 1,-1 0-1,0 0 0,-1-1 1,1 0-1,-1 0 0,-9 1 1,17-4-163,0 0 0,0 0 1,0 0-1,0 0 1,1 0-1,-1 0 0,0 0 1,0 0-1,0 0 0,0 0 1,0 0-1,0 0 0,1-1 1,-1 1-1,0 0 1,0-1-1,0 1 0,1-1 1,-1 1-1,0-1 0,0 1 1,1-1-1,-1 0 1,0 1-1,1-1 0,-1 0 1,0-1-56,0 0 1,1 1 0,-1-1 0,1 0-1,0 1 1,-1-1 0,1 0 0,0 1-1,0-1 1,0 0 0,0 0 0,1-2-1,1-6-234,0 1 0,1-1 0,7-15 0,7-11-588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4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21445,'-71'215'4122,"58"-162"-3913,2 1-1,3 0 1,2 1-1,1 63 1,5-112-194,-1 3 3,1 0-1,1-1 0,-1 1 1,2 0-1,-1-1 1,1 1-1,0-1 0,6 14 1,-8-21-20,0 0 1,0-1-1,1 1 1,-1-1-1,0 1 1,0-1-1,1 1 1,-1-1-1,0 1 1,1-1 0,-1 1-1,1-1 1,-1 0-1,0 1 1,1-1-1,-1 0 1,1 1-1,-1-1 1,1 0-1,-1 1 1,2-1-1,3-8-179,-2-22-232,-3 11 240,-2 0 0,0 0 0,-1 1 0,-1-1 0,-1 1 0,0 0 0,-2 0 0,0 0 0,-1 1 0,-14-24 0,53 50 798,-8-5-1363,1 0-1,0-1 1,0-1-1,0-1 0,45-5 1,-35-1-160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4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140 368 16347,'-2'0'240,"-1"0"-1,0 0 1,0-1-1,0 1 1,0 1-1,1-1 1,-1 0-1,0 1 1,0 0-1,0-1 1,1 1-1,-1 0 1,0 0-1,1 1 1,-1-1-1,1 1 1,-1-1-1,1 1 1,0 0-1,0-1 1,0 1-1,0 1 1,-3 2-1,-4 5 279,-1 2 0,2-1 0,-9 15 0,-7 20 188,23-44-669,0 1 0,0-1 0,0 0 0,0 1 0,0-1 0,1 0 0,0 1 0,-1-1 0,1 1 0,0-1 0,0 1 0,0-1 0,0 1 0,1-1 0,-1 0 0,1 1 0,-1-1 0,3 4 0,-3-5-26,1 0 0,0 0 0,0 0 1,0-1-1,0 1 0,0 0 0,0 0 0,0-1 0,0 1 0,1-1 0,-1 1 0,0-1 0,0 1 1,1-1-1,-1 0 0,0 0 0,0 1 0,1-1 0,-1 0 0,0 0 0,0 0 0,1 0 0,-1-1 1,0 1-1,0 0 0,1 0 0,-1-1 0,0 1 0,0-1 0,2 0 0,4-2 3,-1 0-1,0-1 0,0 1 1,8-7-1,1-2-1,0-1 1,26-30 0,-35 37-111,-1-1 1,0 0-1,0 0 1,0-1-1,-1 1 0,0-1 1,-1 0-1,0 0 1,3-11-1,-8 17-573,-3 4 460,-4 7 30,2 1 110,0 1 0,1 0-1,0 0 1,-8 23-1,11-28 120,1 0-1,0 1 1,1-1-1,-1 1 1,1-1-1,1 1 1,-1 0-1,1-1 1,0 1-1,2 13 1,-1-19-29,-1 0 0,0 1 1,1-1-1,0 1 0,-1-1 1,1 0-1,0 1 0,-1-1 1,1 0-1,0 0 0,0 0 1,0 1-1,0-1 0,0 0 1,1 0-1,-1-1 0,0 1 1,0 0-1,1 0 0,1 0 1,0 0 6,-1 0 1,1-1 0,0 1-1,-1-1 1,1 0 0,0 1-1,-1-1 1,1-1 0,0 1 0,4-1-1,2-2 13,0 1-1,-1-1 0,1-1 1,-1 1-1,0-1 1,8-6-1,5-5 0,0-1 0,-2-1 0,1-1-1,-2-1 1,-1-1 0,0 0 0,24-39 0,-5-4-86,44-102 0,-74 152 24,1-1-23,-1 1-1,-1-1 0,0 0 1,-1 0-1,0 0 0,3-24 0,-26 83 94,-7 33 319,3 2 1,3 1-1,-15 142 0,34-201-357,0 0 185,0-37 253,-1-60 197,1-46-343,1 121-304,0 0 0,0 0 0,0-1 0,0 1 0,0 0 0,0-1 0,0 1 0,0 0 0,0 0 0,1-1 1,-1 1-1,0 0 0,0 0 0,0-1 0,0 1 0,0 0 0,0 0 0,1-1 0,-1 1 0,0 0 0,0 0 0,0 0 0,1-1 0,-1 1 0,0 0 0,0 0 0,1 0 0,-1 0 0,0-1 0,0 1 0,1 0 0,-1 0 1,0 0-1,0 0 0,1 0 0,-1 0 0,0 0 0,1 0 0,-1 0 0,0 0 0,0 0 0,1 0 0,-1 0 0,0 0 0,1 0 0,-1 0 0,0 0 0,0 0 0,1 0 0,-1 1 0,0-1 0,0 0 0,1 0 1,-1 0-1,0 0 0,0 1 0,0-1 0,1 0 0,-1 0 0,0 0 0,0 1 0,0-1 0,1 1 0,19 18-76,-14-13 28,-2-2 49,1-1 0,-1 1 0,1-1 1,0 0-1,0 0 0,0-1 0,0 0 1,0 0-1,1 0 0,-1 0 0,0-1 1,1 0-1,-1 0 0,1 0 0,8-1 1,-6 0 6,-1-1 1,1 0-1,0-1 1,-1 0-1,0 0 1,1 0 0,-1-1-1,0 0 1,0-1-1,0 0 1,6-4-1,90-73 96,-103 81-100,0-1 0,0 1 0,0 0 0,1 0 0,-1 0 0,0-1 0,0 1-1,1 0 1,-1 0 0,0 0 0,0 0 0,1 0 0,-1-1 0,0 1 0,0 0 0,1 0-1,-1 0 1,0 0 0,1 0 0,-1 0 0,0 0 0,0 0 0,1 0 0,-1 0 0,0 0-1,1 0 1,-1 0 0,0 0 0,0 0 0,1 0 0,-1 1 0,-1 7-5,-10 14-1,-1-4 70,2 0 1,0 1-1,1 0 1,1 1 0,0 0-1,-5 25 1,13-43-45,-1 0 0,1 1 1,0-1-1,0 0 1,0 1-1,0-1 0,0 0 1,1 1-1,-1-1 1,1 0-1,1 5 0,-2-6-65,1 0-1,-1-1 0,1 1 1,0 0-1,-1 0 1,1 0-1,0 0 0,0 0 1,-1-1-1,1 1 0,0 0 1,0-1-1,0 1 1,0 0-1,0-1 0,0 1 1,0-1-1,2 1 1,-1-1-31,0 0 1,0 0-1,0 0 1,0 0-1,1 0 1,-1 0-1,0-1 1,0 1-1,0-1 1,0 0-1,0 1 1,0-1-1,0 0 1,0 0-1,0 0 1,0 0-1,0-1 1,-1 1-1,1 0 1,-1-1-1,1 1 1,-1-1-1,3-2 1,9-13-435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4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20364,'-1'19'1601,"-2"-5"-1249,-2-1-320,11 0 96,0-3-688,5 0 632,7 3-240,3-3-336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47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16476,'-1'3'378,"-1"-1"1,1 0-1,0 0 1,-1-1-1,0 1 1,1 0 0,-1 0-1,0-1 1,0 1-1,0-1 1,0 1 0,-3 0-1,-32 16 2346,15-8-703,19-8-1831,1-1-90,-1 0 0,1 0-1,0 0 1,-1 1 0,1-1 0,0 1 0,0-1 0,0 1 0,0 0-1,1 0 1,-1 0 0,0 0 0,-1 3 0,3-5-117,0 1 0,0-1 0,0 1-1,0-1 1,0 0 0,0 1 0,1-1 0,-1 1 0,0-1 0,0 0-1,0 1 1,1-1 0,-1 1 0,0-1 0,0 0 0,1 0 0,-1 1 0,0-1-1,0 0 1,1 1 0,-1-1 0,0 0 0,1 0 0,-1 1 0,1-1-1,-1 0 1,0 0 0,1 0 0,-1 0 0,1 0 0,-1 0 0,0 1 0,1-1-1,-1 0 1,1 0 0,-1 0 0,1-1 0,21 3-840,-19-2 722,34 0-1281,20 1-648,-52-1 1873,-1 1 0,1-1 0,0 1 1,0 1-1,-1-1 0,1 1 0,-1 0 1,9 4-1,-13-6 179,1 1 0,0-1 0,0 1 0,0-1 0,-1 1 0,1 0 0,0-1 0,-1 1 0,1 0 0,-1-1 0,1 1 0,0 0 0,-1 0 1,0 0-1,1-1 0,-1 1 0,0 0 0,1 0 0,-1 0 0,0 0 0,0 0 0,1 0 0,-1 0 0,0 0 0,0 0 0,0-1 0,-1 1 0,1 0 0,0 0 0,0 0 0,0 0 0,-1 0 0,1 0 1,0 0-1,-1 0 0,1-1 0,-1 1 0,1 0 0,-1 0 0,1 0 0,-1-1 0,1 1 0,-2 1 0,-3 3 146,0 0 1,0-1-1,-1 1 0,-8 5 0,12-9-76,-10 7 235,0 0 1,-1-1-1,0-1 1,-17 7-1,24-11-244,-1 0 0,1-1 0,0 1 0,-1-1 0,1 0-1,0-1 1,-1 0 0,1 0 0,-1 0 0,1-1-1,-12-2 1,-5-6 90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47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 20116,'6'-4'2834,"-14"17"-1099,-121 322 452,85-215-1706,39-108-428,1-2 11,0-1-1,1 1 1,0 0-1,1-1 1,-3 20-1,5-28-60,0-1 1,0 0-1,0 0 0,0 0 0,0 0 0,0 0 0,0 1 0,0-1 0,0 0 1,0 0-1,0 0 0,0 0 0,0 0 0,0 1 0,0-1 0,0 0 1,0 0-1,0 0 0,0 0 0,0 0 0,1 0 0,-1 1 0,0-1 0,0 0 1,0 0-1,0 0 0,0 0 0,0 0 0,0 0 0,0 0 0,1 0 1,-1 1-1,0-1 0,0 0 0,0 0 0,0 0 0,0 0 0,1 0 0,-1 0 1,0 0-1,0 0 0,0 0 0,0 0 0,1 0 0,6-4 62,5-9-9,3-10 4,-1-1 0,-1-1 0,-1 0 0,16-48 1,-8 20-56,-10 34-44,-10 19 37,1 0 1,-1 0-1,0 0 0,0 0 1,0-1-1,0 1 1,1 0-1,-1 0 0,0 0 1,0 0-1,0 0 1,1 0-1,-1-1 0,0 1 1,0 0-1,1 0 0,-1 0 1,0 0-1,0 0 1,0 0-1,1 0 0,-1 0 1,0 0-1,0 0 1,1 0-1,-1 0 0,0 0 1,0 0-1,1 0 0,-1 1 1,0-1-1,0 0 1,0 0-1,1 0 0,-1 0 1,0 0-1,2 3-13,0-1-1,-1 1 1,1 0-1,-1 0 0,0-1 1,0 1-1,1 5 1,5 11-26,-5-16 44,-1 0 0,1 0 0,0 0-1,0 0 1,0 0 0,0 0 0,0-1 0,0 1-1,1-1 1,0 1 0,-1-1 0,1 0-1,0 0 1,0 0 0,0-1 0,0 1 0,0-1-1,1 1 1,-1-1 0,0 0 0,0-1-1,1 1 1,-1 0 0,1-1 0,-1 0-1,1 0 1,-1 0 0,1 0 0,-1 0 0,1-1-1,-1 1 1,0-1 0,1 0 0,-1 0-1,0-1 1,6-2 0,5-2 43,-1-1 1,0-1-1,0 0 0,-1 0 1,0-1-1,-1-1 0,0 0 1,0-1-1,-1 0 0,17-24 0,-43 50-32,-2 13-6,1 1-1,1 0 1,2 1 0,-19 58-1,31-79 5,0 0 0,0 0 0,0 13 0,2-20-50,0-1 1,0 1-1,0-1 1,0 1-1,0-1 0,1 1 1,-1-1-1,0 1 0,1-1 1,0 1-1,-1-1 1,2 3-1,-1-4-19,-1 1 1,1-1-1,-1 1 0,1-1 1,0 1-1,-1-1 0,1 0 1,0 1-1,-1-1 0,1 0 1,0 1-1,-1-1 0,1 0 1,0 0-1,0 0 1,-1 0-1,1 0 0,0 0 1,0 0-1,-1 0 0,1 0 1,0 0-1,0 0 0,-1 0 1,1 0-1,1-1 0,5-2-141,1 1 0,-1-2 0,11-6 0,6-5-357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4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56 16580,'27'-56'7920,"-30"82"-4891,-63 213-1913,-17 69-765,82-301-337,-5 25 29,6-31-40,0 0 0,0 0 1,0 0-1,-1 0 1,1 0-1,1-1 0,-1 1 1,0 0-1,0 0 0,0 0 1,0 0-1,1 0 1,-1 0-1,0-1 0,1 1 1,-1 0-1,0 0 1,1 0-1,-1-1 0,1 1 1,0 0-1,-1-1 1,1 1-1,-1 0 0,1-1 1,0 1-1,1 0 1,-1-1-2,0 0 1,0 0-1,1 0 0,-1 0 1,0 0-1,0 0 1,1-1-1,-1 1 1,0 0-1,0-1 1,0 1-1,1-1 1,-1 1-1,0-1 1,0 0-1,0 1 1,0-1-1,0 0 1,0 0-1,1-1 1,21-23 18,-19 21-18,33-45 35,-3-1-1,50-95 1,9-14-66,-87 146 0,-5 11-25,0-1 0,0 1 0,0 0 0,0 0-1,1 0 1,-1 0 0,1 0 0,-1 0 0,1 0 0,0 0-1,0 0 1,2-1 0,-25 26-6366,10-18 5582,-4 0-69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4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17716,'0'24'2008,"6"-3"-984,3 4-383,4 1 935,0-1-216,2 0-320,1-2-215,0 0-505,1-2-280,-3-1-816,-1-4-425,-6-6 953,-1-4-168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49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 21773,'2'-2'2632,"-2"4"-1760,-5-2-399,1 1 1711,3 2-1168,1-2-376,0 1-744,0 1-424,-10-2-6017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 17004,'0'-1'45,"0"1"1,-1 0-1,1-1 1,0 1-1,0 0 1,0 0 0,-1-1-1,1 1 1,0 0-1,-1-1 1,1 1-1,0 0 1,-1 0 0,1 0-1,0-1 1,-1 1-1,1 0 1,0 0-1,-1 0 1,1 0 0,-1 0-1,1 0 1,0 0-1,-1 0 1,1 0-1,-1 0 1,1 0 0,0 0-1,-1 0 1,1 0-1,0 0 1,-1 0-1,1 0 1,-1 1 0,-9 12 658,-1 24 84,4 1-305,2 1 1,0 75-1,15 79 144,-2-55-274,-8-138-349,1 1 0,-1-1 0,0 1 0,0-1 1,0 1-1,0-1 0,0 1 0,0-1 0,0 1 0,0-1 1,0 1-1,0-1 0,0 1 0,0-1 0,0 1 0,0-1 1,0 1-1,0-1 0,-1 1 0,1-1 0,0 0 0,0 1 1,-1-1-1,1 1 0,0-1 0,0 1 0,-1-1 0,1 0 1,-1 1-1,1-1 0,-1 1 0,-11-13-30,-15-36-175,24 43 181,-113-250-457,114 251 494,0-2 59,0 0-1,0 0 1,0 0 0,-1-11 0,3 16-47,0-1 1,0 1 0,0 0-1,0 0 1,0 0 0,0-1-1,0 1 1,1 0 0,-1 0-1,0 0 1,1-1 0,-1 1-1,1 0 1,-1 0-1,1 0 1,0 0 0,-1 0-1,1 0 1,0 0 0,0 0-1,0 0 1,0 0 0,-1 1-1,1-1 1,0 0 0,1 1-1,-1-1 1,0 0 0,0 1-1,2-1 1,13-4 253,-1 2-1,1 0 1,30-2 0,-33 5-500,-1-1 1,0-1 0,0 0 0,0 0 0,0-1 0,0-1-1,0 0 1,15-8 0,-4-1-176,-3-1-121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5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16732,'-2'6'2192,"1"4"-1408,1-3-328,3-3 1945,4-1-2361,3-3-416,2-1 448,-2 4-216,-2 0-256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5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15219,'-6'17'1801,"3"-1"-889,1-3-360,0-5 936,2 1-359,3-6-689,1-3-440,3-6 128,1-1-104,-4-5-264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5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27 16556,'1'-6'603,"0"5"-491,-1 0 0,0-1 0,0 1 0,0 0 0,1 0 0,-1 0 0,1 0 0,-1 0 0,1 0 0,-1 0 1,1 0-1,-1 0 0,1 0 0,0 0 0,0 0 0,-1 1 0,1-1 0,0 0 0,1-1 0,-1 3 21,0 1 1,-1-1-1,1 0 0,-1 0 1,1 0-1,-1 0 0,0 1 0,0-1 1,1 0-1,-1 0 0,0 1 1,0-1-1,0 0 0,0 0 1,-1 2-1,1-1 69,-3 55 1171,-3 0 0,-12 58 0,-8 78-1337,25-190-164,1 0 1,0 1 0,1-1-1,-1 1 1,1-1 0,-1 0-1,1 1 1,2 4 0,-3-7 86,1 0 0,-1-1 0,1 1 0,-1-1 0,0 1 0,1 0-1,-1-1 1,1 1 0,-1-1 0,1 1 0,0-1 0,-1 1 0,1-1 0,-1 1 0,1-1 0,0 0 0,-1 1 0,1-1 0,0 0 0,0 0 0,-1 0 0,1 1 0,0-1 0,0 0 0,-1 0 0,1 0 0,0 0 0,-1 0 0,1 0 0,0 0 0,0-1 0,-1 1 0,1 0 0,0 0 0,0 0-1,-1-1 1,1 1 0,0 0 0,-1-1 0,1 1 0,-1-1 0,1 1 0,0-1 0,15-15-510,1-6-175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5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17924,'0'1'1928,"-6"17"-1080,-4 0-303,-3 15 1223,0 2-512,0 8-472,5 3-128,0-1-239,6 3-89,2-7-136,4-3-48,6-11-168,0-3-168,1-7-616,-2-5-265,-2-9 857,-4-5-208,-4-6-152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5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9 503 15571,'-1'0'135,"1"1"1,-1-1-1,1 0 0,-1 0 0,1 1 0,-1-1 0,1 0 0,-1 1 1,1-1-1,0 1 0,-1-1 0,1 1 0,-1-1 0,1 1 1,0-1-1,0 1 0,-1-1 0,1 1 0,0-1 0,0 1 0,0-1 1,-1 1-1,1-1 0,0 1 0,0 0 0,1 0-18,-1-1 0,0 0 0,1 1 0,-1-1 0,1 0 0,-1 1 0,1-1-1,-1 0 1,1 0 0,0 1 0,-1-1 0,1 0 0,-1 0 0,1 0 0,-1 0 0,1 0 0,0 0 0,-1 0-1,2 0 1,34-3 2228,-11-6-1641,-1 0 1,0-1 0,31-19-1,64-48 385,-87 55-1007,-2-1-1,-1-2 0,0-1 1,-2-2-1,-2 0 0,0-2 1,-2 0-1,20-35 0,-36 52-84,0-1 0,0 0-1,-2 0 1,0 0 0,5-21-1,-3 90-154,4 7 115,3 0 0,37 96 1,-45-138 8,-1-3-381,1-2 0,11 23-1,-15-34 346,0 0-1,0-1 1,0 0-1,1 1 1,-1-1-1,1 0 0,0 0 1,0-1-1,0 1 1,0 0-1,0-1 0,0 0 1,1 0-1,-1 0 1,7 2-1,14 0-400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5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64 17876,'-5'4'2040,"3"-2"-1072,2-4-335,13-2 999,10-2-192,13-5-279,6 1-233,9 0-384,2 0-136,5 1-144,-5 5-128,-3 2-592,-10 1-488,-7 5 792,-6 2-128,-8-12-104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5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43 15491,'-1'-5'1116,"1"-1"-1,0 1 0,1 0 1,0-1-1,1-10 2426,-6 20-2758,-3 8-340,-21 69-505,3 0 0,4 2 1,-13 101-1,31-169-172,-4 34-974,7-45 1096,0-1 0,0 1 0,0-1 0,0 1 1,0 0-1,1-1 0,0 1 0,0-1 0,0 1 0,1 3 1,-1-7 80,-1 1 1,0-1-1,1 1 1,-1-1 0,1 1-1,-1-1 1,1 1 0,-1-1-1,1 1 1,0-1-1,-1 0 1,1 1 0,-1-1-1,1 0 1,0 1 0,-1-1-1,1 0 1,0 0 0,-1 0-1,1 0 1,1 0-1,15-1-835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5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16900,'-6'17'1504,"-5"19"-984,-2 7-144,-2 14 552,2 3-264,2 5-7,2 1-113,5-7-232,1-5-40,3-11-184,0-11-216,2-14-312,-1-8-184,0-11-393,-1-13-231,-1-12 856,-5-12-336,-1-16-128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0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70 17868,'-8'-13'1952,"1"2"-1048,5 1-311,7 0 967,3 1-152,12 4-432,2-3-223,6 4-321,5 4-112,9 0-608,2 0-521,5 3 745,1 7-176,3 0-80</inkml:trace>
  <inkml:trace contextRef="#ctx0" brushRef="#br0" timeOffset="1">644 757 16339,'-3'-4'236,"1"0"0,-1 0 0,0 0 0,0 0-1,-1 1 1,1-1 0,-1 1 0,1 0 0,-1 0 0,0 1-1,0-1 1,-1 1 0,1 0 0,0 0 0,-1 0-1,1 0 1,-1 1 0,0 0 0,1 0 0,-1 0-1,0 0 1,0 1 0,0 0 0,1 0 0,-1 0-1,-8 2 1,7-2-179,0 1 1,0 1-1,0-1 0,0 1 1,1 0-1,-1 0 0,0 0 0,1 1 1,-1 0-1,1 0 0,0 0 1,0 1-1,0 0 0,0 0 0,1 0 1,0 0-1,0 1 0,0 0 1,0 0-1,-5 9 0,8-13-46,0 1-1,1 0 1,-1 0-1,0-1 1,0 1-1,1 0 1,-1 0 0,1 0-1,0 0 1,0 0-1,0 0 1,-1-1-1,2 1 1,-1 0-1,0 0 1,0 0 0,1 0-1,-1 0 1,1 0-1,-1 0 1,2 3-1,0-4 18,-1 1 0,1 0 0,0-1 0,-1 1 0,1-1 0,0 0 0,0 0 0,0 1-1,0-1 1,0-1 0,0 1 0,0 0 0,0 0 0,1-1 0,3 1 0,5 1 96,-1-1-1,1-1 1,0 0 0,0-1 0,0 0 0,15-3 0,-10 0 69,0-1 0,-1 0 0,1-2 1,25-13-1,-32 15-133,-1 0-1,-1 0 1,1-1 0,-1 0 0,0 0 0,0 0 0,0-1-1,-1 0 1,9-14 0,-14 19-112,1-1-1,-1 1 0,0 0 1,0 0-1,0 0 0,0-1 1,0 1-1,-1-1 1,1 1-1,-1 0 0,0-1 1,1 1-1,-1-1 1,0 1-1,0-1 0,-1 1 1,1-1-1,0 1 1,-1-1-1,0 1 0,1 0 1,-1-1-1,0 1 1,0 0-1,0-1 0,-1 1 1,-2-3-1,1 1-40,0 1 0,-1 0 0,0 0 0,1 0 0,-1 1 0,0-1 0,-1 1 0,1 0 0,0 0 0,0 1 0,-1-1 0,1 1 0,-9-2 0,-30-2-498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0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76 161 12323,'-15'3'512,"9"-2"-77,0 1-1,1-1 1,-1 1-1,0 0 1,1 0-1,-9 6 1,13-8-325,0 1 0,0 0 0,0 0 1,0 0-1,0 0 0,1 0 0,-1 0 0,0 0 0,1 0 1,-1 1-1,0-1 0,1 0 0,-1 0 0,1 0 1,0 1-1,-1-1 0,1 0 0,0 1 0,0-1 0,0 0 1,0 0-1,0 1 0,0-1 0,0 0 0,1 1 1,-1-1-1,0 0 0,1 0 0,-1 1 0,1-1 0,-1 0 1,1 0-1,-1 0 0,1 0 0,0 0 0,1 2 1,1 1 47,0 1 1,1-1-1,0 0 1,0 0-1,0 0 1,0-1 0,0 0-1,1 1 1,-1-2-1,1 1 1,0 0-1,0-1 1,0 0 0,8 2-1,5 2 162,1-2-1,37 4 0,3-3 121,98-7 0,65-18-87,-215 19-343,943-142-239,-573 80-1466,-324 55 1277,216-27-3084,-269 35 3497,0-1-1,0 1 1,0 0-1,-1 0 1,1 0-1,0 0 1,0-1-1,0 1 1,0 0-1,0 0 0,0 0 1,0 0-1,-1-1 1,1 1-1,0 0 1,0 0-1,0 0 1,0-1-1,0 1 1,0 0-1,0 0 1,0 0-1,0-1 0,0 1 1,0 0-1,0 0 1,0-1-1,0 1 1,0 0-1,0 0 1,1 0-1,-1-1 1,0 1-1,0 0 1,0 0-1,0 0 1,0 0-1,0-1 0,0 1 1,1 0-1,-1 0 1,0 0-1,0 0 1,0 0-1,0-1 1,1 1-1,-1 0 1,0 0-1,0 0 1,0 0-1,1 0 1,-1 0-1,0 0 0,0 0 1,0 0-1,1 0 1,-1 0-1,0 0 1,0 0-1,0 0 1,1 0-1,-1 0 1,0 0-1,0 0 1,0 0-1,1 0 0,-14-9-32,-10-1 26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14995,'0'9'1697,"-5"7"-945,-4 1-312,2 1 1192,-2 2-744,4 5-320,-1-1-55,6 1-337,0 0-184,3 1-264,1 0-209,2-2 1834,-1-4-1353,3-4 48,-4-4 32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0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55 15763,'5'-6'398,"1"1"-1,-1 0 1,2 0-1,-1 1 1,0 0-1,1 0 0,0 1 1,0-1-1,0 1 1,0 1-1,0-1 1,1 2-1,-1-1 1,13-1-1,-16 3-329,-1-1-1,1 1 1,0 0-1,0 0 1,0 1-1,0-1 1,-1 1 0,1 0-1,0 0 1,0 0-1,-1 0 1,1 1-1,-1 0 1,1-1 0,-1 1-1,0 0 1,0 1-1,0-1 1,0 1-1,0-1 1,0 1 0,-1 0-1,1 0 1,-1 0-1,0 0 1,0 0-1,0 1 1,0-1 0,0 1-1,1 4 1,-1 0-60,-1-1-1,1 0 1,-1 0 0,-1 0 0,0 1 0,0-1 0,0 0 0,-1 0-1,0 1 1,0-1 0,0 0 0,-1 0 0,-4 8 0,-2 6 28,-1-1 0,-24 38 0,-115 141 557,71-101-179,70-88-362,0 0 0,1 0 0,0 1 0,1-1 0,-8 21 0,12-28-41,1 0-1,-1 0 1,0 0-1,1 0 0,0 0 1,-1 0-1,1 0 1,1 0-1,-1 1 1,0-1-1,2 5 0,-1-6-6,0 0-1,0 0 0,0 0 1,0-1-1,0 1 0,0 0 1,0-1-1,1 1 0,-1-1 1,1 0-1,-1 1 0,1-1 1,-1 0-1,1 0 0,0 0 1,-1 0-1,1 0 0,0 0 1,0-1-1,2 2 0,7 0 5,0 0 0,0 0 0,0-1 0,-1 0 0,1-1 0,0 0 0,0-1 0,0 0 0,0-1 0,21-6 0,-4-1 76,0-1 0,48-25 0,-66 29-11,1-1 0,-1 0-1,1 0 1,-2-1 0,1 0 0,-1-1 0,-1 0-1,13-16 1,-19 22-31,0-1 1,1 1-1,-2-1 1,1 0-1,0 0 0,-1 0 1,0 0-1,1 0 1,-2 0-1,1 0 1,0 0-1,-1-7 0,0 8-8,-1 0-1,1-1 1,-1 1-1,0 0 1,0 0-1,0-1 1,-1 1-1,1 0 0,-1 0 1,0 0-1,1 1 1,-1-1-1,-1 0 1,1 1-1,0-1 1,-1 1-1,-3-4 1,-2 1-41,0 0 0,0 0 1,-1 1-1,1 0 0,-1 0 1,0 1-1,0 0 0,0 1 1,0-1-1,-1 2 0,1 0 1,-14-1-1,15 2-391,0 0 0,0 1-1,0-1 1,0 2 0,0-1 0,0 1 0,1 0 0,-16 7-1,19-8-262,-2-1-135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0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20 424 13339,'-3'5'1310,"1"-3"-799,0 0-1,0 0 1,1 0 0,-1 1-1,1-1 1,0 0-1,-1 1 1,1-1 0,0 1-1,0 3 1,2-6-401,0 0 0,0 0 0,0-1 0,-1 1 0,1-1 0,0 1 0,0-1 0,0 1 0,0-1 0,0 1 0,-1-1 0,1 0 0,0 0 0,0 1 0,-1-1 0,2-1 0,0 0 195,17-16 390,157-155 2636,-125 119-2958,56-80-1,-101 126-356,0-1 8,0 0 0,0-1-1,-1 0 1,4-11 0,-7 57-111,-1-15 52,1-1-1,1 0 0,8 35 0,-8-45-359,1 1 0,0 0 1,1-1-1,0 0 0,0 0 0,1 0 0,0-1 1,11 13-1,-13-18 169,1 0 0,-1-1 0,1 1 0,0-1-1,9 4 1,4 0-648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0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52 112 17012,'-16'4'2897,"26"-12"-589,26-11-447,-2 4-1565,1 2 0,0 1 0,1 2-1,0 2 1,54-7 0,-16 9-293,130 6 1,-187 0-33,-23-4 8,-29-1 9,-17 5 0,1 2 0,-52 10 0,-103 27 20,37-7 246,149-27-143,20-5-111,0 0 1,0 1 0,0-1 0,0 0-1,0 0 1,0 0 0,0 0-1,0 0 1,0 0 0,0 0 0,0 0-1,0 1 1,0-1 0,0 0-1,0 0 1,0 0 0,0 0 0,0 0-1,0 0 1,0 0 0,0 0-1,0 1 1,0-1 0,0 0 0,0 0-1,0 0 1,0 0 0,0 0-1,0 0 1,0 0 0,1 0 0,-1 0-1,0 0 1,0 1 0,0-1-1,0 0 1,0 0 0,0 0 0,0 0-1,0 0 1,0 0 0,1 0-1,-1 0 1,0 0 0,0 0 0,0 0-1,0 0 1,0 0 0,0 0-1,0 0 1,0 0 0,1 0 0,-1 0-1,0 0 1,0 0 0,0 0-1,0 0 1,0 0 0,0 0 0,0 0-1,0 0 1,1 0 0,-1 0-1,0 0 1,0 0 0,0-1-1,35 3 6,7-7-28,64-15-1,-42 7 11,189-38-368,-301 48 236,-128 24 218,-5 0-722,180-21 576,0 0 1,0 0-1,0 0 0,0 0 0,0 0 0,-1 0 0,1 0 0,0 0 0,0-1 0,0 1 1,0 0-1,0-1 0,0 1 0,-1-1 0,2 0 57,0 1 1,0 0-1,0-1 1,-1 1-1,1-1 1,0 1-1,0-1 1,0 1-1,0 0 1,1-1-1,-1 1 1,0-1-1,0 1 1,0-1-1,0 1 1,0 0-1,0-1 0,1 1 1,-1-1-1,0 1 1,0 0-1,1-1 1,-1 1-1,0 0 1,0-1-1,1 1 1,-1 0-1,0 0 1,1-1-1,-1 1 1,1 0-1,-1 0 1,1-1-1,14-10-401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0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 15371,'-32'80'1826,"-37"143"0,65-194-2074,6-16-237,-1-13 453,-1 0 0,0 1 0,0-1 0,1 0 0,-1 0 0,0 0 0,1 0 0,-1 0-1,0 0 1,1 0 0,-1 1 0,0-1 0,1 0 0,-1 0 0,0 0 0,1 0 0,-1 0 0,0-1 0,0 1 0,1 0 0,-1 0 0,0 0 0,1 0-1,-1 0 1,0 0 0,1 0 0,-1-1 0,0 1 0,0 0 0,1 0 0,-1 0 0,0-1 0,0 1 0,1 0 0,-1-1 0,11-9-585,-1-1 0,0 0 0,-1 0 0,0-1 1,0 0-1,6-15 0,9-10-547,27-46-2063,-10 15 4330,5 5 4007,-54 87-786,1 2-3776,-43 122 761,44-126-1511,2 0 0,0 0 0,2 1 0,-1 41 0,4-56-515,0-10 65,-1-15-69,-2-2 156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10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4 104 18404,'-3'-7'1776,"6"0"-1136,10 4-215,9-2 927,7 0-216,7-1-400,3 2-200,8-1-144,3 3-104,2-3-848,-1 1-2464,-8-8 2712,-4 5-352,-2-24-289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1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17932,'6'3'1704,"2"6"-1000,-1-4-216,14 3 689,1-3-89,10 0-192,8-3-112,6-2-256,-2-1-112,7-2-167,0 0-177,-6-1-409,-2 0-367,-10 2-608,-8-1 2112,-12-1-1056,-10 0-96,-13 1-136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1:12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15155,'-6'13'1721,"13"-4"-785,6-6-336,7-8 1488,4 0-895,15 0-401,3 1-120,5-2-200,0 0-136,-1-2-752,-1 4-456,-11-4 736,-5-2-144,-15 0-112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5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50 106 16283,'22'-16'1335,"0"1"-1,1 1 0,45-20 1,-54 28-975,-1 2 0,1-1 0,0 2 1,0 0-1,0 0 0,0 1 0,1 1 0,25 1 1,-37 1-319,1-1 1,-1 0-1,1 1 1,-1 0-1,0-1 1,1 1-1,-1 1 1,0-1-1,0 0 1,0 1-1,0 0 1,0-1 0,0 1-1,0 1 1,-1-1-1,1 0 1,-1 0-1,4 5 1,-4-3-23,0 0 1,1 0-1,-2 0 0,1 0 1,0 0-1,-1 1 1,0-1-1,0 1 0,0-1 1,-1 1-1,1-1 1,-1 7-1,-2 5-12,1 0 1,-2 0-1,0 0 0,-1 0 0,-1 0 0,-11 24 1,0-7-1,-1 0 0,-2-1 0,-1-1 1,-33 38-1,-107 104 49,96-106-10,63-67-47,-23 31 19,23-30-17,0 0 0,1 0 0,-1 0 1,0 0-1,1 0 0,-1 0 1,1 0-1,0 0 0,-1 0 0,1 0 1,0 0-1,0 0 0,-1 0 1,1 1-1,0-1 0,0 0 1,0 0-1,0 0 0,1 0 0,-1 0 1,0 0-1,0 0 0,1 1 1,-1-1-1,1 0 0,-1 0 0,1 0 1,-1 0-1,1 0 0,-1 0 1,2 1-1,1 0 6,0-1 0,0 1 1,0-1-1,-1 0 0,1 0 0,0 0 0,0 0 1,0 0-1,1-1 0,-1 1 0,0-1 1,6 0-1,41-3 64,-44 2-62,44-5-408,1-2-1,-1-3 1,91-31 0,-124 35 56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5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21012,'11'-1'1977,"13"-9"-1233,8-3-288,15 1 824,5 2-167,12-3-385,4 2-168,6 0-496,-1 6-352,-7-1-976,0 6 1128,-6-4-216,2-3-113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54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22061,'4'12'1936,"15"-12"-1344,8 0-272,14-2 777,7 1-369,10-1-424,6-1-248,-1 2-936,-3 1-417,-11 0 993,-6 0-208,-13-3-272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15059,'18'-7'738,"1"0"0,0 1 0,0 1 0,0 1 0,1 0 0,0 2 0,-1 0 0,1 1 0,0 1 0,37 5 0,-54-5-701,-1 1 0,1-1 0,-1 1 0,1 0 0,-1 0 0,1 0 0,-1 0 0,0 0 0,0 1 0,3 1 0,-4-2-30,-1-1 1,1 1-1,-1 0 0,1-1 0,-1 1 0,0 0 0,1-1 0,-1 1 0,0 0 0,0 0 0,0-1 0,1 1 0,-1 0 1,0 0-1,0-1 0,0 1 0,0 0 0,0 0 0,0 0 0,-1-1 0,1 1 0,0 0 0,0 0 0,0-1 0,-1 1 0,1 0 1,0-1-1,-1 1 0,1 0 0,-1-1 0,1 1 0,-1 0 0,1-1 0,-1 1 0,1-1 0,-2 1 0,-10 12 124,-1-1-1,-1-1 0,-19 13 0,13-9 144,-20 18-1,35-29-206,0 1 0,0 0-1,1 0 1,0 1 0,0-1 0,1 1-1,-1 0 1,-4 11 0,8-16-59,0 0 1,-1 0 0,1 0 0,0 0-1,-1 0 1,1 0 0,0 0-1,0 0 1,0 0 0,0 0-1,0 0 1,0 0 0,0 0-1,0 0 1,0 0 0,1 0-1,-1 0 1,0 0 0,1 0 0,-1 0-1,1 0 1,-1-1 0,1 1-1,-1 0 1,1 0 0,-1 0-1,1 0 1,0-1 0,0 1-1,-1 0 1,1-1 0,0 1 0,0 0-1,0-1 1,0 1 0,0-1-1,0 0 1,0 1 0,0-1-1,0 0 1,0 1 0,0-1-1,0 0 1,0 0 0,0 0-1,1 0 1,6 1-22,-1-1 0,1 0 0,0 0 0,13-2 0,-13 1-161,0-1 1,-1 1-1,1-1 1,0-1 0,-1 1-1,0-1 1,1-1 0,-1 1-1,0-1 1,-1-1-1,1 1 1,-1-1 0,0 0-1,0-1 1,0 1 0,-1-1-1,5-7 1,1-6-455</inkml:trace>
  <inkml:trace contextRef="#ctx0" brushRef="#br0" timeOffset="1">113 80 14555,'-3'5'1496,"7"-2"-1039,15-1-201,5-2 680,9 0-728,3-5 328,4-2-384,3 0 16,-6-2-112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0:5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17572,'22'0'1904,"15"0"-1016,7-4-336,14 1 809,5-3-137,3-1-520,1 1-552,-4-1 64,0 1-96,-11-4-216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1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10 325 15419,'0'0'55,"-1"0"1,1 1-1,0-1 0,0 0 0,0 1 0,-1-1 0,1 0 0,0 1 0,0-1 1,0 0-1,0 1 0,0-1 0,0 1 0,0-1 0,0 0 0,0 1 1,0-1-1,0 0 0,0 1 0,0-1 0,0 1 0,0-1 0,0 0 0,0 1 1,0-1-1,0 0 0,0 1 0,1-1 0,-1 0 0,0 1 0,0-1 0,1 0 1,-1 1-1,0-1 0,0 0 0,1 0 0,-1 1 0,0-1 0,0 0 1,1 0-1,-1 1 0,0-1 0,1 0 0,-1 0 0,1 0 0,-1 0 0,0 0 1,1 0-1,-1 0 0,0 1 0,1-1 0,-1 0 0,1 0 0,-1 0 0,0-1 1,1 1-1,-1 0 0,0 0 0,1 0 0,-1 0 0,1 0 0,-1 0 1,0 0-1,1-1 0,-1 1 0,3-1 142,0 0 0,0 0 0,0-1 0,0 1 1,-1-1-1,1 0 0,4-3 0,16-19 318,-2 0-1,0-2 1,-2 0-1,0-2 1,14-30-1,-8 1-99,-23 52-376,-1 0 1,0 1-1,1-1 0,-2 0 0,1 0 0,-1 0 0,1 0 0,-2 0 0,0-10 0,1 14-33,0 0 1,-1 0-1,1 0 0,0 0 0,-1 0 1,1 0-1,-1 0 0,0 0 1,1 0-1,-1 0 0,0 0 1,1 1-1,-1-1 0,0 0 1,0 0-1,1 1 0,-1-1 0,0 0 1,0 1-1,0-1 0,0 1 1,0-1-1,0 1 0,0 0 1,0-1-1,0 1 0,0 0 1,-1 0-1,1 0 0,0 0 0,0 0 1,0 0-1,0 0 0,0 0 1,0 0-1,0 0 0,0 1 1,0-1-1,0 0 0,0 1 1,0-1-1,-2 1 0,-2 1 0,0 0 0,0 1 0,0 0 0,1-1-1,-1 2 1,-7 5 0,2 2-4,0 0-1,0 1 1,2 0 0,-1 1-1,1 0 1,1 0 0,1 1-1,-7 17 1,-1 10 8,-13 65 1,24-95-2,-6 37 5,9-44-17,-1-1 0,1 1 0,0 0 0,0 0 0,0 0 0,1 0-1,-1 0 1,1-1 0,1 5 0,-2-8 4,0 0-1,0 1 1,0-1-1,0 0 1,0 0-1,0 0 1,0 0-1,0 0 1,1 1-1,-1-1 1,0 0-1,0 0 1,0 0-1,0 0 1,0 0 0,0 0-1,1 0 1,-1 1-1,0-1 1,0 0-1,0 0 1,0 0-1,0 0 1,1 0-1,-1 0 1,0 0-1,0 0 1,0 0-1,0 0 1,1 0 0,-1 0-1,0 0 1,0 0-1,0 0 1,0 0-1,1 0 1,-1 0-1,0 0 1,0 0-1,0 0 1,1 0-1,7-8 18,3-9-1,28-49 7,31-59 20,-48 88-28,-22 37-17,1 0 1,-1-1-1,0 1 1,1-1-1,-1 1 1,0 0-1,1-1 1,-1 1-1,0 0 1,1-1-1,-1 1 1,1 0-1,-1 0 0,1-1 1,-1 1-1,1 0 1,-1 0-1,1 0 1,-1 0-1,1 0 1,-1-1-1,1 1 1,-1 0-1,1 0 1,-1 0-1,1 1 1,0-1-3,0 1 0,-1 0 1,1 0-1,0 0 0,-1 0 1,1 0-1,-1 0 0,0 0 1,1 0-1,-1 0 0,0 0 1,1 0-1,-1 0 0,0 0 1,0 0-1,0 0 0,0 1 1,0 0-1,0 25-15,-4 46-1,1-44 18,1 38-1,2-67 3,-1 0-1,1 1 1,0-1 0,0 1-1,0-1 1,0 0 0,0 1-1,0-1 1,0 0 0,1 1-1,-1-1 1,0 1 0,0-1-1,0 0 1,0 1 0,0-1-1,0 0 1,1 1 0,-1-1-1,0 0 1,0 1-1,1-1 1,-1 0 0,0 0-1,0 1 1,1-1 0,-1 0-1,0 0 1,1 1 0,-1-1-1,0 0 1,1 0 0,-1 0-1,0 0 1,1 1 0,-1-1-1,1 0 1,-1 0 0,0 0-1,1 0 1,18-10 4,21-28-3,-36 34 4,8-10 4,-9 10-8,0 1 0,0-1 0,0 0 1,0 1-1,1 0 0,-1 0 0,1 0 0,0 0 0,0 1 0,0-1 0,0 1 0,5-2 0,-9 4-2,1 0 0,-1 0-1,1 1 1,-1-1 0,1 0-1,-1 0 1,1 0 0,-1 0-1,1 1 1,-1-1 0,1 0-1,-1 1 1,1-1 0,-1 0-1,0 1 1,1-1 0,-1 0-1,0 1 1,1-1 0,-1 0-1,0 1 1,1-1 0,-1 1-1,0-1 1,0 1 0,0-1-1,1 1 1,-1-1 0,0 1-1,0-1 1,0 1 0,0-1 0,0 1-1,0 0 1,2 25-13,-2-19 5,-1 2 0,2 19-6,-1-27 15,0-1 0,0 1 0,0-1 0,0 0 0,0 1 0,0-1 0,0 1 1,0-1-1,1 1 0,-1-1 0,0 1 0,0-1 0,1 0 0,-1 1 0,0-1 0,0 0 0,1 1 1,-1-1-1,0 0 0,1 1 0,-1-1 0,1 0 0,-1 1 0,0-1 0,1 0 0,-1 0 0,1 0 1,-1 0-1,1 1 0,-1-1 0,0 0 0,1 0 0,-1 0 0,1 0 0,-1 0 0,1 0 0,-1 0 1,1 0-1,-1 0 0,1 0 0,-1 0 0,1 0 0,-1-1 0,0 1 0,2 0 0,3-3 5,0 0-1,0 0 0,-1-1 0,1 1 0,0-1 0,-1 0 1,0 0-1,0 0 0,0-1 0,-1 0 0,0 1 1,1-1-1,3-9 0,-5 9 0,1 0-1,0 0 1,0 0-1,0 0 1,1 1 0,0-1-1,0 1 1,0 0 0,0 0-1,1 0 1,-1 1-1,1 0 1,5-3 0,-9 6-5,-1-1 0,0 1-1,1 0 1,-1 0 0,0 0 0,1 0 0,-1 0 0,0 0 0,1 0 0,-1 0 0,0 0 0,1 0 0,-1 0 0,0 0 0,1 0-1,-1 0 1,0 0 0,1 0 0,-1 0 0,0 1 0,1-1 0,-1 0 0,0 0 0,1 0 0,-1 1 0,0-1 0,0 0 0,1 0-1,-1 0 1,0 1 0,0-1 0,1 0 0,-1 1 0,5 16 4,-6 28-59,0-35-13,-4 112-3162,6-122 2676,6-8-155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1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52 14107,'-9'29'1476,"-2"10"517,1 0 0,-6 49 0,14-52-1664,1-1-1,2 0 1,7 52 0,-2-69-254,-6-18-68,0 0-1,0 0 0,0 0 1,1 0-1,-1 1 0,0-1 0,0 0 1,0 0-1,0 0 0,1 0 1,-1 0-1,0 0 0,0 0 1,0 0-1,1 0 0,-1 0 1,0 0-1,0 0 0,1 0 1,-1 0-1,0 0 0,0 0 1,0 0-1,1 0 0,-1 0 1,0-1-1,0 1 0,0 0 1,0 0-1,1 0 0,-1 0 1,0 0-1,0 0 0,0-1 1,0 1-1,0 0 0,1 0 1,-1 0-1,0 0 0,0-1 1,3-3 51,-1 0 0,0 0 1,0 0-1,0 0 1,1-8-1,45-168 508,-10 33-489,-35 136-75,1 0-1,0 1 0,0-1 1,1 1-1,7-9 1,-11 17-3,0 0 1,1 0-1,-1 0 1,1 0-1,0 0 1,0 1 0,-1-1-1,1 1 1,0-1-1,0 1 1,1 0 0,-1 0-1,2-1 1,-2 1-1,-1 1 0,1 0 0,0 0 0,-1 0 0,1 0 0,0 0 0,-1 0 0,1 0-1,-1 0 1,1 1 0,-1-1 0,1 1 0,0-1 0,-1 1 0,0 0 0,1-1 0,-1 1 0,1 0 0,-1 0 0,0 0 0,3 2 0,2 4-6,1 0 0,-1 0 0,0 1 1,-1 0-1,0 0 0,0 0 0,-1 0 0,0 1 0,0 0 0,-1 0 0,2 10 0,-3-14 43,-1 0 0,0 1 0,0-1 0,0 0 0,0 1 0,-1-1 0,0 1 0,0-1 0,-1 0 0,0 1 0,1-1 0,-2 0 0,1 0 0,-1 1 0,1-1 0,-2 0 0,1 0-1,0-1 1,-1 1 0,-6 8 0,6-10 19,-1 0-1,0-1 0,0 1 1,0-1-1,0 1 0,0-1 1,0 0-1,-1-1 0,1 1 1,-1-1-1,1 0 1,-1 0-1,0 0 0,1-1 1,-1 0-1,-6 0 0,10 0-78,-1 0-1,0 0 0,0 0 1,1 0-1,-1-1 1,0 1-1,0 0 0,1-1 1,-1 0-1,1 1 1,-1-1-1,0 0 0,1 0 1,-1 0-1,1 0 1,0 0-1,-1 0 0,1-1 1,0 1-1,0 0 1,0-1-1,0 1 0,0 0 1,0-1-1,0 1 0,0-1 1,0 0-1,1 1 1,-1-1-1,1 0 0,-1 1 1,1-1-1,0 0 1,-1 0-1,1 1 0,0-1 1,0 0-1,0 0 1,1 1-1,-1-1 0,0 0 1,1 0-1,-1 1 1,1-1-1,0-2 0,7-20-315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3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3 13051,'8'-3'3119,"-10"11"-751,-2 10-1995,3-13-326,1 0 0,-1 1 0,0-1 0,-1 0 0,-3 9 0,-3 13 135,-29 232 813,12-70-861,13-93-34,4 1-1,4 102 0,0 12-65,-8-32 24,-4 123 309,15-166-202,-13 300-33,-35 457 76,-54 394 87,57-394-108,46-892-186,-37 490 372,30-465-409,0-17-275,7-9 293,0 0 0,-1 0 0,1 0 0,0 0 0,0 0 0,-1 0 0,1 0 0,0 0 0,0 0-1,-1 0 1,1 0 0,0 0 0,0-1 0,-1 1 0,1 0 0,0 0 0,0 0 0,-1 0 0,1-1 0,0 1 0,0 0-1,0 0 1,0 0 0,-1-1 0,1 1 0,0 0 0,0 0 0,0-1 0,0 1 0,0 0 0,0 0 0,0-1-1,0 1 1,0 0 0,0 0 0,0-1 0,0 1 0,0-1 0,-1-9-162,1-3-45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3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67 12755,'-10'2'1494,"7"-2"-391,7 2-401,28-1 353,-5-1-738,26 4 9,97-5-1,65-21-56,-5 0-78,-83 14-166,234-7 25,76 13-13,-95-1-27,-127 0-10,231 6-27,72-1 31,-472-3 1,617 1 174,-126 12-52,387 14 113,-808-20-218,589 22 48,-329-5 7,-313-18-53,574 16 372,-361-16-162,59 4-60,-182-6-131,462-3 378,-380-16-107,176-1 533,-288 27-761,-85-2-60,-27-5-7,0-1 1,0 0 0,16 1-1,-26-3-46,-1 0 0,1 0-1,-1 0 1,1 0 0,0 0-1,-1 0 1,1-1 0,0 1-1,-1 0 1,1 0 0,0 0-1,-1-1 1,1 1 0,-1 0-1,1 0 1,0-1 0,-1 1-1,1-1 1,0 0 0,-1 1 10,0 0 1,0-1 0,0 1 0,0 0-1,0-1 1,-1 1 0,1 0-1,0-1 1,0 1 0,0 0 0,0-1-1,0 1 1,-1 0 0,1 0 0,0-1-1,0 1 1,-1 0 0,1 0 0,0-1-1,0 1 1,-1 0 0,1 0 0,0 0-1,0-1 1,-1 1 0,1 0 0,0 0-1,-1 0 1,1 0 0,0 0 0,-1 0-1,1 0 1,0 0 0,-1 0 0,1 0-1,-1 0 1,-10-2-215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3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14787,'-9'0'2952,"8"-2"-1977,6 1-15,49-5 1348,-2-2-1449,-27 8-675,0 1 1,-1 0-1,1 2 0,-1 1 1,1 1-1,30 10 0,-40-10-173,0 1 0,0 1-1,-1 0 1,1 1-1,-2 0 1,1 1 0,-1 0-1,-1 1 1,0 1-1,21 23 1,-30-30-14,-1 0 0,1 0 0,-1 0 0,0 1 1,0-1-1,-1 1 0,1-1 0,-1 1 0,0 0 0,0-1 1,0 1-1,-1 0 0,0 0 0,0-1 0,0 1 0,0 0 1,-1 0-1,0 0 0,0-1 0,0 1 0,-1-1 0,1 1 0,-4 6 1,-5 9 7,-1 0 0,-1 0 0,-22 28 0,32-45-4,-64 77 191,-96 93 0,65-87 102,35-32-73,61-53-257,-1 1 0,1-1 0,-1 0 0,1 0 1,-1 1-1,0-1 0,1 0 0,-1 0 0,0-1 0,0 1 0,-2 1 0,6-5-182,0 1-1,0-1 0,0 0 0,-1 1 1,1-1-1,-1 0 0,2-4 1,4-14-209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3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956 105 11306,'-6'-4'440,"0"0"0,0 1 0,-1-1-1,1 1 1,-1 0 0,0 1-1,0 0 1,1 0 0,-1 0 0,0 1-1,-1 0 1,1 1 0,-9-1-1,-2 3 296,-1 1-1,0 0 1,-32 11-1,27-7-35,-37 6 0,-6-8 2,-1-3 1,-95-9-1,72 2-360,57 2-211,-1-2 0,1-2 1,-65-20-1,90 25-134,-1 0 0,-19-1 0,13 1-672,16 2 646,-1 0 0,1 0 1,0 0-1,0 0 0,-1 0 1,1-1-1,0 1 0,-1 0 1,1 0-1,0-1 0,0 1 1,-1 0-1,1 0 0,0-1 1,0 1-1,0 0 0,-1 0 1,1-1-1,0 1 0,0 0 0,0-1 1,0 1-1,0 0 0,0-1 1,0 1-1,0 0 0,0-1 1,0 1-1,0 0 0,0-1 1,0 1-1,0-1 0,0 1 1,0 0-1,0-1 0,0 1 1,0-1-1,5-16-147,-4 16 124,10-29-332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3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6 694 14691,'-5'9'1423,"18"-15"-425,66-53 1128,129-123-1,47-93-815,-227 242-1038,-2-1 1,-2-2-1,23-41 0,-57 110-74,0 0-1,-9 68 1,14-62-344,2 0 0,3 51 1,0-74 108,2-1-1,0 0 1,1 0 0,0-1 0,1 1-1,1 0 1,0-1 0,15 27-1,-6-21-131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3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76 15299,'1'-5'251,"-1"-1"0,0 1 0,0-1 0,0 1-1,-1-1 1,1 1 0,-4-10 0,4 14-208,-1 0 1,1-1-1,-1 1 1,0 0-1,1 0 1,-1 0-1,0-1 1,0 1-1,1 0 1,-1 0-1,0 0 1,0 0-1,0 1 0,-1-1 1,1 0-1,0 0 1,0 1-1,0-1 1,0 0-1,-1 1 1,1-1-1,0 1 1,-1 0-1,1-1 0,0 1 1,-1 0-1,1 0 1,0 0-1,-1 0 1,1 0-1,0 0 1,-1 0-1,1 0 1,-1 1-1,1-1 0,0 0 1,-2 2-1,-1-1 42,-1 1 0,1 0 0,0 0 0,0 1 0,1-1 0,-1 1 0,1 0 0,-1 0 0,1 0 0,0 0 0,0 0 0,-3 5 0,-6 8 196,-13 26 0,16-25-113,-5 9 100,1 1 0,2 0 0,0 1-1,2 0 1,1 0 0,-6 47-1,7-22 63,3-1-1,5 97 0,8-88-218,-6-47-270,0 1 0,-2-1 0,1 0 0,-2 15 0,0-28 117,0-1 1,0 0-1,0 0 0,0 0 0,0 1 0,0-1 0,0 0 0,0 0 1,0 0-1,0 1 0,0-1 0,0 0 0,0 0 0,0 0 0,-1 1 1,1-1-1,0 0 0,0 0 0,0 0 0,0 0 0,0 0 0,-1 1 1,1-1-1,0 0 0,0 0 0,0 0 0,0 0 0,-1 0 0,1 0 1,0 0-1,0 1 0,0-1 0,0 0 0,-1 0 0,1 0 0,0 0 1,0 0-1,0 0 0,-1 0 0,1 0 0,-11-5-498,-8-10 157,-2-7-288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3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16916,'8'-9'1592,"11"3"-936,2-1-288,11 2 664,5 0-167,6-2-625,3 1-360,3-2-641,-3-2 737,-6-6-312,-1 0-80</inkml:trace>
  <inkml:trace contextRef="#ctx0" brushRef="#br0" timeOffset="1">565 0 16067,'-4'5'1297,"-4"8"-865,-5 1-184,-2 6 600,2 4-328,-1 12-88,0 3-24,2 7-64,2 4-88,6 9-96,1 1 1,3-6-161,0 1-169,6-5-455,2-8-168,2-12 584,2-15-104,1-12-152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11 17484,'0'0'68,"0"-1"0,0 1 0,0-1 0,0 1 1,0 0-1,0-1 0,0 1 0,0-1 0,0 1 0,0 0 0,0-1 1,0 1-1,1 0 0,-1-1 0,0 1 0,0 0 0,0-1 1,1 1-1,-1 0 0,0-1 0,0 1 0,1 0 0,-1 0 1,0-1-1,1 1 0,-1 0 0,0 0 0,1-1 0,-1 1 1,0 0-1,1 0 0,-1 0 0,1 0 0,-1 0 0,0 0 0,1 0 1,0 0-1,19 4 1050,17 17-527,-32-18-571,-1 1 0,0 0 0,1-1-1,-1 2 1,-1-1 0,1 0 0,-1 1-1,1-1 1,-1 1 0,-1 0 0,1 0 0,-1 1-1,0-1 1,0 0 0,0 1 0,-1-1-1,0 1 1,0-1 0,0 7 0,-1 0 9,0-1 1,-1 0 0,-1 1 0,0-1-1,0 0 1,-1 0 0,-1 0-1,-8 18 1,-30 54 40,37-74-141,-1 1 1,-1-1-1,0 0 1,0 0-1,-17 14 1,23-21 62,-1-1 0,0 1 0,0-1 0,0 0 0,0 0 1,0 0-1,-1 0 0,1 0 0,0 0 0,0 0 0,-1-1 0,1 1 0,0-1 1,-1 0-1,1 0 0,0 0 0,-1 0 0,1 0 0,-3-1 0,-12-9-130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3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19316,'8'-1'210,"0"0"-1,0 0 1,0 1 0,0 0 0,0 0-1,1 1 1,-1 0 0,-1 1-1,1-1 1,0 2 0,0-1-1,-1 1 1,1 0 0,-1 0-1,0 1 1,0 0 0,13 10-1,-19-12-201,1-1-1,0 1 0,-1 0 0,0 0 0,1-1 1,-1 1-1,0 0 0,0 0 0,0 1 1,0-1-1,-1 0 0,1 0 0,0 0 1,-1 0-1,0 1 0,1 3 0,-1-2 0,0 1-1,-1 0 0,0-1 0,1 1 0,-1-1 0,-1 1 0,-2 7 1,-2 0 2,0 0 0,-1 0 0,-1 0 1,-14 17-1,-2-1 39,1 1 0,-36 61 0,59-89-46,-1 1-1,0-1 1,0 0-1,1 1 1,-1-1 0,1 0-1,-1 1 1,1-1-1,0 1 1,0-1 0,-1 1-1,1-1 1,0 1-1,0-1 1,1 1 0,-1-1-1,0 3 1,1-4 0,-1 1-1,1 0 1,-1 0-1,1-1 1,-1 1-1,1 0 1,0-1 0,-1 1-1,1-1 1,0 1-1,-1-1 1,1 1 0,0-1-1,0 1 1,-1-1-1,1 0 1,0 1 0,0-1-1,0 0 1,0 1-1,0-1 1,4 0-41,-1 1 1,0-1 0,0-1-1,1 1 1,-1 0-1,0-1 1,0 0 0,0 0-1,0 0 1,5-2-1,-3 1-88,-1 0 0,0 0 0,1-1 0,-1 1 0,0-1-1,0 0 1,0-1 0,-1 1 0,1-1 0,-1 0 0,0 0 0,0 0-1,0-1 1,-1 1 0,1-1 0,-1 0 0,3-7 0,1-19-387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3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0 340 16355,'2'13'1785,"3"-2"-1225,10-11-240,9 3 1016,13-6-1136,2-7-432,5-4 344,7-4-32,-3-3-256</inkml:trace>
  <inkml:trace contextRef="#ctx0" brushRef="#br0" timeOffset="1">376 0 16796,'-5'14'1512,"5"-4"-928,6 3-248,8 4 544,4 2-144,-1-2-143,0 5-145,0 4-224,-4 2-64,-3 14-104,-7 1-16,-7 11-48,-9 6-136,-12 4-568,-5-4-545,-8 0 1025,-10-3-144,-5-17-192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4:5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14187,'2'-13'3524,"-1"14"-3404,-1 1 0,1-1 0,0 1 1,0-1-1,0 1 0,0-1 0,0 0 1,0 0-1,0 0 0,1 0 0,0 2 0,5 1-24,0 0-1,0 0 0,0 0 0,1-1 0,-1 0 0,1 0 0,11 1 0,60 9 374,-49-9-314,32 6 89,103 11 140,-129-20-306,49-7 0,-61 3-54,0 2-1,0 0 1,0 1-1,0 1 1,31 6-1,-26 0-28,81 14 241,-95-19-122,1-1-1,-1-1 1,1 0-1,-1-1 1,20-3-1,-21 1 7,0 1-1,0 1 0,16 0 0,-24 1-106,0 1-1,-1-1 1,1 1 0,0 0-1,0 1 1,0-1 0,-1 1-1,1 0 1,-1 1 0,6 2 0,-6-2-9,-1 0 1,1-1 0,0 0 0,0 0 0,0-1 0,0 1 0,0-1 0,0 0 0,1 0-1,-1-1 1,0 1 0,1-1 0,-1 0 0,10-2 0,-15 2-23,0 0 0,0 0 0,1 0 0,-1 0 0,0-1-1,0 1 1,0 0 0,0 0 0,1 0 0,-1 0 0,0 0 0,0 0 0,0 0 0,0 0 0,1 0 0,-1 0 0,0 1 0,0-1 0,0 0-1,0 0 1,0 0 0,1 0 0,-1 0 0,0 0 0,0 0 0,0 0 0,0 0 0,0 0 0,0 1 0,1-1 0,-1 0 0,0 0 0,0 0-1,0 0 1,0 0 0,0 0 0,0 1 0,0-1 0,0 0 0,0 0 0,0 0 0,0 0 0,0 1 0,0-1 0,0 0 0,0 0 0,0 0-1,0 0 1,0 0 0,0 1 0,0-1 0,0 0 0,0 0 0,0 0 0,0 0 0,0 1 0,0-1 5,0 0 1,-1 0-1,1 0 0,0 0 1,0 1-1,0-1 1,-1 0-1,1 0 1,0 0-1,0 0 0,-1 0 1,1 0-1,0 0 1,0 0-1,0 0 1,-1 0-1,1 0 0,0 0 1,0 0-1,-1 0 1,1 0-1,0 0 1,0 0-1,-1 0 0,1 0 1,0 0-1,0-1 1,0 1-1,-1 0 0,1 0 1,0 0-1,0 0 1,0 0-1,-1-1 1,1 1-1,0 0 0,0 0 1,0 0-1,0-1 1,0 1-1,-1 0 1,1 0-1,0 0 0,0-1 1,0 1-1,0 0 1,0 0-1,0-1 0,0 1 1,-6-12-317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0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14011,'7'-45'2330,"1"17"-863,-3 24-519,-3 18-649,-2 20-18,-6 45 1,1-17-153,9 234 154,0-217-278,21 321-13,-19-276 17,-3-51 1,9 233 84,-10-276-90,6 92 34,-5-89-26,-2 38 0,0 9 6,3 138 90,-5-138-12,-8 53 3,0 13-58,18 33-47,0 49 22,-6-116-7,0 17-21,-1 20 7,2-38 17,5 16-9,0-10-82,7 115-167,-4-77 69,9 84-7,-6-77 47,-4 55-712,-7-126 671,-3-39 159,-1-52-1,0 0 0,0-1 1,0 1-1,0 0 0,-1 0 0,1 0 0,0 0 1,0 0-1,0 0 0,0-1 0,-1 1 1,1 0-1,0 0 0,0 0 0,-1 0 0,1 0 1,0 0-1,0 0 0,0 0 0,-1 0 0,1 0 1,0 0-1,0 0 0,0 0 0,-1 0 1,1 0-1,0 0 0,0 0 0,-1 1 0,1-1 1,0 0-1,0 0 0,0 0 0,0 0 0,-1 0 1,1 0-1,0 1 0,0-1 0,0 0 1,0 0-1,-1 0 0,1 0 0,0 1 0,0-1 1,0 0-1,0 0 0,0 0 0,0 1 0,0-1 1,0 0-1,0 0 0,0 0 0,0 1 1,0-1-1,0 0 0,0 0 0,0 1 0,0-1 1,0 0-1,-10-15-449,7 1 165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0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0 485 16083,'0'10'1570,"0"-6"-637,4-9-321,1-2-128,39-55 100,3 1 0,2 3 1,2 3-1,3 1 0,97-74 1,-115 105-1079,-26 18-245,0-1 0,16-13-1,-16 6-331,-5 10 366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0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2 460 15243,'-1'2'1737,"6"-9"-929,4-7-352,8 0 1456,5-6-951,2-18-385,6 0-120,12-8-176,2 0-120,11 1-224,2 4-168,-2-1-352,0 5-249,-7 8 633,-5 2-120,-10 10-152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0 214 15971,'16'15'1521,"-6"-12"-937,4-3-256,4-9 1048,2-3-728,3-6-264,2-5 1,5-4-217,-2 1-112,0-3-521,0 3-191,-5 1 520,-2 2-64,-1 10-144</inkml:trace>
  <inkml:trace contextRef="#ctx0" brushRef="#br0" timeOffset="1">344 300 18716,'5'7'1424,"3"-14"-1104,6-10-144,9-4 369,3-7-145,10-3-184,3-6-136,1 1-464,0 1-281,0 5-959,-4 2 1336,-3 8-256,-2 4-192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0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1 318 16852,'14'-5'1696,"3"-10"-1272,6-14-160,3-4 696,3-9-840,1 1-176,3 1-472,-2 0-800,-5 9 1032,-3 7-216,-4 7-280</inkml:trace>
  <inkml:trace contextRef="#ctx0" brushRef="#br0" timeOffset="1">388 375 15571,'19'1'1865,"2"-5"-1225,6-12-288,3-7 1240,5-4-1080,1-3-328,-2-7-608,-1 1 504,-3 4-240,-3 2-104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0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0 191 16019,'6'2'1449,"4"-7"-1001,0-5-240,1-7 880,4-2-872,-1-6-528,0 0-136,4 5-272,-3 0 64,-3 3 280,-1 0-185,-3 0-15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1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1187 15907,'2'0'177,"0"-1"-1,-1 1 0,1-1 0,-1 1 0,1-1 1,-1 0-1,1 0 0,-1 0 0,0 0 0,1 0 1,-1 0-1,0 0 0,0-1 0,0 1 0,0 0 1,1-2-1,23-33 565,-10 13-209,216-280 2472,-101 137-2767,6 6 0,7 6 1,186-153-1,-306 289-579,-14 16-152,-9 2 450,0 1 1,1-1-1,-1 0 1,0 1-1,0-1 1,0 1-1,0-1 1,0 1-1,0-1 1,0 0 0,0 1-1,0-1 1,0 1-1,0-1 1,0 1-1,0-1 1,0 0-1,0 1 1,0-1-1,0 1 1,-1-1-1,1 1 1,0-1 0,-1 1-1,-3 10-388,-1-1 1,-1 1-1,0-1 0,0 0 1,-1-1-1,-15 18 0,-5 0-148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14 14955,'15'-4'1717,"-1"1"0,30-3 0,-40 5-1489,1 1 0,0 0 1,0 0-1,-1 1 0,1 0 0,0-1 0,-1 1 1,1 1-1,-1-1 0,1 1 0,-1 0 1,0 0-1,5 3 0,-7-4-192,-1 0 0,0-1 0,0 1-1,0 0 1,0 0 0,0 1 0,0-1 0,-1 0 0,1 0 0,0 0 0,0 1-1,-1-1 1,1 0 0,-1 1 0,1-1 0,-1 0 0,0 1 0,1-1-1,-1 1 1,0 1 0,0 0-5,-1 1 0,1-1 0,-1 0 0,1 0 0,-1 1 0,0-1 0,0 0 0,-3 5 0,-3 4-1,0 0 0,-1 0 0,-11 12 0,18-22-14,-36 39 155,-1-2-1,-70 54 1,102-88-155,28-21-4,0 2-1,41-19 1,72-27-2843,-125 56 2464,0 0-1,17-10 1,-15 2-384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1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94 14627,'38'-93'4245,"-40"136"-874,-7 12-3078,-3-1 0,-30 88 0,15-55-199,-2 3-29,12-41-48,3 0 0,1 1 0,-7 62 0,20-108-15,-1 0 0,1-1 1,0 1-1,0 0 0,0 0 0,1 0 1,-1-1-1,1 1 0,0 0 0,2 4 1,-3-8 1,0 1 1,1 0-1,-1-1 1,1 1 0,-1-1-1,1 1 1,-1-1-1,1 0 1,-1 1 0,1-1-1,-1 1 1,1-1-1,-1 0 1,1 1 0,-1-1-1,1 0 1,0 0 0,-1 1-1,1-1 1,0 0-1,-1 0 1,1 0 0,0 0-1,0 0 1,1 0 16,0-1 0,1 1 0,-1-1 1,0 0-1,0 1 0,0-1 0,0 0 1,0 0-1,0-1 0,4-2 0,152-112 1238,-109 83-1313,2 2-1,108-48 0,-148 75-154,0 0-1,0-1 1,-1-1-1,0 0 0,0 0 1,14-12-1,-7 0-303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2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3 481 16540,'0'0'80,"0"0"0,0 0 1,0 0-1,0 0 1,-1 0-1,1 1 1,0-1-1,0 0 1,0 0-1,0 0 1,0 0-1,0 0 1,0 1-1,-1-1 1,1 0-1,0 0 1,0 0-1,0 0 1,0 1-1,0-1 1,0 0-1,0 0 1,0 0-1,0 0 1,0 1-1,0-1 0,0 0 1,0 0-1,0 0 1,0 1-1,0-1 1,0 0-1,0 0 1,0 0-1,0 0 1,0 1-1,0-1 1,1 0-1,-1 0 1,0 0-1,0 0 1,0 1-1,0-1 1,0 0-1,0 0 1,1 0-1,-1 0 1,0 0-1,0 0 1,0 0-1,0 1 0,0-1 1,1 0-1,-1 0 1,0 0-1,0 0 1,1 0-1,12-8 1852,20-22-706,391-408 1485,-424 437-2712,1 0 0,0 0-1,0 0 1,0 0 0,0 0-1,0 0 1,0 1-1,0-1 1,0 0 0,0 0-1,0 1 1,0-1 0,1 1-1,1-1 1,-3 1 0,1 0 0,-1 0 1,0 0-1,1 0 0,-1 1 0,0-1 1,1 0-1,-1 0 0,0 0 0,1 1 1,-1-1-1,0 0 0,0 0 0,1 1 1,-1-1-1,0 0 0,0 1 0,0-1 1,1 0-1,-1 1 0,0-1 1,0 0-1,0 1 0,0-1 0,0 0 1,0 1-1,0-1 0,0 0 0,0 1 1,0-1-1,0 1 0,-3 40-37,2-35 34,-22 128-62,-23 218-28,46-344-20,-1-5-11,1 0 0,0 1 0,0-1 0,0 0 0,0 0-1,0 1 1,0-1 0,1 0 0,0 0 0,0 0 0,0 0-1,0 0 1,2 5 0,-3-8 94,0 1 0,0-1 0,1 0-1,-1 0 1,0 0 0,0 0 0,0 0 0,0 1 0,0-1 0,0 0 0,0 0-1,1 0 1,-1 0 0,0 0 0,0 0 0,0 0 0,0 0 0,0 1 0,1-1-1,-1 0 1,0 0 0,0 0 0,0 0 0,1 0 0,-1 0 0,0 0 0,0 0-1,0 0 1,0 0 0,1 0 0,-1 0 0,0 0 0,0 0 0,0 0 0,0 0-1,1-1 1,-1 1 0,0 0 0,0 0 0,0 0 0,1 0 0,2-8-574,0 3 303,5-7-483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2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15803,'0'5'716,"0"0"0,-1 0-1,1 0 1,-1 0-1,0 0 1,-3 6-1,-74 176 3065,46-117-3549,-30 98-1,61-167-273,1-1 0,0 1 0,0-1 0,-1 1 0,1-1 0,0 1 0,0-1 0,0 1 0,0 0 0,0-1 0,0 1 0,0-1 0,0 1 0,0-1 0,0 1 0,0 0 0,0-1 0,0 1 0,0-1 0,1 1 0,-1-1 0,0 1 0,1-1 18,-1-1 0,1 1 0,-1-1 0,1 1 0,-1-1 0,0 0 0,1 1 0,-1-1 0,0 0 0,1 1 0,-1-1 0,0 0 0,0 0 0,0 1 0,0-1 0,0 0 0,0 0 0,0-1 0,2-24-503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2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47 14115,'-6'-1'361,"-1"0"0,1 0 0,-1 0-1,1 1 1,-1 0 0,0 0 0,1 0 0,-1 1 0,0 0-1,1 1 1,-1-1 0,1 1 0,0 0 0,0 1 0,0 0-1,0 0 1,-6 3 0,8-2-249,-1-1 0,1 0-1,1 1 1,-1 0 0,0 0-1,1 0 1,0 0 0,0 0-1,0 1 1,1 0 0,-1-1 0,1 1-1,0 0 1,1 0 0,-1 0-1,1 0 1,0 0 0,0 1-1,0-1 1,1 0 0,0 10 0,0-14-97,0 1-1,0-1 1,0 0 0,0 1 0,0-1 0,0 1 0,1-1 0,-1 0 0,0 1 0,1-1 0,-1 0 0,1 1 0,-1-1 0,1 0 0,0 1 0,0-1 0,-1 0 0,1 0 0,0 0 0,0 0 0,0 0 0,0 0-1,3 1 1,-3-1 10,1-1-1,0 1 0,-1-1 0,1 0 1,0 0-1,-1 0 0,1 0 0,0 0 0,-1 0 1,1-1-1,0 1 0,-1 0 0,1-1 1,-1 1-1,1-1 0,2-1 0,4-2 103,-1-1 0,0 0-1,0 0 1,0 0 0,0-1 0,9-11-1,-11 11 14,0-1 0,0 0 0,-1 0 0,0 0 0,0-1-1,-1 1 1,0-1 0,-1 0 0,1 0 0,0-9 0,-2 15-110,-1-1 0,0 1 1,0 0-1,1-1 0,-2 1 1,1 0-1,0-1 0,0 1 1,-1-1-1,0 1 0,1 0 1,-1 0-1,0-1 0,0 1 0,0 0 1,0 0-1,0 0 0,-1 0 1,1 0-1,-1 0 0,1 0 1,-1 1-1,0-1 0,0 1 1,1-1-1,-1 1 0,0-1 0,0 1 1,-1 0-1,1 0 0,0 0 1,0 0-1,0 1 0,-1-1 1,1 0-1,0 1 0,-1 0 1,-4-1-1,4 1-75,0 0 1,-1-1-1,1 1 1,-1 1-1,1-1 1,-1 1-1,1-1 1,0 1-1,-1 0 1,1 0-1,0 0 1,0 1-1,0-1 1,0 1-1,0-1 1,0 1-1,0 0 1,0 1-1,1-1 0,-1 0 1,1 1-1,0-1 1,-1 1-1,1 0 1,0-1-1,1 1 1,-1 0-1,0 0 1,1 1-1,0-1 1,0 0-1,-2 5 1,2-2-172,-1 0 1,1 0 0,0 0 0,0 0-1,1 0 1,-1 0 0,1 0 0,1 1-1,-1-1 1,1 0 0,0 0 0,1 0-1,-1 0 1,1 0 0,0-1 0,1 1-1,4 8 1,10 8-618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2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37 124 13339,'-12'41'1893,"-9"48"1682,20-80-3273,0 0 0,0 1 0,1-1 0,0 0 0,0 1 0,1-1 0,3 11 0,-4-18-242,0 0 0,1-1 1,-1 1-1,1 0 0,-1-1 0,1 1 0,0-1 0,0 1 1,0-1-1,-1 1 0,1-1 0,1 0 0,-1 1 0,0-1 0,0 0 1,0 0-1,1 0 0,-1 0 0,1 0 0,-1 0 0,0 0 0,3 0 1,-1 0 4,-1-1-1,1 1 1,0-1 0,0 0 0,-1 0 0,1 0 0,0 0 0,-1-1 0,1 1 0,0-1 0,-1 0 0,5-1 0,4-3 102,-1 0 0,0 0 0,0-1-1,0-1 1,12-10 0,-2 0 198,0-2 0,-2-1 0,26-33 0,-37 44-256,0-1-1,-1 0 1,0-1 0,0 0-1,-1 1 1,-1-1 0,0-1-1,-1 1 1,0-1-1,3-18 1,-6 27-88,0 0 0,0 0-1,0 0 1,0 0 0,0 0-1,-1 0 1,1 1 0,-1-1 0,0 0-1,1 0 1,-1 0 0,-1 0-1,1 1 1,0-1 0,-1 1 0,1-1-1,-1 1 1,0-1 0,-2-1 0,1 1-7,0 1 1,0 0 0,0 0 0,0 1 0,-1-1 0,1 1 0,0 0 0,-1-1 0,1 2 0,-1-1 0,1 0 0,-1 1 0,-5-1 0,-4 1-21,1 1 1,-1 0-1,1 1 1,0 0 0,0 1-1,0 0 1,-22 10-1,-54 39-2613,88-52 2613,0 0-1,0 0 1,0 0 0,0 0-1,0 0 1,0 0 0,0 0 0,0 0-1,0 0 1,0 0 0,-1 0-1,1 0 1,0 0 0,0 0-1,0 0 1,0 0 0,0 0 0,0 0-1,0 0 1,0 0 0,0 0-1,0 0 1,0 0 0,0 0-1,0 0 1,0 0 0,-1 0-1,1 0 1,0 0 0,0 0 0,0 0-1,0 0 1,0 0 0,0 0-1,0 0 1,0 0 0,0 0-1,0 0 1,0 0 0,0 0-1,0 0 1,0 0 0,0 0 0,0 0-1,-1 0 1,1 0 0,0 0-1,0-1 1,0 1 0,0 0-1,0 0 1,0 0 0,0 0-1,0 0 1,0 0 0,0 0 0,0 0-1,0 0 1,0 0 0,0 0-1,0 0 1,0 0 0,0-1-1,0 1 1,0 0 0,0 0-1,0 0 1,0 0 0,0 0 0,5-10-576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2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11 10506,'-20'-4'304,"-1"1"-1,1 1 1,-1 1 0,1 0-1,-1 2 1,0 0 0,1 2-1,-1 0 1,1 1-1,0 1 1,0 1 0,1 1-1,0 0 1,0 2 0,0 0-1,1 1 1,-24 18-1,21-12-196,0 1 0,2 2 0,0 0 0,1 0 0,0 2 0,2 0 0,-23 39-1,25-32-33,1 0 0,0 1 0,3 0 0,0 1 0,2 0 0,-6 42 0,8-26-46,1 0-1,3 0 1,2 0-1,2 0 1,2 0-1,2 0 1,2-1-1,2 0 1,1 0-1,3-1 1,2 0-1,1-2 1,3 0-1,1-1 1,2-1 0,2-1-1,1-1 1,53 58-1,-44-59-16,1-2-1,2-1 1,1-3 0,2 0-1,0-3 1,83 41 0,-101-58-9,1-1 1,0-1-1,1-1 1,0-2-1,0 0 0,0-2 1,1 0-1,-1-2 1,1-1-1,0-1 1,-1-1-1,1-1 1,-1-1-1,1-2 0,30-9 1,-17 1-6,-2-3 0,0 0 0,0-3 1,39-26-1,-28 11 50,-1-2-1,54-54 1,-2-14 334,129-177 1,-44 14 302,-167 239-577,-2-2 0,-1 0 0,-1-1 0,-1 0 0,-2-1 0,-1-1 0,7-53 0,-15 76-90,0 0 0,-1 0 1,-1 0-1,0 0 0,0 1 0,0-1 1,-2 0-1,1 1 0,-1-1 1,0 1-1,-1 0 0,-5-9 1,3 7-8,-1 1 0,-1 0 0,0 0 0,0 1 0,0 0 1,-1 1-1,-1-1 0,-15-10 0,-3 3-3,-1 0 0,0 2 0,-1 1 0,-1 2 0,0 1 0,-42-9 0,22 9-94,0 2-1,0 3 1,-1 2 0,1 2 0,-58 6-1,69-1-15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2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5279 9285 14683,'1'-1'84,"1"1"-1,-1 0 1,1-1 0,-1 1-1,0-1 1,1 1 0,-1-1 0,0 0-1,1 1 1,-1-1 0,0 0-1,0 0 1,0 0 0,0 0-1,0 0 1,0 0 0,0 0-1,0 0 1,0-1 0,1-1-1,16-34 395,-9 17-43,5-7-98,-1-1 0,-1-1 0,-1 0 1,9-41-1,-16 53-227,-1-1 1,-1-1 0,-1 1-1,0 0 1,-1 0 0,-1 0 0,-1 0-1,-8-34 1,-2 11 151,-2 1 0,-2 0 0,-2 1 0,-36-59 0,-108-136 159,55 85-365,14 20-69,-5 5-1,-177-174 1,-374-330 73,549 530-62,-135-127-8,-18 19 5,115 117 0,-3 5 0,-247-106 0,-25 39 13,-11 33 1,345 95-6,0-3 0,2-3 0,2-4 0,1-3 0,-138-91 0,51 17 0,-240-165-5,349 236-6,2-2 0,2-2 0,2-3 0,2-1 0,-60-83 0,62 68-5,2-1 0,3-2 1,4-2-1,-40-110 0,51 108-6,4 0 0,3-2 1,3 0-1,3 0 0,3-1 0,6-135 0,11 80-17,6 0-1,4 1 0,40-123 0,-37 164-61,4 2-1,4 0 1,3 2-1,4 2 1,3 1-1,93-128 1,-91 152-51,3 1 0,62-56 0,119-77-143,-170 142 247,67-67 1,-103 88 38,-1 0-1,-1-2 1,-1 0 0,-1-1 0,22-44-1,-23 35-45,-2 0 1,-1-2-1,14-56 0,-24 81 18,-2-1 1,0 0-1,-1-1 0,0 1 1,-1 0-1,0 0 0,-1 0 1,0 0-1,-1-1 0,-1 2 1,0-1-1,-1 0 0,0 1 1,-7-13-1,-31-50-44,26 48 46,1 0 0,0-2-1,3 1 1,-15-47-1,14 15 129,-5-73-1,-7-36 211,20 147-272,0 0 1,-2 0-1,-1 0 1,-1 1 0,-15-27-1,10 25 50,-2 1 1,0 1-1,-35-35 0,-67-50 41,45 42 25,43 38 36,0 1 0,-2 2 0,-1 1 0,-43-21 0,70 40-218,0-1 0,0 0 0,0-1 0,0 1 0,-7-9-1,11 12 19,1 0 0,0 0 0,0-1 0,0 1 0,0 0 0,0-1 0,0 1-1,0 0 1,0-1 0,0 1 0,1-1 0,-1 1 0,1-1 0,-1 0 0,1 1-1,-1-1 1,1 0 0,0 1 0,0-1 0,0 0 0,0 1 0,0-1 0,0 0-1,0 1 1,1-1 0,-1 1 0,1-1 0,-1 0 0,2-2 0,6-5-144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2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30 529 10314,'0'1'278,"0"1"-1,0-1 0,-1 1 1,1-1-1,-1 1 1,1-1-1,-1 1 1,1-1-1,-1 1 1,0-1-1,0 0 0,0 1 1,0-1-1,0 0 1,0 0-1,0 0 1,0 0-1,-2 2 0,2-3-181,1 0-1,0 1 1,-1-1-1,1 0 1,0 0-1,-1 0 1,1 0-1,0 0 1,-1 1-1,1-1 1,0 0-1,-1 0 1,1 0-1,0 0 1,-1 0-1,1 0 1,0 0-1,-1 0 1,1 0-1,0 0 1,-1 0-1,1-1 1,0 1-1,-1 0 1,1 0-1,0 0 1,0 0-1,-1 0 1,1-1-1,-1 1 1,1-1-9,-1 0 0,1 0 0,-1 0 0,1 0 1,-1 0-1,1-1 0,0 1 0,0 0 0,-1 0 0,1 0 1,0 0-1,0 0 0,0 0 0,0-1 0,1 0 0,19-122 2139,-5 40-1767,1-147 245,-13 142-652,-3 89-56,0-1 0,0 1 0,0 0-1,0-1 1,0 1 0,0 0 0,0-1 0,0 1 0,0 0 0,0-1 0,0 1-1,0 0 1,1-1 0,-1 1 0,0 0 0,0 0 0,0-1 0,0 1-1,1 0 1,-1-1 0,0 1 0,0 0 0,1 0 0,-1 0 0,0-1 0,0 1-1,1 0 1,-1 0 0,0 0 0,0 0 0,1-1 0,11 5-82,14 18-22,-19-15 62,22 15-24,0-1-1,2-2 1,33 17 0,104 41-2947,-116-57 2517,11 0-147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5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12147,'7'-10'2255,"-7"10"-2080,1-1-1,-1 0 0,0 0 1,1 1-1,-1-1 0,1 0 1,0 1-1,-1-1 1,1 0-1,-1 1 0,1-1 1,0 1-1,0-1 1,-1 1-1,1 0 0,0-1 1,0 0-1,2 1 57,-1-1 0,1 0 0,-1 0-1,0 1 1,1-1 0,-1 1 0,1 0 0,-1-1-1,1 1 1,-1 1 0,1-1 0,-1 0 0,1 0-1,-1 1 1,1 0 0,3 1 0,3 0-117,4 0 89,-1-1-1,1 0 1,0-1 0,0 0-1,-1-1 1,1-1-1,-1 0 1,14-4 0,24-3 184,-8 3-263,55-5 50,-18 1-106,-64 7-62,1 0 1,-1 1 0,0 1-1,1 0 1,-1 1 0,31 4 0,-15-3-17,-27-1-20,0 0-1,0 0 0,-1 0 1,1 0-1,0 1 0,5 0 0,-32 7-7,-115-15 88,0-1-6,45 11-40,45-1-1,0-1 0,-47-7-1,93 6-3,-24-5 2,25 5-3,0-1 0,0 1-1,0 0 1,0 0 0,1 0-1,-1-1 1,0 1 0,0-1-1,1 1 1,-1 0-1,0-1 1,0 1 0,1-1-1,-1 1 1,1-1 0,-1 0-1,0 1 1,1-1 0,-1 0-1,1 1 1,0-1 0,-1 0-1,1 0 1,-1 1-1,1-2 1,0 1 0,0 0 0,1 1 0,-1-1 1,0 0-1,1 1 0,-1-1 0,0 1 0,1-1 0,-1 1 0,1-1 0,-1 1 0,1-1 1,0 1-1,-1-1 0,1 1 0,-1 0 0,1-1 0,0 1 0,-1 0 0,1-1 0,0 1 0,-1 0 1,1 0-1,0 0 0,-1 0 0,1 0 0,0 0 0,0 0 0,0 0 0,26-1-15,-23 1 12,115 5 3,-78-1-179,-1-3-1,0-1 1,44-6-1,2-12-910,-101 29 1094,0-2 0,-1 0 0,0-1 0,-25 9-1,29-14-258,1 0 1,-1-1-1,0-1 0,1 1 0,-1-2 0,0 0 0,-19-2 0,12 2-139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5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11314,'-4'28'1983,"0"36"0,9 77-744,-2-76-732,18 204 113,-15-135-525,0-9-12,-11 133 1,-1 33 97,4-50 623,-13-97-279,7-83-546,0 64-1,-6 127-114,13-230 134,-21 385 706,13-190 369,0-103-758,-2 46 509,11-159-817,0 0 0,0 1 0,0-1 0,0 0 1,0 0-1,0 0 0,0 1 0,1-1 0,-1 0 0,0 0 1,1 0-1,-1 0 0,1 0 0,0 0 0,0 2 0,-1-3-5,1 0-1,-1 0 0,1 0 0,-1 0 1,0 0-1,1 0 0,-1 0 0,1 0 0,-1 0 1,0 0-1,1 0 0,-1 0 0,1 0 1,-1 0-1,0 0 0,1-1 0,-1 1 1,0 0-1,1 0 0,-1 0 0,0 0 1,1-1-1,-1 1 0,0 0 0,1 0 1,-1-1-1,0 1 0,0 0 0,1-1 1,-1 1-1,0 0 0,0-1 0,0 1 1,1 0-1,-1-1 0,0 1 0,0 0 1,0-1-1,0 1 0,0-1 0,0 0 0,7-12-59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13443,'0'0'1496,"0"-1"-616,0-4 1193,2 4-817,7 1-56,3 1-15,8 2-241,7-1-120,12-1-256,6 1-112,7-4-312,2-2-368,5-5 288,-1 1-80,-5-4-128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5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1791 52 13555,'-11'0'573,"1"-1"1,-1-1-1,1 0 0,-20-7 1,17 5-552,-1 1 1,-15-3 0,-14 3 360,-54 3 1,57 1 39,-67-6 0,80 1-328,-11-2 76,-1 1 0,0 3 0,-77 3-1,-82 15 1031,140-12-912,3-1-145,1 0 35,-91 16 1,117-14-45,1-1 1,-1-2 0,0 0-1,1-2 1,-40-4-1,36 3 9,-1 1-1,0 2 1,1 1-1,0 2 1,-36 9-1,-2 0 274,50-11-65,0-1 1,-29-2-1,28 0 31,20 0-402,0 0 1,0 0-1,0 0 0,0 0 0,0 0 1,0 0-1,0 0 0,0 0 0,0 0 0,-1 0 1,1 0-1,0 0 0,0 0 0,0 0 0,0 0 1,0 0-1,0 0 0,0 0 0,0 0 1,0 0-1,0 0 0,-1 0 0,1 0 0,0 0 1,0 0-1,0-1 0,0 1 0,0 0 0,0 0 1,0 0-1,0 0 0,0 0 0,0 0 1,0 0-1,0 0 0,0 0 0,0 0 0,0 0 1,0-1-1,0 1 0,0 0 0,0 0 0,0 0 1,0 0-1,0 0 0,0 0 0,0 0 1,0 0-1,0 0 0,0-1 0,0 1 0,0 0 1,0 0-1,0 0 0,0 0 0,0 0 0,0 0 1,0 0-1,0 0 0,0 0 0,0 0 1,1 0-1,-1-1 0,7-7-540,11-6 84,-4 3 47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6:0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41 118 10202,'-4'-14'835,"-3"-11"1593,-1 1 0,-14-31 0,29 97-591,35 88-1274,-35-113-461,0-1-1,2 0 0,-1 0 1,2-1-1,18 22 1,-28-36-85,1 0 1,0 0-1,1 0 0,-1 0 1,0 0-1,0 0 1,0 0-1,0 0 0,1-1 1,-1 1-1,0-1 0,1 1 1,-1-1-1,1 1 1,-1-1-1,0 0 0,1 0 1,1 1-1,-3-2-14,1 1 1,0 0-1,-1 0 0,1 0 0,0 0 1,-1-1-1,1 1 0,0 0 0,-1-1 1,1 1-1,0 0 0,-1-1 0,1 1 1,-1-1-1,1 1 0,-1-1 1,1 1-1,-1-1 0,0 1 0,1-1 1,-1 0-1,1 1 0,-1-1 0,0 0 1,0 1-1,1-1 0,-1 0 0,0 1 1,0-1-1,0 0 0,0 1 0,0-1 1,0 0-1,0 0 0,0 1 0,0-2 1,-1 8 18,-1-1 1,1 0 0,-1 1-1,0-1 1,-1 0 0,1 0-1,-1-1 1,-3 6 0,-6 6-27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6:0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13547,'0'2'333,"1"1"1,0-1-1,0 0 1,0 1-1,0-1 0,1 0 1,-1 1-1,1-1 1,2 3-1,1 2 315,5 9-322,1 0 0,1-1 0,1 0 0,0-1 0,0-1 1,2 0-1,-1 0 0,2-2 0,20 13 0,-34-23-279,0 1 0,1-1 0,-1 0 0,1 0 1,-1 0-1,1 0 0,-1-1 0,1 1 0,0-1 0,-1 0 1,1 1-1,0-1 0,-1 0 0,1-1 0,0 1 0,-1 0 1,1-1-1,0 0 0,-1 1 0,4-3 0,-2 1 39,0 0-1,0-1 0,-1 0 1,1 1-1,-1-1 0,0-1 1,0 1-1,0 0 0,0-1 1,-1 1-1,4-7 1,1-4 108,0 0 0,-2-1 0,1 0 1,-2 0-1,6-31 0,-7 29-236,1-7-618,1-38-1,-8 41 331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5:5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13515,'3'0'360,"1"1"0,-1 0 0,1-1 1,-1 1-1,1-1 0,0 0 0,-1 0 0,1-1 0,-1 1 0,1-1 1,-1 0-1,7-1 0,21-4 827,-11 8-789,0 0-1,35 8 0,-34-5-227,0-2 0,23 2 0,-27-5 71,0-2 1,0 0-1,0-1 0,24-7 1,-22 5 85,1 1 0,28-3 0,-42 6-296,1 1 0,0 0 0,0 1 0,-1 0 0,1 0 0,0 0 0,-1 1 0,1 0-1,-1 0 1,1 1 0,6 3 0,0 1 14,0 0 0,23 7 0,-30-12-39,0 0-1,0-1 1,0 0-1,0-1 0,1 1 1,-1-1-1,0 0 1,12-2-1,25-3 27,0 1-1,70 4 1,-91 0-5,0-1 1,23-5-1,-31 4-16,0 0 0,0 0 0,0 2 0,0-1 0,0 2-1,0 0 1,27 6 0,24 15-14,24 6-59,-79-25 67,1-1 0,-1-1-1,1 0 1,-1 0 0,1-1-1,19-3 1,15-4 11,0 2 0,0 3 0,46 2 0,-52 1-981,-39-1 945,0 0 1,0 0 0,0 0-1,0 0 1,0 0 0,0 0-1,0 0 1,0 0 0,0 0-1,0 0 1,0 0 0,0 0-1,0 0 1,0 0 0,0 0-1,0-1 1,0 1 0,0 0-1,0 0 1,0 0 0,0 0-1,0 0 1,0 0 0,0 0-1,0 0 1,0 0 0,0 0-1,0 0 1,0 0 0,0 0 0,0-1-1,0 1 1,0 0 0,0 0-1,0 0 1,0 0 0,0 0-1,0 0 1,1 0 0,-1 0-1,0 0 1,0 0 0,0 0-1,0 0 1,0 0 0,0 0-1,0 0 1,0 0 0,0 0-1,0 0 1,0 0 0,0 0-1,0 0 1,0 0 0,1 0-1,-1 0 1,0 0 0,0 0-1,0 0 1,0 0 0,0 0-1,0 0 1,0 0 0,0 0-1,0 0 1,-5-4-247,-4-1-203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6:0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10 14835,'14'-9'2598,"-14"9"-2538,0 0-1,0 0 1,1 0 0,-1 0 0,0 0 0,0 0 0,0 0 0,0 0 0,1 0 0,-1 0 0,0 0 0,0 0 0,0 0 0,0 0 0,1 0 0,-1 0-1,0 0 1,0 0 0,0 0 0,0 0 0,0 1 0,1-1 0,-1 0 0,0 0 0,0 0 0,0 0 0,0 0 0,0 0 0,0 0 0,0 1-1,1-1 1,-1 0 0,0 0 0,0 0 0,0 0 0,0 0 0,0 1 0,0-1 0,0 0 0,0 0 0,0 0 0,-5 28 2945,2-13-3312,-6 20 485,-1-1 0,-2 1 0,-22 45 1,-61 93-718,92-168 149,0 0-1,0 1 1,1-1-1,-1 1 1,1 0-1,0 0 1,1 0-1,-1 0 1,1 0-1,0 10 1,2-13-1032,-1-10 696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6:0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14731,'-10'62'2973,"6"-34"-2384,-10 34 1,7-37 485,-5 46 1,12-70-1024,0 0 0,0-1 1,0 1-1,0 0 0,0-1 1,0 1-1,0-1 0,0 1 1,0 0-1,1-1 0,-1 1 0,0-1 1,0 1-1,0-1 0,1 1 1,-1 0-1,0-1 0,1 1 1,-1-1-1,1 1 0,-1-1 1,0 0-1,1 1 0,-1-1 0,1 1 1,-1-1-1,2 1 0,0-1 1,-1 1 0,1-1-1,0 1 1,0-1-1,0 0 1,-1 0 0,1 1-1,0-1 1,3-1-1,6-1-77,0 0 0,17-6 0,-21 6 73,14-4-205,-11 4-190,-1-1 0,0 0-1,12-6 1,-18 7 255,1 0-1,-1 0 1,0-1-1,0 1 1,0-1-1,0 0 1,0 0-1,-1 0 1,1 0 0,-1 0-1,3-6 1,8-15-438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6:0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15491,'0'0'96,"1"0"-1,0 0 1,-1 0-1,1 0 1,0 0-1,-1 0 1,1-1-1,0 1 1,-1 0-1,1 0 1,0 0 0,-1-1-1,1 1 1,0 0-1,-1-1 1,1 1-1,-1-1 1,1 1-1,-1-1 1,1 1-1,-1-1 1,1 1-1,-1-1 1,0 1-1,1-1 1,-1 0-1,0 1 1,1-2-1,14-20 549,90-200 1859,-43 86-2012,-62 136-487,0-1 0,0 1 1,0-1-1,0 1 0,0-1 0,1 1 0,-1 0 0,0-1 0,0 1 0,1-1 0,-1 1 0,0-1 0,0 1 0,1 0 0,-1-1 0,0 1 0,1-1 0,-1 1 0,1 0 0,-1 0 0,1-1 1,-1 1-1,0 0 0,1-1 0,0 14 41,-7 32-17,4-38-15,-8 59-676,2 0-1,1 107 0,7-172 575,0 0 66,0-1 0,0 1 0,0-1 0,0 1 0,0-1 0,0 1 0,0 0 0,0-1 0,0 1 1,0-1-1,0 1 0,0-1 0,0 1 0,0-1 0,1 1 0,-1-1 0,0 1 0,0-1 0,1 1 0,-1-1 0,0 0 0,1 1 0,-1-1 0,0 1 0,1-1 1,-1 0-1,0 1 0,1-1 0,0 1 0,3-5-516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6:0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16868,'0'9'1328,"-5"9"-1024,-1 5-120,-4 5 384,0 2-96,-2 4-176,1 2-120,7-5-104,-3 1-32,-4-9-8,6-3-88,-1-10-240,6-9-224,-1-2 320,1-15 96,0-11-120,0-6-48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6:0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53 14011,'-8'5'421,"1"1"-1,-1-1 1,1 1-1,1 0 1,-1 1-1,-5 7 1,10-12-297,-1 1-1,1 0 1,0-1 0,0 1-1,1 0 1,-1 0 0,1 1 0,-1-1-1,1 0 1,0 0 0,0 1-1,0-1 1,1 0 0,-1 1 0,1-1-1,0 1 1,0-1 0,0 6-1,1-9-104,-1 1-1,1 0 0,-1-1 0,1 1 0,-1 0 0,1-1 0,-1 1 1,1-1-1,-1 1 0,1-1 0,0 1 0,-1-1 0,1 1 0,0-1 1,-1 1-1,1-1 0,0 0 0,0 0 0,0 1 0,-1-1 1,1 0-1,0 0 0,0 0 0,0 0 0,-1 0 0,1 0 0,0 0 1,0 0-1,0 0 0,-1 0 0,1-1 0,0 1 0,0 0 0,-1 0 1,1-1-1,0 1 0,0 0 0,0-1 0,31-15 264,-17 5-133,0-1 0,-1 0 1,0-1-1,-1 0 0,-1-1 0,0-1 0,12-18 1,-23 31-114,0 0 1,1-1 0,-1 1 0,0 0 0,0-1-1,-1 1 1,1 0 0,0-1 0,0-4 0,-1 7-31,0 0 1,0-1-1,0 1 1,0 0-1,0 0 1,0-1-1,-1 1 1,1 0-1,0-1 1,0 1-1,0 0 1,0 0-1,0-1 1,0 1-1,0 0 1,-1 0-1,1 0 1,0-1-1,0 1 1,0 0-1,-1 0 1,1 0-1,0-1 1,0 1-1,-1 0 1,1 0-1,0 0 1,0 0-1,-1 0 1,1-1-1,-16 5 57,9 1-118,0 0 1,0 0 0,0 0-1,1 1 1,0-1 0,0 2-1,0-1 1,-5 9 0,-35 60-920,46-75 971,-5 9-222,0-1 0,0 1 1,1 0-1,1 0 0,0 1 0,0-1 0,1 1 0,0 0 1,0-1-1,1 1 0,0 12 0,5-9-190,3-7-59</inkml:trace>
  <inkml:trace contextRef="#ctx0" brushRef="#br0" timeOffset="1">465 430 16820,'1'18'1014,"0"-12"-877,-1-1 0,0 1 0,1-1 0,0 1 0,1-1 0,-1 0 0,1 1 0,0-1 0,3 5 0,-5-9-120,0-1-1,0 0 1,0 0-1,0 0 1,0 1 0,0-1-1,1 0 1,-1 0-1,0 0 1,0 1-1,0-1 1,1 0 0,-1 0-1,0 0 1,0 0-1,0 0 1,1 0-1,-1 1 1,0-1 0,0 0-1,1 0 1,-1 0-1,0 0 1,0 0 0,1 0-1,-1 0 1,0 0-1,0 0 1,1 0-1,-1 0 1,0 0 0,0 0-1,0 0 1,1 0-1,-1-1 1,0 1-1,0 0 1,1 0 0,-1 0-1,9-12 352,3-18 100,-9 19-297,-1 0-1,-1 0 0,0 0 1,0-1-1,-1 1 1,0 0-1,-1-1 1,-1 1-1,-4-18 1,5 23-114,-1 0 0,1 0 1,-1 0-1,-1 0 0,1 0 1,-1 0-1,0 1 0,-1-1 1,1 1-1,-1 0 0,0 0 1,0 0-1,-1 1 0,1-1 1,-1 1-1,0 0 0,0 0 1,-8-4-1,10 7-155,0 0 1,-1 0-1,1 1 1,-1-1-1,0 1 0,1 0 1,-1 0-1,1 0 1,-1 0-1,1 0 1,-1 1-1,-6 1 0,-4 1-115,6-3-141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6:0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 14651,'-5'-1'3954,"4"1"-3866,0 1 0,0-1 0,0 1 0,-1 0 0,1-1 0,0 1 0,0 0 0,0 0 0,1 0 0,-1-1 0,0 1 0,0 0 0,0 0 0,1 0 0,-1 0 0,0 0 0,1 1 0,-1-1 0,1 0 0,-1 0 0,1 0 0,0 0 0,-1 1 0,1-1-1,0 2 1,-9 173 1178,22 415 453,-8-502-1654,-7 93 0,-19 87 139,8-126 52,-19 275 145,27-329-377,10 157 0,-3-207-27,12 127 41,-9-98-48,-5-47 12,2 0 0,0-1-1,7 27 1,-8-39 0,0-1 0,0 1-1,-1-1 1,1 1 0,-2 0 0,1-1-1,-1 1 1,-1-1 0,-2 11 0,1-7 16,1 1 0,-1 22 0,8-60-1548,0 0 1245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14283,'-2'136'8081,"1"160"-5554,28 235-1295,-26-519-1225,-2-9-6,1 0 0,0 0 0,0 0-1,0 0 1,0 0 0,1 0 0,-1 0 0,1 0 0,0 0 0,0 0-1,2 5 1,2-23-829,3-85-790,-5 51 1145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6:0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17 13883,'-1'-1'481,"1"-1"0,-1 1 0,0 0 0,0 0 0,0 0 0,-1 0 0,1 0 0,0 0 0,0 1 0,0-1 0,-1 0 0,1 0 0,0 1 0,-2-1 0,-14-1 330,1 1 1,-1 1-1,-19 2 1,-3 4-461,-45 12 0,33-6-53,39-9-201,0-1 1,0-1-1,-1 0 0,1 0 0,0-1 1,-1-1-1,1 0 0,0-1 0,0 0 1,0-1-1,-19-7 0,29 10-53,6 1-409,-3-1 211,0 1 0,0-1 0,0 0 0,0 1 0,0-1 0,0 0 0,0 0 0,0 0 0,0 0 0,0 0 0,0 0 0,0 0 0,0 0 0,1-1 0,23-7-857,-9 1 339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6:0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660 112 13795,'-31'-7'1310,"0"-2"0,0-2-1,-34-16 1,39 15-663,-1 1 1,0 2-1,0 0 0,-39-6 0,54 14-579,-1 1 0,0 0 0,0 1 0,1 0 0,-1 1 0,0 0 0,1 1-1,-1 1 1,1 0 0,0 0 0,1 1 0,-1 1 0,1 0 0,0 1 0,0 0 0,1 0 0,0 1 0,0 0-1,1 1 1,0 0 0,0 1 0,1 0 0,0 0 0,1 1 0,0 0 0,-5 12 0,4 1-74,1 0 1,0 1 0,2-1-1,1 1 1,2 0-1,0 0 1,1 1-1,1-1 1,2 0 0,1 0-1,0 0 1,2 0-1,1-1 1,13 36-1,-15-50 2,1 0 0,0 0 1,0 0-1,1 0 0,0-1 0,1 0 0,0 0 0,0 0 0,1-1 0,0 0 0,17 11 0,-16-13 0,0-1 1,0 0-1,0-1 0,1 0 1,0 0-1,-1-1 1,1-1-1,1 0 1,-1 0-1,0-1 1,0 0-1,1 0 1,10-2-1,12-2-3,-1-1 0,0-2 1,-1-1-1,0-2 0,0-1 0,0-1 0,31-17 0,-28 10 21,0-1-1,-1-1 1,-1-2 0,-1-2-1,45-43 1,-62 52 21,0-1 1,-1 0 0,-1 0-1,0-1 1,-1-1-1,12-27 1,-20 38-12,0-1 0,-1 0 0,0 0 0,0 0 0,0 0 1,-1-1-1,-1 1 0,1-11 0,-2 14-5,1 0 0,-1 0 1,0-1-1,-1 1 0,1 0 0,-1 0 1,0 1-1,0-1 0,-1 0 0,1 0 1,-1 1-1,0 0 0,0-1 0,-4-3 1,-4-1 5,1 0 0,-1 0 0,0 1 0,-1 0 0,0 1 0,0 1 0,0 0 0,-1 0 0,0 2 0,0-1 0,0 2 0,-23-4 0,-12 0-466,0 3-1,-59 1 1,24 3-89,49 3 181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6:1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75 201 13667,'-5'1'448,"-1"-1"0,1 1-1,0-1 1,-1 0 0,1 0 0,-8-1 0,11 1-325,1-1 0,-1 1 0,1-1 0,0 0 0,-1 1 0,1-1 0,-1 0 0,1 0 1,0 0-1,0 0 0,-1 0 0,1 0 0,0 0 0,0 0 0,0 0 0,0-1 0,0 1 1,1 0-1,-1-1 0,0 1 0,1-1 0,-1 1 0,0 0 0,1-1 0,0 0 1,-1-1-1,0-3 43,1-1 0,-1 1-1,1 0 1,0-1 0,1 1 0,0 0 0,0-1 0,0 1 0,1 0 0,-1 0 0,2 0 0,-1 0 0,1 0 0,-1 1 0,2-1 0,-1 1 0,1-1 0,-1 1-1,1 0 1,1 1 0,-1-1 0,1 1 0,0 0 0,0 0 0,7-4 0,-8 5-142,0 0 0,0 1 0,1-1 0,-1 1 0,1 0 0,-1 1 0,1-1 0,0 1 0,-1 0 0,1 0 1,0 0-1,0 1 0,0 0 0,0 0 0,0 0 0,0 0 0,0 1 0,0 0 0,-1 0 0,1 0 0,0 0 0,0 1 0,-1 0 0,1 0 0,-1 0 0,0 1 0,0-1 0,1 1 0,-2 0 0,1 0 0,0 1 0,5 6 0,-4-4-25,-1 0 0,1 0 0,-2 1-1,1-1 1,-1 1 0,0 0-1,0 0 1,-1 0 0,0 0 0,0 1-1,-1-1 1,0 1 0,0-1-1,-1 1 1,1-1 0,-3 15 0,-3 7 2,0-1 0,-2 0 1,-13 32-1,-4 22 18,21-70-18,0 0 1,2-1-1,-1 1 0,1 0 0,1 0 0,0 0 1,3 21-1,-2-30-1,0 0 1,0 1-1,0-1 1,0 0-1,0 0 0,1 0 1,-1 0-1,1-1 1,0 1-1,0 0 1,0-1-1,0 1 0,0-1 1,0 1-1,1-1 1,-1 0-1,1 0 1,0 0-1,0-1 0,-1 1 1,1-1-1,0 1 1,0-1-1,0 0 1,1 0-1,-1 0 0,0 0 1,0-1-1,1 0 1,-1 1-1,0-1 1,5-1-1,2 1-11,0-2 1,0 0-1,0 0 0,-1 0 1,1-1-1,-1-1 0,0 1 1,0-2-1,0 1 0,0-1 1,-1-1-1,1 1 0,-2-1 1,14-13-1,2-6-12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6:1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15347,'6'37'1577,"3"0"-1169,-7 1-144,4 0 776,4-2-528,3 1-112,-1-8-184,-2-5-40,3-4-376,-5-5-296,2-5 432,-3-7-56,-1-6-96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6:1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18916,'1'-3'258,"0"0"-1,0 0 1,0 0-1,1 0 1,-1 0-1,1 0 1,0 0-1,0 1 1,0-1 0,0 1-1,0 0 1,1-1-1,-1 1 1,1 0-1,-1 0 1,4-1-1,-1 0-58,0 1-1,0-1 1,0 1-1,0 1 1,0-1-1,1 1 0,-1-1 1,0 2-1,8-2 1,-7 2-133,-1 0 0,0 1 0,0-1-1,1 1 1,-1 0 0,0 0 0,0 0 0,0 1 0,9 4 0,-11-5-42,-1 1 0,1-1 0,0 1-1,-1 0 1,1 0 0,-1 0 0,0 0 0,0 1 0,0-1-1,0 0 1,0 1 0,0 0 0,-1-1 0,1 1-1,-1 0 1,2 5 0,-1-2 0,-1 0-1,-1 0 1,1 0 0,-1-1-1,0 1 1,0 0-1,0 0 1,-1 0 0,0 0-1,0 0 1,-1 0 0,1-1-1,-1 1 1,-1-1 0,1 1-1,-1-1 1,0 0 0,0 0-1,0 0 1,-1 0-1,-4 5 1,46 5 3,-26-10-113,-1 1-1,0 0 1,0 1 0,0 0 0,0 0-1,-1 1 1,-1 1 0,13 12 0,-20-18 92,1-1 0,-1 1 0,0 0 1,0 0-1,0 0 0,0 0 0,0 1 1,-1-1-1,1 0 0,-1 1 0,0-1 0,0 1 1,0-1-1,-1 1 0,1 0 0,-1-1 1,0 1-1,0 0 0,0-1 0,0 1 1,-1-1-1,0 1 0,1-1 0,-1 1 0,-1-1 1,1 1-1,0-1 0,-1 1 0,0-1 1,1 0-1,-1 0 0,0 0 0,-5 4 1,0 1 112,0-1-1,0-1 1,-1 1 0,0-1 0,-1-1 0,1 1 0,-14 5 0,19-9-93,-1 0-1,1-1 1,-1 1 0,0-1 0,0 0 0,0 0 0,1 0 0,-1 0 0,0-1 0,0 0 0,0 0 0,0 0 0,0 0 0,0 0 0,0-1 0,0 0 0,0 0 0,0 0-1,1 0 1,-1 0 0,-4-3 0,7 3-112,0 1 1,0-1-1,0 0 0,0 0 0,0 1 0,0-1 1,0 0-1,0 0 0,1 0 0,-1 0 0,0 0 1,1 0-1,-1 0 0,1 0 0,-1-1 0,1 1 1,-1 0-1,1 0 0,0 0 0,0-1 0,0 1 1,-1 0-1,1 0 0,0 0 0,0-1 0,1 1 0,-1 0 1,0 0-1,0-1 0,1 1 0,0-2 0,1-2-444,1-1-1,0 1 1,0 0-1,1 0 1,5-6-1,-4 5 487,13-17-938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6:1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19156,'5'-5'323,"0"1"0,1 1 0,-1-1 0,1 1 0,0-1 0,0 2 0,1-1 0,-1 1 0,0 0 0,1 0 0,-1 1 0,1-1 0,0 2 0,-1-1 0,1 1 0,0 0 0,-1 0 1,10 2-1,-11-1-304,0 0 0,-1 0 0,0 0 0,1 1 0,-1-1 0,0 1 0,0 0 0,0 0 0,0 1 0,0-1 1,0 1-1,-1 0 0,1 0 0,-1 0 0,0 1 0,0-1 0,0 1 0,0-1 0,-1 1 0,0 0 1,1 0-1,-1 0 0,-1 1 0,1-1 0,-1 0 0,1 1 0,0 7 0,-1 0 8,0 1 1,-2 23-1,0-27-12,0 1 0,1-1 0,0 0 0,1 1 0,0-1 0,4 16 0,-4-23-16,-1-1 0,1 0 0,0 0 1,-1 0-1,1 0 0,0 0 0,0 0 0,0 0 1,0-1-1,0 1 0,0 0 0,0 0 0,0-1 0,0 1 1,0 0-1,0-1 0,0 1 0,0-1 0,1 0 1,-1 1-1,0-1 0,0 0 0,0 0 0,2 1 0,36-2-77,-13 1 10,-22 0 55,0 1 0,0-1 0,0 1 0,0 0 0,0 1 0,0-1 0,0 1 0,0-1 0,0 1 0,-1 0 0,1 1 0,-1-1 0,1 1 0,-1-1 0,0 1 0,0 0 0,0 0 0,0 1-1,-1-1 1,1 0 0,-1 1 0,0 0 0,0-1 0,0 1 0,-1 0 0,1 0 0,-1 0 0,2 7 0,-2-3 67,0-1-1,-1 1 1,0 0-1,0 0 0,0-1 1,-1 1-1,0 0 1,-1-1-1,1 1 1,-2-1-1,1 1 1,-1-1-1,0 0 1,-7 12-1,5-11 72,-1 0-1,0 0 0,0-1 0,-1 1 0,0-2 1,0 1-1,-1-1 0,-15 11 0,17-14-139,0 0 1,0 0-1,0-1 0,0 1 0,-1-1 0,1-1 0,0 1 0,-1-1 0,1 0 1,-1 0-1,0-1 0,1 0 0,-1 0 0,-7-2 0,12 2 7,0-1-1,0 1 1,0-1 0,0 0-1,0 0 1,-1 0-1,2 0 1,-1 0 0,0 0-1,0 0 1,0-1 0,0 1-1,-1-3 1,-9-12-196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6:4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113 525 9538,'-2'0'1242,"-1"2"-530,2 12 305,-2 34 732,0-33 769,1-28-218,1-32-1549,2 38 5541,10 7-5761,9-2-286,-18 2-228,1 0 0,-1 0 1,0 0-1,1 0 0,-1 0 0,0-1 1,1 1-1,-1-1 0,0 0 0,0 1 1,0-1-1,3-2 0,0 0 49,6-4 124,-11 7-179,1 0 0,-1 0 0,0 0 0,0 0-1,0 0 1,0 0 0,0 0 0,0 0 0,0 0 0,0-1-1,1 1 1,-1 0 0,0 0 0,0 0 0,0 0-1,0 0 1,0 0 0,0 0 0,0 0 0,0-1-1,0 1 1,0 0 0,0 0 0,0 0 0,0 0-1,0 0 1,0 0 0,0-1 0,0 1 0,0 0-1,0 0 1,0 0 0,0 0 0,0 0 0,0 0-1,0-1 1,0 1 0,0 0 0,0 0 0,0 0-1,0 0 1,0 0 0,0 0 0,0 0 0,0-1-1,-1 1 1,1 0 0,0 0 0,0 0 0,0 0-1,0 0 1,0 0 0,0 0 0,0 0 0,0 0-1,-1 0 1,1 0 0,0 0 0,0 0 0,0 0-1,0 0 1,0 0 0,0 0 0,-1 0 0,1 0-1,0 0 1,0 0 0,-2-1-5,0 0 0,0 1 1,1-1-1,-1 0 0,0 0 0,0 0 0,1 0 0,-1 0 1,1-1-1,-1 1 0,1 0 0,0-1 0,-3-2 1,-10-8-1,-14-7-287,21 12 210,-1 2 0,0-1 0,-12-5 0,79 10-182,-23 2 242,43-6 1,10 0-21,-35 3 31,-29 1 13,46 3 0,-61-1-3,-1 0 1,1-1-1,-1 0 0,1 0 1,-1-1-1,17-4 0,-15 3-17,-1 1 0,19 0 0,11-2-26,-27 4-6,-12 1 17,-8-1 13,-138-10-236,64 3 123,-76-17-156,29 2 157,107 19 63,-1 1 1,0 1-1,-42 4 1,56-2 59,-4 0-119,27 0 5,32 1 65,-37-4 33,0 1-1,0 1 1,0 0-1,0 0 1,-1 1-1,1 0 1,0 1-1,-1 0 1,0 0-1,11 6 1,-4-1-15,0-1 1,1-1-1,-1 0 1,24 4-1,12 5-22,-40-11 51,0 1-1,0-1 1,1 0-1,0-1 1,-1 0-1,1-1 1,0-1-1,0 0 0,19-1 1,-14-1-14,35 1 0,9 0-41,-58-1 52,0 0 1,-1 0-1,0 0 0,1-1 1,-1 1-1,0-1 0,1 0 1,-1 0-1,0 0 0,-1 0 1,1 0-1,0-1 0,3-3 1,-2 2-37,-1 1 1,1 0 0,0 0 0,0 0-1,0 0 1,7-3 0,-10 5 29,1 1 0,-1-1-1,0 0 1,1-1 0,-1 1 0,0 0 0,0 0 0,0 0 0,0-1 0,0 1 0,0-1 0,-1 1 0,1 0-1,0-1 1,-1 0 0,1 1 0,-1-1 0,1-2 0,6-36 46,-5 21-76,6-25 7,-2 1-1,-2-1 1,-3-77 0,-9 81-35,7 40 60,0-1 0,0 1 0,0 0 0,0-1 0,0 1 0,1 0 0,-1-1-1,0 1 1,0 0 0,0 0 0,0 0 0,0 0 0,0 0 0,0 0 0,0 0 0,0 0 0,0 0 0,0 0 0,-1 1 0,-19 2 13,0-1 1,0-1 0,-40-2 0,10-1-1,-12-1-184,-97-17 0,63 6 62,63 11-102,0 1-1,-51 5 1,82-3 211,1 1 0,-1-1 0,1 0 0,-1 1 0,1-1-1,0 1 1,-1 0 0,1-1 0,0 1 0,0 0 0,0 0 0,-1 1 0,1-1 0,0 0 0,1 1 0,-1 0-1,0-1 1,0 1 0,1 0 0,-1 0 0,1 0 0,-1 0 0,1 0 0,0 0 0,0 0 0,-2 4-1,1 2-19,0 0 0,1 0 0,0 0-1,1 0 1,0 0 0,1 12-1,2 70-9,11 150-103,-10-216 156,-2-17 52,-1-16 45,-1 8-93,2-1-1,15-40-2876,-10 15 2325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18 15075,'1'-6'1274,"2"-6"2551,-2 18-2580,-1 4-963,0 0 0,-1 0 0,0 0 0,-5 18 0,2-11-118,-50 198 411,53-212-543,0-1 0,1 1 0,-1 0 0,1 0 0,0 0 0,0 0 1,0 0-1,0 0 0,1 0 0,-1 0 0,1-1 0,-1 1 0,1 0 0,3 5 0,-3-6-2,0-1 0,1 1 0,0 0 1,-1-1-1,1 0 0,0 1 0,0-1 0,-1 0 0,1 0 0,0 0 0,0 0 0,0 0 0,0-1 0,1 1 0,-1 0 0,0-1 0,0 0 0,0 1 0,0-1 0,3 0 0,25 3 109,24 1 39,33-4-60,-2 3-48,-51-4-21,-20 2-39,0-2 0,28-3 0,-20 0-4,-1 1 0,32 0-1,17 14 9,-68-11-12,1 1 1,0-1 0,0 0 0,0 0 0,0 0 0,-1 0 0,1 0 0,0 0 0,0-1 0,0 0 0,0 1 0,-1-1 0,1 0 0,0 0 0,-1-1 0,1 1 0,3-3 0,11-6 10,-15 9-10,0 0 1,-1 0-1,1 0 1,0-1-1,0 1 0,-1 0 1,1-1-1,0 1 1,-1-1-1,3-3 1,2-3 12,-5 7-13,0 0 0,0 0 0,-1 0 0,1 0 0,0 0 0,-1 0 0,1-1 0,-1 1 0,1 0 0,-1 0 0,1 0 0,-1 0 0,0-1 0,0 1 0,0 0 0,1 0 0,-1-1 0,0 1 0,-1-2 0,2-27 15,0 13-11,-1-1 0,-4-29 1,3 42-6,0 0 1,-1-1 0,1 1 0,-1 0 0,0 1 0,0-1 0,0 0 0,-1 1 0,0-1 0,0 1 0,0 0 0,0 0 0,-6-6 0,1 3 8,4 2-8,-1 1 0,1 0 1,-1 0-1,1 1 0,-1-1 0,0 1 0,0 0 1,-1 0-1,1 1 0,-1 0 0,-8-3 0,-51-3 78,0 2 0,-109 6 0,147 2 14,0 2-1,1 0 1,-44 14-1,0 0 171,58-19-483,14-7-1206,15-11-392,-16 19 1905,13-12-750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0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14523,'-2'2'198,"0"-1"0,1 1 0,-1 0 0,1 0 0,0-1-1,0 1 1,0 0 0,-1 0 0,2 0 0,-1 0 0,0 0 0,0 0 0,0 4 0,-1 0 144,-8 24 117,2 0-1,1 1 1,-6 51 0,5-25 52,1-13-51,-10 78 991,12-103-1127,4-17-261,0-1 0,1 1-1,-1-1 1,1 1 0,-1-1-1,1 1 1,-1-1 0,1 1-1,0 0 1,0-1 0,0 1-1,0 0 1,0-1 0,0 1-1,0 0 1,0-1 0,1 1-1,-1-1 1,1 1-1,-1-1 1,1 1 0,0 0-1,0 1 1,1-5 43,-1 0 0,1 0-1,-1 1 1,1-1 0,0 1-1,0-1 1,0 1 0,0 0 0,0 0-1,2-1 1,25-8 472,-27 8-557,1 1-1,0-1 0,0 1 0,0 0 0,0 0 1,0 1-1,0-1 0,0 0 0,0 1 1,0 0-1,0 0 0,0 0 0,4 0 1,-2 1-18,0 0 1,0-1 0,0 0 0,0 0 0,0-1 0,0 1 0,0-1 0,9-2 0,18-3 3,-30 6-6,0-1 0,0 1-1,0-1 1,0 1 0,0-1 0,0 0 0,0 1-1,0-1 1,0 0 0,0 0 0,2-3-1,-2 3 1,0-1 0,0 1-1,0 0 1,0 0-1,0 0 1,0 0 0,0 0-1,5 0 1,-6 1 0,0 0 1,0 0-1,-1-1 1,1 1 0,0 0-1,0 0 1,0 0-1,-1-1 1,1 1-1,0 0 1,0-1-1,-1 1 1,1-1-1,0 1 1,-1 0-1,1-1 1,0 0 0,-1 1-1,1-1 1,-1 1-1,1-1 1,-1 0-1,1 1 1,-1-1-1,1 0 1,-1 0-1,0 1 1,0-1-1,1 0 1,-1 0 0,0 0-1,0 1 1,1-2-1,-2-1 13,1 0-1,0 1 0,-1-1 1,0 1-1,1-1 1,-1 0-1,0 1 1,0 0-1,-3-4 1,1-2-8,0 1 1,0-1-1,0 1 1,1-1 0,0 0-1,0 0 1,0-16 0,1-3-19,3-29 0,0 31 41,-2-35 1,-1 54 12,0 0 0,0 0 0,0 0 1,-1 0-1,0 0 0,0 1 1,-5-10-1,-29-37 447,24 36-419,11 15-297,-6-2-4111,6 5 3613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1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15715,'0'-11'508,"0"0"-1,1 0 0,0 0 1,0 0-1,1 0 0,1 1 1,0-1-1,0 0 0,1 1 1,0 0-1,7-12 0,-8 17-280,0-2-16,0 1 0,1 0-1,0 0 1,0 0 0,0 1-1,1-1 1,-1 1 0,1 0 0,0 0-1,1 1 1,7-6 0,-13 10-204,1 0 1,0-1 0,0 1 0,-1 0 0,1 0 0,0-1 0,0 1 0,-1 0 0,1 0 0,0 0 0,0 0-1,0 0 1,-1 0 0,1 0 0,0 0 0,0 0 0,-1 0 0,1 0 0,0 1 0,0-1 0,-1 0 0,1 1-1,0-1 1,0 0 0,-1 1 0,1-1 0,-1 1 0,1-1 0,0 1 0,-1-1 0,1 1 0,-1-1-1,1 1 1,-1 0 0,1-1 0,-1 1 0,0 0 0,1-1 0,-1 1 0,0 0 0,1 0 0,-1-1 0,0 1-1,0 0 1,0 1 0,1 4-3,0 0 0,0 0-1,-1 1 1,0 7 0,0-13 1,-4 52 269,-18 89 1,-3 15 255,24-144-486,-2 44 111,4-53-141,-1 0-1,1 1 1,-1-1 0,1 0 0,0 1 0,1-1-1,-1 0 1,1 0 0,-1 0 0,4 5 0,-3-7-6,-1-1 0,0 1 0,0-1 0,1 1 1,-1-1-1,1 1 0,-1-1 0,1 0 0,-1 0 0,1 0 1,0 0-1,0 0 0,0 0 0,-1 0 0,1-1 1,0 1-1,0-1 0,0 1 0,3-1 0,-1 0 28,0 0-1,0 0 1,-1-1-1,1 1 1,0-1-1,-1 0 1,1 0-1,0 0 1,5-4-1,0 1-216,-1-1 0,0 0 0,0-1 0,0 0 1,-1 0-1,0-1 0,8-9 0,-14 15 104,0 0 1,0 0-1,0 0 0,-1-1 1,1 1-1,0 0 0,-1 0 1,1-1-1,-1 1 1,1 0-1,-1-1 0,0 1 1,1 0-1,-1-1 0,0 1 1,0-1-1,0 1 0,0 0 1,0-1-1,-1 1 1,1 0-1,0-1 0,-1 1 1,1 0-1,-1-1 0,1 1 1,-1 0-1,1 0 1,-1-1-1,-1 0 0,-8-8-649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0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36 16307,'-5'18'855,"0"0"-1,-1 0 1,0 0-1,-15 25 1,-42 65 1441,41-73-1823,-3 5-208,24-39-269,1-1 0,0 0 0,0 0 0,0 0 0,0 0 0,0 0 0,0 0 0,0 0 0,0 0 0,-1 0 0,1 1 0,0-1 0,0 0 0,0 0 1,0 0-1,0 0 0,0 0 0,0 0 0,0 1 0,0-1 0,0 0 0,0 0 0,0 0 0,0 0 0,0 0 0,0 0 0,0 1 0,0-1 0,0 0 0,0 0 0,0 0 0,0 0 0,0 0 0,0 0 0,0 1 0,0-1 0,1 0 0,-1 0 0,0 0 0,0 0 0,0 0 0,0 0 0,0 0 0,0 0 0,0 1 0,0-1 0,0 0 0,1 0 0,-1 0 0,0 0 0,0 0 0,0 0 0,7-2-317,2-5-46,-1 1 0,1-2 0,-2 1 0,1-1 0,10-14 0,-1 1-285,205-225-4734,-209 234 6037,-16 20 38,-16 23 371,18-30-1012,-27 37 1099,19-26-692,-1 0 1,1 1-1,1 0 0,1 0 0,0 1 0,-11 28 0,18-42-433,0 1 0,0-1-1,0 1 1,-1-1-1,1 1 1,0 0 0,0-1-1,0 1 1,0-1 0,0 1-1,0-1 1,0 1-1,0-1 1,0 1 0,0 0-1,0-1 1,1 1 0,-1-1-1,0 1 1,0-1-1,0 1 1,1-1 0,-1 1-1,0-1 1,1 1 0,-1-1-1,0 1 1,1-1-1,-1 0 1,1 1 0,0 0 3,0-1 0,1 0 1,-1 0-1,0 0 1,0 0-1,0 0 0,0 0 1,0 0-1,0 0 1,0-1-1,0 1 0,0 0 1,0-1-1,2 0 1,35-20 207,59-54-77,-30 23-84,-66 50-71,1 1 1,-1 0-1,1 0 0,0 0 1,-1 0-1,1 0 1,0 0-1,0 0 1,0 0-1,0 1 1,3-1-1,-5 1 1,1 0-1,-1 0 0,0 0 0,1 0 1,-1 0-1,0 1 0,0-1 1,1 0-1,-1 0 0,0 0 1,0 1-1,1-1 0,-1 0 1,0 0-1,0 1 0,1-1 0,-1 0 1,0 0-1,0 1 0,0-1 1,0 0-1,0 1 0,1-1 1,-1 0-1,0 1 0,0-1 0,0 0 1,0 1-1,0-1 0,0 0 1,0 1-1,0-1 0,0 0 1,0 1-1,0-1 0,-1 0 1,1 1-1,-2 8 38,0-1 0,-1 0 0,-6 14-1,4-11 18,3-5-21,0-2-10,0 0 1,1 0-1,-1 0 1,1 0-1,0 0 1,0 1-1,1-1 0,-1 0 1,1 1-1,0-1 1,0 0-1,1 5 1,-1-9-18,0 1-1,0-1 1,0 1 0,0-1 0,1 1-1,-1-1 1,0 0 0,0 1 0,1-1 0,-1 1-1,0-1 1,1 0 0,-1 1 0,0-1 0,1 0-1,-1 0 1,0 1 0,1-1 0,-1 0 0,1 0-1,-1 1 1,1-1 0,-1 0 0,0 0 0,1 0-1,-1 0 1,1 0 0,-1 0 0,1 0 0,-1 0-1,1 0 1,20-6 141,13-17 5,20-28 1,-48 45-160,-1-1 1,0 1 0,0-1-1,0 0 1,-1 0-1,5-12 1,-9 19 1,0 0 1,0 0-1,0 0 0,0 0 0,0-1 1,0 1-1,1 0 0,-1 0 1,0 0-1,0 0 0,0 0 1,0 0-1,0 0 0,0 0 0,0 0 1,0 0-1,0 0 0,0 0 1,0-1-1,0 1 0,0 0 1,0 0-1,0 0 0,0 0 0,0 0 1,0 0-1,0 0 0,0 0 1,0 0-1,0 0 0,0 0 1,0 0-1,0-1 0,0 1 0,-1 0 1,1 0-1,0 0 0,0 0 1,0 0-1,0 0 0,0 0 1,0 0-1,0 0 0,0 0 1,0 0-1,0 0 0,0 0 0,0 0 1,0 0-1,0 0 0,-1 0 1,1 0-1,0 0 0,0 0 1,0 0-1,0 0 0,0 0 0,0 0 1,0 0-1,0 0 0,0 0 1,0 0-1,-1 0 0,-6 3-142,-7 8-181,0 6-157,9-11 382,-1 1 0,0-1 0,0 0 0,-10 7 0,-5-1-158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1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4 180 16363,'-3'0'2217,"10"-4"-1057,3-8-472,7-6 2025,5-1-1345,1-4-456,4 0-271,1 3-1042,4 3-655,-6 4 904,-3-4-176,-6 4-192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1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17036,'3'4'288,"-1"-1"0,0 0 0,0 1 0,0 0 1,-1-1-1,1 1 0,-1 0 0,0 0 1,0 0-1,-1 0 0,1 0 0,-1 0 0,1 0 1,-1 0-1,-1 4 0,3 23 902,33 98-45,-28-108-1109,3 7 35,17 33-1,-7-17-1336,-29-50-3046,-8-13 3468,3 2-257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1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1 344 13339,'0'-1'2641,"6"3"-954,13 6-32,-7-3-773,-8-4-731,1 1-1,-1-1 1,1 0-1,0 0 1,0 0-1,0 0 0,-1-1 1,1 0-1,0 0 1,0 0-1,0-1 1,0 0-1,-1 1 0,1-2 1,0 1-1,4-2 1,-2-1-22,-1 1 1,0-1-1,-1 0 1,1 0-1,-1 0 0,1-1 1,-1 0-1,-1 0 1,1 0-1,4-7 1,2-5 57,-2 0 1,0 0 0,0 0-1,-2-1 1,0-1 0,-2 1-1,5-23 1,-7 30-118,-1-1 0,0 1 0,-1 0 0,0 0 0,-1 0-1,0-1 1,-1 1 0,-4-21 0,5 31-67,0 1-1,0-1 0,0 0 1,0 0-1,-1 1 0,1-1 1,0 0-1,0 1 0,-1-1 1,1 0-1,0 1 0,-1-1 1,1 0-1,-1 1 0,1-1 1,-1 1-1,1-1 0,-1 1 1,1-1-1,-1 1 0,0-1 1,1 1-1,-1 0 0,0-1 1,1 1-1,-1 0 0,0 0 1,1-1-1,-1 1 0,0 0 1,0 0-1,-1 0 0,1 0 0,-1 1 0,0 0 0,0 0 0,1-1 0,-1 1 0,1 0 0,-1 0 0,1 1-1,-1-1 1,1 0 0,0 0 0,-3 3 0,-3 6 1,0 0 0,0 0 0,-4 11 0,4-7 10,0 0 1,1 0-1,1 0 0,0 1 1,2 0-1,-1 0 1,2 0-1,0 0 1,0 0-1,3 31 1,-2-45-14,1 0 1,0 0 0,0 1-1,0-1 1,1 0 0,-1 0-1,0 0 1,0 0 0,1 0-1,-1 0 1,0 0 0,1 0-1,-1 0 1,1 0 0,-1 0-1,1 0 1,0 0 0,-1 0-1,1 0 1,0-1 0,0 1-1,0 0 1,-1 0-1,1-1 1,0 1 0,0-1-1,0 1 1,0 0 0,0-1-1,0 0 1,0 1 0,0-1-1,0 0 1,1 0 0,0 1-1,3-2 0,0 0 0,0 1-1,0-2 1,0 1 0,0-1-1,8-3 1,-10 3-1,1 1 1,-1-1-1,1 1 0,-1 0 1,1 0-1,-1 0 1,1 0-1,-1 1 0,1-1 1,0 1-1,0 0 1,3 0-1,-3 2 1,-1 0 0,0 0-1,0 0 1,0 0 0,0 0 0,0 1-1,0-1 1,-1 1 0,1 0 0,-1-1-1,0 1 1,0 1 0,0-1 0,0 0 0,-1 0-1,1 1 1,1 5 0,3 8 3,-1 1-1,3 22 1,-6-30-2,2 14 0,-3-16 3,0 0-1,1 0 0,0 1 0,6 14 1,-8-22-21,0-1 0,0 0 1,0 0-1,0 0 1,0 0-1,0 0 0,0 0 1,0 1-1,0-1 0,0 0 1,0 0-1,0 0 0,0 0 1,0 0-1,0 0 1,0 0-1,1 0 0,-1 1 1,0-1-1,0 0 0,0 0 1,0 0-1,0 0 0,0 0 1,0 0-1,0 0 1,1 0-1,-1 0 0,0 0 1,0 0-1,0 0 0,0 0 1,0 0-1,0 0 0,0 0 1,1 0-1,-1 0 1,0 0-1,0 0 0,0 0 1,0 0-1,0 0 0,0 0 1,1 0-1,-1 0 0,0 0 1,0 0-1,0 0 1,0 0-1,0 0 0,0 0 1,0 0-1,1 0 0,-1 0 1,0 0-1,0 0 0,0-1 1,0 1-1,0 0 1,0 0-1,0 0 0,0 0 1,0 0-1,0 0 0,0-1 1,5-13-698,-1-21 112,-1 8 127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1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47 225 16932,'18'-12'771,"0"-2"1,-2 0 0,0 0-1,0-2 1,-1 0 0,-1 0 0,-1-2-1,22-36 1,-34 53-737,0 0 1,-1 0-1,1-1 1,0 1-1,0-1 0,-1 1 1,1-1-1,-1 1 0,1-1 1,-1 1-1,1-1 0,-1 0 1,0 1-1,0-1 0,0 1 1,0-1-1,0 0 1,0 1-1,-1-1 0,1 1 1,0-1-1,-1 1 0,1-1 1,-1 1-1,0-1 0,-1-2 1,1 3-10,0 1 0,0-1 1,-1 0-1,1 0 0,0 1 1,-1-1-1,1 1 0,-1-1 0,1 1 1,-1-1-1,1 1 0,0 0 1,-1 0-1,1 0 0,-1 0 1,1 0-1,-1 0 0,1 0 0,-1 1 1,1-1-1,-1 0 0,1 1 1,-1-1-1,1 1 0,0-1 1,-1 1-1,-1 1 0,-7 4 67,0 1 1,0-1-1,1 1 0,0 1 0,1 0 1,0 0-1,0 0 0,0 1 0,-7 12 1,5-4 46,-1-1 0,2 2 0,0 0 1,-9 30-1,14-37-52,1 1-1,0-1 1,1 1 0,-2 19 0,4-29-73,0 0 0,0 1 0,0-1 0,0 0 0,0 0 1,0 0-1,1 0 0,-1 0 0,0 1 0,1-1 1,0 0-1,0 0 0,-1 0 0,1 0 0,0-1 0,1 1 1,-1 0-1,0 0 0,0 0 0,1-1 0,-1 1 1,1-1-1,0 1 0,-1-1 0,1 0 0,0 0 0,0 0 1,0 1-1,-1-2 0,1 1 0,0 0 0,1 0 0,1 0 1,5 0-180,-1 0 0,1-1 0,0 0 1,0 0-1,-1-1 0,1-1 0,0 1 0,-1-1 1,1 0-1,-1-1 0,0 0 0,0-1 1,0 1-1,0-2 0,0 1 0,-1-1 0,0 0 1,0 0-1,0-1 0,7-8 0,3-14-500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1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0 587 15195,'5'-2'3335,"16"-15"-2203,-20 16-972,26-19 1637,2 1 0,54-28 0,69-20-579,202-47-173,-109 41-1602,-180 50-726,106-54 0,-161 72 1057,1 0 0,-1-1 0,0-1 0,-1 0 1,1 0-1,-1 0 0,-1-1 0,0-1 0,0 0 0,0 0 0,6-10 0,-2-9-588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1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42 16508,'0'-2'232,"0"0"0,0 0 0,-1 0 1,1-1-1,-1 1 0,1 0 0,-1 0 0,0 0 1,0 0-1,0 0 0,0 1 0,0-1 1,0 0-1,-1 0 0,1 1 0,-1-1 1,1 0-1,-1 1 0,-2-2 0,2 2-153,1 1 0,-1-1 0,1 1 0,-1 0 0,0-1-1,0 1 1,1 0 0,-1 0 0,0 0 0,1 1 0,-1-1-1,0 0 1,1 0 0,-1 1 0,0-1 0,1 1 0,-1 0-1,1-1 1,-1 1 0,1 0 0,-1 0 0,1 0 0,0 0-1,-1 0 1,1 0 0,-2 2 0,-2 3-30,0-1-1,0 1 1,1 0-1,-1 0 1,1 1-1,1-1 1,-1 1-1,1 0 1,0 0 0,1 0-1,-1 0 1,-1 10-1,2-6 17,0 1 0,1-1 1,0 1-1,1-1 0,0 0 0,0 1 0,4 17 0,-3-25-11,0 0 1,0 0-1,1-1 0,-1 1 0,1 0 1,-1-1-1,1 1 0,0-1 1,0 0-1,1 0 0,-1 0 0,1 0 1,0 0-1,-1 0 0,1-1 0,5 4 1,-6-5-2,0 0 1,0 0-1,0-1 1,0 1 0,0 0-1,1-1 1,-1 1 0,0-1-1,1 0 1,-1 0 0,0 0-1,0 0 1,1 0-1,-1 0 1,0 0 0,1-1-1,-1 1 1,0-1 0,0 0-1,0 0 1,0 0 0,1 0-1,-1 0 1,-1 0 0,1 0-1,0-1 1,0 1-1,3-4 1,2-2 138,0 0 1,-1-1-1,1 1 1,-2-2-1,1 1 0,-1-1 1,0 1-1,-1-2 1,0 1-1,3-10 0,-5 13-132,0-1-1,0 1 1,-1 0-1,0-1 1,0 1-1,-1-1 1,1 0-1,-2 1 1,1-1-1,-1 1 1,0-1-1,0 1 1,0-1-1,-1 1 0,0 0 1,-4-8-1,4 11-173,1 0 0,-1 1 0,0 0 0,0-1 0,0 1-1,0 0 1,-1 0 0,1 0 0,-1 0 0,1 1 0,-1-1 0,1 0-1,-1 1 1,0 0 0,0 0 0,0 0 0,0 0 0,0 0-1,1 1 1,-2-1 0,1 1 0,0 0 0,0-1 0,0 2-1,0-1 1,0 0 0,0 1 0,0-1 0,-4 2 0,-1 4-540,7 2-125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26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95 9682,'2'-13'844,"1"-30"447,-3 41-1096,0 0 1,0 0-1,0 0 0,0 0 1,-1 0-1,1 0 0,-1 0 1,1 0-1,-1 0 0,0 0 1,0 0-1,1 0 1,-2 0-1,1 1 0,0-1 1,-2-2-1,2 3-122,1 1 0,0 0 0,-1-1-1,1 1 1,0 0 0,-1 0 0,1-1 0,-1 1 0,1 0 0,-1 0-1,1 0 1,-1-1 0,1 1 0,-1 0 0,1 0 0,-1 0 0,1 0 0,-1 0-1,1 0 1,-1 0 0,1 0 0,-1 0 0,1 0 0,-1 1 0,1-1 0,-1 0-1,1 0 1,-1 0 0,0 1 0,-10 13 836,8-9-812,1 1 0,0-1-1,0 1 1,-2 8 0,-13 130 318,0 236 0,39 146-359,27 311-11,-23-416-14,4 103-12,-47 195 106,8-549-85,-13 304 36,9-136-23,8-159-38,-8 116 12,12-294-27,-11 126 229,13-87 34,0-25-399,-2-22-811,4-31 609,-2 31 281,5-27-227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27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12 100 14891,'-1'-1'128,"0"0"0,0 0-1,0 0 1,0 0 0,1 0 0,-1-1-1,0 1 1,0 0 0,1 0-1,-1 0 1,1-1 0,-1 1 0,1 0-1,0-1 1,-1 1 0,1 0-1,0-1 1,0 1 0,0 0 0,0-1-1,0 1 1,0-1 0,1-1 0,0 0 83,0 1 0,0-1 1,0 1-1,1 0 1,-1 0-1,1 0 1,-1 0-1,1 0 1,0 0-1,0 0 1,3-3-1,3 0 230,1-1 0,-1 1 0,0 1 0,1 0 0,0 0 0,10-3 0,-16 6-357,0 1-1,0-1 1,0 0 0,0 1 0,-1 0-1,1-1 1,0 1 0,0 0-1,0 1 1,0-1 0,0 0 0,0 1-1,4 1 1,-6-1-62,0 0-1,0-1 1,1 1 0,-1 0-1,0 0 1,0 0 0,0 0-1,0 1 1,0-1 0,0 0-1,-1 0 1,1 1 0,0-1-1,0 0 1,-1 1 0,1-1-1,-1 0 1,0 1 0,1-1-1,-1 1 1,0-1 0,0 1-1,0-1 1,0 1 0,0-1-1,0 1 1,0-1 0,-1 2-1,-2 19 12,-2 0-1,-1 0 0,-1-1 0,0 0 0,-16 29 0,-12 35 17,28-64-47,1-1 0,-5 37 0,10-51 2,0 1 1,1 0-1,0 0 0,0 0 0,1 0 0,0 0 0,0 0 0,0-1 0,1 1 0,0 0 1,0-1-1,5 8 0,-6-11 0,1-1 0,-1 1 0,1-1 0,0 0 1,0 0-1,0 0 0,0 0 0,0 0 0,1 0 0,-1-1 0,0 1 1,1-1-1,-1 1 0,1-1 0,0 0 0,-1 0 0,1 0 0,0-1 1,0 1-1,0-1 0,0 1 0,-1-1 0,1 0 0,0 0 0,0 0 1,0 0-1,0-1 0,0 1 0,4-2 0,3-1 10,-1 0-1,0-1 1,0 0-1,0 0 0,0-1 1,-1 0-1,12-8 1,-9 4-194,0-1 0,0 0 1,-1 0-1,0-1 0,9-14 0,-15 21 55,-1-1-1,-1 0 0,1 1 0,-1-1 0,1 0 0,-1 0 0,-1 0 1,1 0-1,-1-1 0,0 1 0,0 0 0,0 0 0,-1-1 0,0 1 1,0-1-1,-1-10 0,-7-7-518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28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17700,'7'4'1752,"9"-5"-1104,4-4-264,13-2 689,0-4-265,6-2-728,1-2-520,-1 1 472,-1 4-184,-5 0-192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28.6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0 146 16708,'0'1'70,"0"-1"0,0 1 0,0-1 1,0 1-1,0-1 0,0 1 0,0-1 1,0 1-1,1-1 0,-1 1 1,0-1-1,0 1 0,0-1 0,0 1 1,1-1-1,-1 1 0,0-1 0,1 1 1,-1-1-1,0 0 0,1 1 0,-1-1 1,0 0-1,1 1 0,-1-1 1,1 0-1,-1 1 0,1-1 0,-1 0 1,0 0-1,1 0 0,-1 1 0,1-1 1,-1 0-1,2 0 0,0 0 84,0 0 1,1 0-1,-1 0 0,0-1 0,0 1 1,0-1-1,1 1 0,3-3 0,40-22 1079,-33 16-845,0-1-1,12-11 1,-20 17-252,-1 0 0,-1 0 1,1-1-1,0 1 0,-1-1 1,0 0-1,0 0 0,-1 0 1,4-8-1,-6 12-111,1 0-1,-1 0 1,0 1 0,1-1 0,-1 0-1,0 0 1,0 0 0,1 0-1,-1 0 1,0 0 0,0-1 0,0 1-1,0 0 1,-1 0 0,1 0 0,0 0-1,0 0 1,0 0 0,-1 0 0,1 1-1,-1-1 1,1 0 0,-1 0-1,1 0 1,-1 0 0,1 0 0,-1 0-1,0 1 1,1-1 0,-1 0 0,0 1-1,0-1 1,1 0 0,-1 1-1,0-1 1,0 1 0,0-1 0,0 1-1,0 0 1,0-1 0,0 1 0,0 0-1,-1-1 1,-1 1-8,0 0 1,0 0-1,0 0 0,0 0 1,1 0-1,-1 1 0,0-1 1,0 1-1,0 0 0,1 0 1,-1 0-1,0 0 0,1 0 1,-5 3-1,0 2-22,1 0 0,0 0 0,0 1 0,0-1-1,1 1 1,0 1 0,0-1 0,1 1 0,0-1 0,0 1-1,1 1 1,-3 10 0,2-6-5,1-1 0,1 1 0,0-1 0,0 1 0,2 0-1,-1-1 1,4 26 0,-3-36-9,0 0 1,1 0-1,-1 1 0,1-1 0,0 0 0,-1 0 0,1 0 1,0 0-1,0 0 0,1 0 0,-1 0 0,0 0 1,1 0-1,-1 0 0,1-1 0,-1 1 0,1-1 1,0 1-1,3 2 0,-2-3-51,1 0-1,-1 0 1,0 1-1,1-2 1,-1 1 0,1 0-1,-1-1 1,1 0 0,-1 1-1,1-1 1,5-1 0,5-2-162,1 0 1,-1 0 0,-1-2 0,1 0 0,15-7 0,0-4-201,-1-5-148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18364,'-3'10'439,"-32"123"3382,31-112-3271,1-1-1,0 1 0,2 0 0,2 31 1,-1-48-524,0-1 1,0 1 0,1-1-1,0 1 1,0-1-1,0 1 1,0-1 0,0 0-1,1 1 1,-1-1 0,1 0-1,0 0 1,0 0-1,0 0 1,0 0 0,1-1-1,-1 1 1,1-1 0,-1 1-1,1-1 1,0 0-1,0 0 1,0 0 0,4 1-1,-1-1-27,0 0 0,0 0 0,0-1 0,0 0 0,0-1 0,0 1 0,1-1 0,-1-1 0,0 1 0,0-1 0,0 0 0,0 0 0,7-3 0,4-1 46,31-15 0,-69 30 267,0 0 0,0-1 0,0-2 0,-1 0 0,-1-1-1,-26 3 1,49-8-365,-1-1 0,0 0 0,1 0 0,-1 0 0,0 0 0,1 0 0,-1 0 0,0 0 0,1-1 0,-1 1 0,0 0-1,1 0 1,-1 0 0,1-1 0,-1 1 0,0 0 0,1-1 0,-1 1 0,1 0 0,-1-1 0,1 1 0,-1-1 0,1 1 0,-1-1-1,1 1 1,0-1 0,-1 1 0,1-1 0,-1 0 0,1 0 0,0 0 4,0 0 0,-1 0 0,1 0 0,0 0 0,1 0 0,-1 0 0,0 0 0,0 0 0,0 0 0,0 0 0,1 0 0,-1 0 0,0 0 0,1 0 0,-1 1 0,1-1 0,-1 0 0,1 0-1,1-1 1,9-9-551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1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15667,'5'24'2763,"-5"-21"-2438,6 66 1657,-5 91 0,-2-58-1485,7 77-107,10-60-3681,-15-119 3275,0 9-1310,-6-15-249,-3-9 500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29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61 15291,'-2'15'1327,"-2"48"2597,4-57-3683,0 0 1,1 0-1,0 0 0,0 0 1,0 0-1,1 0 0,-1-1 1,4 7-1,-5-11-223,1-1-1,-1 1 1,0 0-1,1-1 1,-1 1-1,1-1 0,-1 1 1,0-1-1,1 0 1,-1 1-1,1-1 1,-1 1-1,1-1 1,-1 0-1,1 0 1,0 1-1,-1-1 1,1 0-1,-1 0 1,1 1-1,0-1 0,-1 0 1,1 0-1,-1 0 1,1 0-1,0 0 1,-1 0-1,1 0 1,0 0-1,-1 0 1,1 0-1,-1-1 1,1 1-1,0 0 1,-1 0-1,1 0 0,-1-1 1,1 1-1,-1 0 1,1-1-1,-1 1 1,1-1-1,0 0 1,21-19 299,-22 20-316,9-13 155,1 0 0,7-15 0,-12 19-105,0 0 1,0 0 0,1 1 0,1-1-1,-1 1 1,1 1 0,15-14 0,-22 21-52,1 0 0,-1 0 0,0-1 0,1 1 1,-1 0-1,0 0 0,1 0 0,-1-1 0,0 1 0,1 0 1,-1 0-1,0 0 0,1 0 0,-1 0 0,1 0 1,-1 0-1,0 0 0,1 0 0,-1 0 0,0 0 1,1 0-1,-1 0 0,1 0 0,-1 0 0,0 0 0,1 0 1,-1 1-1,0-1 0,1 0 0,-1 0 0,0 0 1,1 1-1,-1-1 0,1 1 0,5 15 6,-4 25 25,-2-37-20,0-3-3,-1 0 1,1 0-1,0-1 0,0 1 0,0 0 0,0 0 0,0 0 0,1-1 1,-1 1-1,0 0 0,0-1 0,0 1 0,1 0 0,-1 0 0,0-1 1,0 1-1,1 0 0,-1-1 0,1 1 0,-1 0 0,1-1 0,-1 1 1,1-1-1,0 1 0,0-1 3,0 0-1,-1 0 1,1 0-1,0 0 1,0 0-1,-1 0 1,1 0 0,0 0-1,0 0 1,-1-1-1,1 1 1,0 0-1,0 0 1,-1-1 0,1 1-1,0-1 1,-1 1-1,1-1 1,0 0 0,7-6 100,-1 0 1,13-15 0,-15 16-63,11-13 68,-11 13-92,0-1 0,0 1 1,0 1-1,1-1 0,-1 1 1,1 0-1,1 0 0,-1 1 1,13-7-1,-18 11-26,-1-1 0,0 1 1,1 0-1,-1 0 0,0 0 0,1 0 0,-1 0 1,1 0-1,-1 0 0,0 0 0,1 0 0,-1 0 1,0 0-1,1 0 0,-1 0 0,1 0 1,-1 0-1,0 0 0,1 0 0,-1 0 0,0 1 1,1-1-1,-1 0 0,0 0 0,1 0 0,-1 1 1,0-1-1,1 0 0,-1 0 0,1 1 1,1 13-11,-7 18-23,5-30 23,-4 10-91,3-8-112,0 1 0,-1-1 0,1 0 1,1 1-1,-1-1 0,1 1 0,0-1 0,0 6 0,0-10 161,0 0 1,1 0-1,-1 1 1,0-1-1,0 0 1,0 0-1,1 0 1,-1 0-1,0 1 1,0-1-1,1 0 1,-1 0-1,0 0 0,1 0 1,-1 0-1,0 0 1,0 0-1,1 0 1,-1 0-1,0 0 1,1 0-1,-1 0 1,0 0-1,0 0 1,1 0-1,-1 0 1,0 0-1,1 0 1,-1 0-1,0 0 1,0 0-1,1-1 1,-1 1-1,0 0 1,0 0-1,1 0 1,-1 0-1,0-1 0,0 1 1,0 0-1,1-1 1,11-9 221,16-23-1085,-14 9 449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29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16 11602,'5'-6'2895,"-5"18"-1131,-5 19 979,2-15-2071,0-1 0,1 1-1,1 0 1,1 0 0,0-1 0,4 28 0,3-9-164,20 65 1,-19-75-418,-1-1 0,7 49 0,-14-103 278,5-48 0,-1 15-217,-2 27-113,1-1 0,1 1 0,18-66 0,-22 100-45,1 0 0,1 0 0,-1 0 0,0 0 0,1 0 0,-1 1 1,1-1-1,0 0 0,0 1 0,0-1 0,0 1 0,0 0 0,1 0 0,-1 0 0,1 0 0,-1 0 1,1 0-1,0 1 0,0-1 0,5-1 0,-6 2-2,1 1 0,0 0 0,-1-1 1,1 1-1,0 0 0,-1 0 0,1 1 0,0-1 0,-1 0 0,1 1 1,0 0-1,-1 0 0,1 0 0,-1 0 0,1 0 0,-1 0 1,0 0-1,1 1 0,-1-1 0,0 1 0,0 0 0,0 0 1,0 0-1,2 3 0,-2-3 14,0 0 1,0 0-1,0 1 1,-1-1-1,1 0 1,-1 1-1,0-1 1,1 1-1,-1 0 0,-1-1 1,1 1-1,0 0 1,0-1-1,-1 1 1,0 0-1,0 0 1,1 0-1,-2 4 1,0-3 37,0 0 0,0 0 0,0 0 1,-1 0-1,0-1 0,0 1 0,0-1 0,0 1 1,0-1-1,0 0 0,-6 6 0,0-2-14,-1 1 1,0-2-1,0 1 0,0-1 0,0 0 0,-1-1 0,0 0 0,-17 5 0,25-9-74,1 0 0,-1-1 0,1 1 0,0-1 0,-1 0 0,1 1 0,-1-1 0,1 0 0,-1 0 0,1 0 1,-1 0-1,1 0 0,-1 0 0,1 0 0,-1-1 0,1 1 0,0 0 0,-1-1 0,1 1 0,-1-1 0,1 0 0,0 1 0,-2-2 0,-2-5-263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31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49 17236,'0'-2'157,"0"0"1,0 0-1,0 0 1,-1 0-1,1 0 1,-1 0-1,1 0 1,-1 0-1,0 0 1,0 0-1,0 0 1,0 0-1,0 0 1,0 1-1,-1-1 1,1 0-1,-1 1 1,1-1-1,-1 1 1,1 0-1,-1-1 1,0 1-1,0 0 1,1 0-1,-1 0 1,0 0-1,0 0 1,0 1-1,0-1 1,0 1-1,0-1 1,0 1-1,0 0 1,-1 0-1,1-1 1,0 1-1,0 1 1,-4-1-1,0 1 59,-1 1 0,0-1 0,1 1 0,-1 0 0,1 0 1,0 1-1,0 0 0,0 0 0,0 0 0,0 1 0,-6 5 0,3 0-178,0 0 0,1 0 1,1 1-1,-1 0 0,2 1 1,-1-1-1,1 1 0,1 0 1,0 1-1,1-1 0,0 1 0,1 0 1,0 0-1,0 0 0,2 1 1,0-1-1,0 1 0,1-1 0,0 0 1,3 17-1,-2-26-36,-1-1-1,1 0 1,-1 1 0,1-1-1,0 0 1,0 1 0,0-1 0,0 0-1,1 0 1,-1 0 0,1 0-1,2 3 1,-3-4 2,0-1 1,0 1-1,0 0 1,0-1-1,0 1 1,1 0-1,-1-1 1,0 0-1,0 1 1,0-1-1,1 0 0,-1 1 1,0-1-1,1 0 1,-1 0-1,0 0 1,0 0-1,2 0 1,1-1 13,-1-1 1,1 1-1,-1 0 0,1-1 1,-1 0-1,0 1 1,0-1-1,0-1 0,0 1 1,0 0-1,0-1 1,0 1-1,-1-1 0,4-5 1,5-7 102,-1-1 1,-1 0-1,-1 0 0,0 0 1,-2-1-1,1 0 0,-2-1 1,0 0-1,-1 1 0,-1-1 1,1-28-1,-8 17 105,4 29-225,0 0-1,-1-1 0,1 1 1,0-1-1,0 1 1,0 0-1,0 0 0,0-1 1,-1 1-1,1 0 0,0-1 1,0 1-1,-1 0 1,1 0-1,0-1 0,0 1 1,-1 0-1,1 0 0,0-1 1,-1 1-1,1 0 1,0 0-1,-1 0 0,1 0 1,-1 0-1,1 0-12,-1 0 0,0 0 0,1 1 0,-1-1 0,0 0 0,1 1 0,-1-1 0,1 0 0,-1 1-1,1-1 1,-1 1 0,1-1 0,-1 1 0,1 0 0,0-1 0,-1 1 0,1-1 0,0 1 0,-1 0 0,-3 8-406,0 0 1,0 0-1,1 0 1,0 0-1,1 0 1,-2 18-1,2-10-519,1 1 0,1 32 1,4-26-63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31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17300,'7'21'2016,"0"8"-1112,-4 3-320,0 2 1169,0 3-489,1 1-360,-1-1-208,-2-8-343,2-4-137,1-7-272,-4-6-217,2-12-567,5-5-320,-6-20 904,1-6-192,1-15-184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32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 18956,'2'-1'2098,"-1"8"-1377,1 15-70,-15 74 2338,6-48-2424,1 1 0,3-1 0,4 77 0,-1-122-547,0 0 0,0 0 0,1 0 0,-1-1 0,1 1 0,0 0 0,0 0 0,0 0 0,0-1 0,0 1 0,1-1 0,-1 1 0,1-1 0,0 1 0,-1-1 0,1 0 0,0 0 0,0 0 0,3 2 0,-2-3-16,-1 0-1,0 0 1,1-1 0,-1 1 0,0-1-1,1 0 1,-1 1 0,0-1-1,1 0 1,-1 0 0,1-1 0,-1 1-1,0-1 1,1 1 0,-1-1 0,0 1-1,0-1 1,1 0 0,-1 0-1,0 0 1,0-1 0,0 1 0,0 0-1,2-3 1,5-2-193,0-2 0,0 1 0,0-1 0,-1 0 1,-1-1-1,1 0 0,-1 0 0,-1-1 0,0 0 0,0 0 0,-1 0 0,0-1 0,6-21 0,-2-3-369</inkml:trace>
  <inkml:trace contextRef="#ctx0" brushRef="#br0" timeOffset="1">233 171 20476,'1'42'1921,"-1"9"-1265,2-2-288,0 4 864,4 0-264,3-9-687,1-3-602,3-16 361,-2-10-104,-2-18-152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32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2 490 15227,'-1'-4'241,"1"0"-1,-1 0 1,1 0 0,0 0-1,0 0 1,1 0 0,-1 0-1,1 1 1,0-1-1,0 0 1,0 0 0,0 0-1,3-3 1,24-49 1467,-5 20-1208,0 1-1,2 1 1,2 2-1,1 0 1,2 2 0,33-27-1,-53 49-467,0 2-1,0-1 0,0 1 1,1 1-1,0 0 1,0 1-1,0 0 1,1 0-1,-1 1 0,1 1 1,0 0-1,0 0 1,20 1-1,-12 2-34,1 1 0,-1 1 0,-1 1-1,1 1 1,0 0 0,-1 2 0,24 11 0,16 9-7,94 37 89,-130-56-49,-1-2 0,1 0-1,1-2 1,-1 0 0,28-1 0,-18-3 37,0-3-1,0 0 1,-1-3 0,0 0 0,41-14-1,150-69 493,-62 7 68,-160 82-650,-1 0-1,0 0 1,0 0 0,1 0 0,-1 0 0,0 0 0,1 0 0,-1 0 0,0 0 0,0 0 0,1 0 0,-1 0 0,0 0 0,0 0 0,1-1 0,-1 1 0,0 0 0,0 0 0,1 0 0,-1 0 0,0-1 0,0 1 0,0 0-1,0 0 1,1-1 0,-1 1 0,0 0 0,0 0 0,0-1 0,0 1 0,0 0 0,0 0 0,0-1 0,0 1 0,0 0 0,1 0 0,-1-1 0,0 1 0,0 0 0,-1-1 0,1 1 0,-11-4-1325,1 1 1258,-2-2-357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33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 16460,'16'-8'646,"2"0"0,-1 0 0,1 2 1,0 0-1,0 1 0,1 1 0,-1 1 1,25-2-1,-19 4-429,0 1 0,0 0 0,0 2 0,-1 1 0,1 1-1,27 8 1,-44-10-183,0 1-1,-1-1 1,1 1-1,0 0 0,-1 1 1,1-1-1,-1 2 0,0-1 1,0 0-1,-1 1 0,0 0 1,1 0-1,5 10 0,-7-10-3,-1 0-1,-1 0 1,1 1-1,-1 0 1,0-1-1,0 1 1,0 0-1,-1 0 1,0 0-1,0 0 1,-1 0-1,0 0 1,0 0-1,0 0 1,0 0-1,-4 12 1,-5 15 99,-2 0 0,-1 0 0,-18 32 0,13-26-19,-45 91-204,-16 41-774,66-142 606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9:02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788 17 10570,'-1'-1'6881,"-4"-1"-3478,1 0-3367,0 0-1,0 1 1,0-1 0,-1 1 0,1 0-1,0 1 1,-1-1 0,-8 1-1,-65 20 126,57-14-133,0 0 0,-36 4 1,-123-7 518,58-3-261,56 2-195,-95 1 134,160-2-256,0-1 0,0 0-1,0 0 1,0 0 0,0 0 0,0 0 0,0 0-1,0 0 1,-1 0 0,1-1 0,0 1-1,0 0 1,0-1 0,0 1 0,0-1-1,1 1 1,-1-1 0,0 1 0,0-1-1,0 1 1,0-1 0,0 0 0,1 0 0,-1 1-1,0-1 1,1 0 0,-1 0 0,1 0-1,-1 0 1,0-1 0,1 0-33,0 0 0,0 1 0,1-1 0,-1 0 0,1 0 0,0 1 0,-1-1 0,1 1 0,0-1 0,0 1 0,0-1 0,0 1 0,0-1 0,0 1 0,0 0 0,0-1 0,4-1 0,6-7-342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9:03.2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194 565 13531,'-2'-2'123,"-1"0"0,1 0 0,-1-1 0,1 1 0,0-1-1,0 1 1,0-1 0,0 0 0,1 0 0,-1 0 0,1 0 0,-1-3 0,-14-45 549,9 28-292,-11-25 367,-46-85 1,25 56-244,34 66-359,1 1 1,-7-23-1,10 30-120,0-1 1,1 1-1,-1-1 0,1 1 0,0-1 1,0 1-1,0-1 0,0 1 0,0-1 0,1 1 1,0-1-1,0 1 0,2-6 0,-3 8-23,1 0-1,0 0 0,0 0 1,0 0-1,0 0 0,0 0 1,0 0-1,0 0 0,0 0 1,1 0-1,-1 1 0,0-1 1,0 0-1,1 1 0,-1-1 1,0 1-1,1-1 0,-1 1 1,3 0-1,32-1-14,-24 1 11,27 0-385,1-3 0,-1 0-1,0-3 1,0-1 0,-1-2-1,45-16 1,-35 6-96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9:14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39 10010,'-6'-1'843,"5"1"-556,-1 0 0,0 0-1,1 0 1,-1-1 0,1 1 0,-1 0-1,1-1 1,-1 1 0,1-1-1,0 1 1,-1-1 0,1 0 0,-1 0-1,1 0 1,0 1 0,0-1-1,0 0 1,-1-1 0,-1-1 0,4 3-235,-1-1 1,0 1 0,0 0 0,0-1 0,0 1 0,1 0 0,-1 0 0,0-1 0,0 1 0,1 0 0,-1 0 0,0-1 0,0 1 0,1 0-1,-1 0 1,0-1 0,1 1 0,-1 0 0,0 0 0,1 0 0,-1 0 0,0 0 0,1 0 0,-1 0 0,1 0 0,-1 0 0,0-1 0,1 2-1,-1-1 1,0 0 0,1 0 0,-1 0 0,1 0 0,13 1 424,49 11 193,-29-5-421,65 6-1,-88-12-333,-1-1 0,0 0-1,1-1 1,-1 0-1,0-1 1,0 0 0,0-1-1,0 0 1,0 0-1,16-9 1,-25 11 51,0 1 17,0-1-1,0 1 0,0-1 0,0 1 0,0-1 1,0 1-1,0-1 0,0 0 0,0 0 1,-1 1-1,1-1 0,0 0 0,0 0 0,-1 0 1,1 0-1,0-1 0,-5-10-198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10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21 138 14275,'-1'1'88,"0"-1"0,-1 1 0,1 0 0,0 0 0,0-1 0,0 1 0,0 0 0,0 0 0,1 0 0,-1 0 0,0 0 0,0 1 0,1-1 0,-1 0 0,0 0 0,1 0 0,0 1 0,-1-1 0,1 0 0,0 0 0,-1 1 0,1-1-1,0 0 1,0 2 0,-3 39 729,3-37-503,0 10 34,1 0 0,0 0 0,1 0 0,0 0 0,1 0 0,1-1-1,1 1 1,0-1 0,7 13 0,-10-22-236,0 0 0,1 0 0,0-1 0,0 0 0,0 1 0,0-1 0,0 0 0,1-1 0,0 1 0,0 0 0,0-1-1,0 0 1,1 0 0,-1-1 0,1 1 0,0-1 0,-1 0 0,1 0 0,0 0 0,0-1 0,1 1 0,-1-1 0,0-1 0,0 1 0,1-1 0,-1 0 0,0 0 0,9-1 0,-4-2 45,0 1 0,0-2 0,0 1 0,0-1 0,-1-1 0,1 1 0,-1-2 0,0 1 0,-1-1 0,1-1 0,-1 0 0,-1 0 0,13-14 0,-7 5-122,0-1 0,-1 0 1,-1-1-1,-1 0 0,15-38 0,33-118-2765,-41 128 2061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9:39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1506 217 11779,'-27'-3'372,"-125"-13"909,119 10-946,2 0 0,-54-20 1,35 7-161,0 2 0,-1 3 0,-1 2 0,-69-8 0,57 14-87,-1 2 1,0 4-1,1 2 1,-69 11-1,108-9-32,0 2-1,0 0 1,0 1 0,1 2-1,0 0 1,1 1 0,0 2-1,1 0 1,0 2 0,1 0-1,1 2 1,0 0 0,-23 24-1,30-26-35,1 1-1,1 0 1,0 0 0,0 2-1,2-1 1,0 1-1,1 1 1,1-1 0,1 1-1,0 0 1,1 1-1,1 0 1,1-1 0,0 1-1,2 0 1,0 0-1,1 1 1,1-1 0,1 0-1,0 0 1,1-1-1,7 20 1,-1-8-10,2-1 0,0 0 0,3 0 0,0-1 0,1-1 0,2 0 0,38 45 0,-39-53-12,1-2 0,1 0 0,0-1 0,1-1 0,0-1 0,2 0 1,-1-2-1,2 0 0,0-1 0,42 14 0,-21-14-8,0-2 0,0-2 1,0-1-1,1-3 1,76-3-1,-9-9 14,117-24 0,-132 14-70,-1-4 0,-1-5 0,-2-3 0,-1-4 0,126-69 0,-173 78-33,-1-3 0,-1-1 0,-2-2 1,-1-2-1,64-71 0,-85 83 207,0-1 0,-1 0 1,-1-1-1,-2-1 0,17-37 1,-27 53-23,0-1 0,-1 1 0,0-1 0,-1 0 1,0 0-1,0 0 0,-1 0 0,-1 0 0,1 0 0,-2 0 1,1 0-1,-1 0 0,-1 0 0,0 0 0,0 0 0,-1 0 1,0 1-1,-9-18 0,4 15 1,-1 0 1,0 0 0,0 1-1,-1 0 1,-1 1-1,1 0 1,-2 0-1,1 1 1,-2 1-1,1 0 1,-21-9-1,-1 1-4,-1 2 0,-1 1 0,-49-10 0,9 7-192,0 4 0,-1 2 0,-132 3 0,115 11-274,-1 4 0,-152 32 0,139-11 66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9:45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286 180 6993,'-8'2'140,"-4"1"-48,1 0 1,-1 0-1,1 1 1,-1 1-1,1 0 0,0 1 1,-14 9-1,6-1 217,1 0-1,0 1 0,2 0 1,-1 2-1,2 0 0,-25 35 0,36-45-220,0-1 0,1 1-1,-1 0 1,2 0-1,-1 0 1,1 1-1,0-1 1,0 1 0,1-1-1,0 1 1,0 0-1,1-1 1,0 1 0,0 0-1,1 0 1,0-1-1,0 1 1,1-1-1,0 1 1,0-1 0,1 0-1,0 0 1,0 0-1,5 8 1,3 2-30,1-1 0,0 0 1,1-1-1,1 0 0,16 13 0,83 61 51,-112-87-107,17 11 8,0-1 0,1 0 0,1-2 0,-1 0 0,2-1 0,-1-1 0,1 0 0,0-2 1,1-1-1,-1 0 0,1-2 0,41 2 0,17-6 24,1-3 0,-1-4 1,145-34-1,-136 18-9,113-46 0,79-52 42,-115 48 8,-141 61-44,-1-1-1,0 0 1,-1-2 0,-1-1 0,0 0-1,-2-2 1,35-38 0,-48 48 1,0 1 1,0-1-1,-1 0 1,0-1 0,8-15-1,-13 22-13,0 1-1,0-1 1,0 0 0,0 0-1,0 1 1,-1-1 0,1 0-1,-1 0 1,0 0 0,1 0-1,-1 0 1,-1 1-1,1-1 1,0 0 0,-1 0-1,1 0 1,-1 0 0,0 1-1,0-1 1,0 0 0,0 1-1,-1-1 1,1 1-1,-1-1 1,1 1 0,-4-4-1,-1 1 51,-1 0-1,1 0 1,-1 0-1,0 0 0,-1 1 1,1 1-1,-11-5 1,-60-16 385,35 12-297,-323-94 341,339 99-553,1 2 1,-1 0-1,0 2 0,0 1 1,0 1-1,0 1 1,0 2-1,0 0 0,0 2 1,0 1-1,1 1 1,-1 1-1,2 2 0,-30 13 1,-231 117-2425,220-106 1991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37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19116,'-2'129'3226,"2"92"-2456,0-182-742,-1-29-120,1 0 0,0 1-1,0-1 1,1 0 0,0 0 0,1 0 0,0 0-1,1-1 1,5 16 0,0-17-907,-3-10-606,-1-20-56,-4 1 680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38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15331,'0'-1'109,"0"1"-1,0-1 0,0 0 0,0 1 1,0-1-1,0 1 0,0-1 0,0 1 1,0-1-1,0 0 0,0 1 0,0-1 1,0 1-1,1-1 0,-1 1 0,0-1 1,0 1-1,1-1 0,-1 1 0,0-1 1,1 1-1,-1-1 0,0 1 0,1-1 1,-1 1-1,1 0 0,-1-1 0,1 1 1,-1 0-1,1-1 0,0 1 73,1 0-1,-1 0 1,0 0 0,0 1 0,0-1-1,0 0 1,0 1 0,0-1-1,0 0 1,0 1 0,0-1-1,0 1 1,0 0 0,1 0 0,30 31 2305,32 51-1170,31 34-944,-93-114-361,1 0 1,-1-1-1,1 0 1,0 1-1,0-1 0,0 0 1,0 0-1,0-1 0,5 3 1,-6-4-4,-1 1-1,0-1 1,0 0 0,0 0 0,0 0 0,0 0 0,0 0 0,0-1 0,0 1-1,0 0 1,0 0 0,0-1 0,0 1 0,0-1 0,0 1 0,0-1 0,0 1 0,0-1-1,0 1 1,0-1 0,0 0 0,-1 0 0,1 1 0,0-1 0,0 0 0,-1 0-1,1 0 1,-1 0 0,1 0 0,-1 0 0,1 0 0,-1 0 0,1 0 0,-1-1 0,6-12 99,-2-1 1,1 1 0,-2-1 0,0 0-1,2-26 1,-4 14 69,-1 1 0,-5-40 0,5 65-200,0 1-1,0-1 1,0 0-1,0 1 1,0-1-1,0 0 1,0 1 0,0-1-1,-1 0 1,1 1-1,0-1 1,0 0-1,-1 1 1,1-1-1,0 1 1,-1-1-1,1 0 1,0 1 0,-1-1-1,1 1 1,-1-1-1,0 0 1,-9 13-1674,7-9 1194,3-2 140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38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13 17588,'-11'-13'4412,"14"21"-533,9 16-2687,5 32-892,-3 1 1,9 70-1,-8-39-225,-13-79-132,7 39-1044,27 84 0,-56-167-4687,4 11 4808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39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21 250 15051,'-3'-5'414,"0"0"0,1 0-1,-1 0 1,1 0 0,0 0 0,1 0-1,-1-1 1,1 1 0,0-1-1,1 1 1,-1-1 0,1-6 0,1 8-126,-1-1 1,1 1 0,1 0 0,-1-1 0,0 1-1,1 0 1,0 0 0,0 0 0,0 0 0,1 0 0,-1 0-1,1 1 1,0-1 0,0 1 0,5-4 0,5-5-13,1 1 1,1 0 0,0 1-1,0 0 1,1 2 0,1 0-1,-1 0 1,1 2 0,0 0-1,20-4 1,-27 8-276,0 0 1,0 0-1,0 1 0,0 0 1,0 1-1,0 0 0,0 1 1,0 0-1,0 1 0,0 0 1,0 0-1,-1 1 0,1 0 1,-1 1-1,0 0 0,0 0 1,0 1-1,0 0 0,12 10 1,-13-7-4,-1 1 0,0-1 0,0 1 0,-1 1 0,0-1 0,0 1 1,-1 0-1,-1 0 0,1 1 0,-2-1 0,0 1 0,0 0 0,0 0 1,-2 0-1,1 0 0,-1 17 0,-1-4 29,-1 1 1,-1 0-1,-1-1 1,-1 1-1,-1-1 0,-11 34 1,10-44 23,1-1 1,-2 1-1,1-1 1,-2 0-1,0 0 0,0-1 1,-1 0-1,-1-1 1,-15 15-1,19-21-57,1 0-1,-1-1 0,0 1 0,-1-1 1,1-1-1,-1 1 0,1-1 0,-1 0 1,0-1-1,0 1 0,0-1 1,-1-1-1,1 1 0,0-1 0,-1-1 1,1 1-1,0-1 0,-1-1 1,1 1-1,-13-3 0,18 2-97,0 1 1,0-1-1,0 0 1,0 0-1,0 1 0,0-1 1,0-1-1,1 1 0,-1 0 1,0 0-1,1 0 0,-1-1 1,1 1-1,-3-3 0,4 3 12,-1 0 0,1 0-1,0 0 1,-1 0-1,1 0 1,0 0 0,0 0-1,-1 0 1,1 0 0,0 0-1,0 0 1,0 0-1,0 0 1,0 1 0,1-1-1,-1 0 1,0 0 0,0 0-1,1 0 1,-1 0-1,0 0 1,1 0 0,-1 0-1,1 0 1,-1 0-1,1 1 1,-1-1 0,1 0-1,0 0 1,-1 1 0,1-1-1,0 0 1,1 0-1,16-14-665,7-2-157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39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22461,'2'4'1720,"-4"12"-1336,-2 7-192,1 10 680,0 1-287,1 8-361,2 2-88,2-1-80,4-3 0,1-11-40,2-9-40,2-13-200,2-8-192,-1-15-537,1-8-335,-2-12 960,-5-4-216,0-6-208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39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0 527 13715,'0'1'140,"0"1"-1,1-1 1,-1 1 0,0 0 0,1-1-1,-1 1 1,1 0 0,-1-1-1,1 1 1,0-1 0,-1 1 0,1-1-1,0 0 1,0 1 0,0-1-1,0 0 1,1 0 0,-1 0 0,0 1-1,0-1 1,1 0 0,-1-1-1,0 1 1,3 1 0,-1-1 68,1 0 0,-1 0 0,0-1 0,1 1 0,-1-1 0,1 0 0,-1 0 0,1 0 0,-1 0 0,1-1 0,3 0 0,6-3 304,-1 1 0,0-2 0,0 1 0,0-2 0,16-9 0,-21 10-310,-1 1 1,0-2-1,0 1 1,-1 0-1,1-1 1,-1 0 0,-1 0-1,5-8 1,-6 11-101,-1-1 1,0 0 0,0 1-1,-1-1 1,1 0 0,-1 0-1,1 0 1,-1-1 0,-1 1 0,1 0-1,-1 0 1,1-1 0,-1 1-1,0 0 1,-1 0 0,0-6-1,1 9-74,0 0 0,-1 0 0,1-1 0,0 1-1,-1 0 1,1 0 0,-1 0 0,0 0 0,1 0 0,-1 0-1,0 0 1,1 0 0,-1 0 0,0 0 0,0 0 0,0 0-1,0 1 1,0-1 0,0 0 0,0 1 0,0-1 0,0 1-1,-2-2 1,1 2 3,0 0-1,0 0 1,0 0-1,0 0 1,0 0-1,0 0 1,0 1-1,0-1 1,0 1 0,0-1-1,0 1 1,1 0-1,-3 1 1,-3 1 15,0 1 0,1 1 0,-1-1 0,1 1 0,0 0 0,-6 8 0,5-4-26,0 0 1,1 1-1,0-1 1,1 1-1,0 1 1,0-1-1,1 1 1,1 0-1,0 0 1,0 0-1,1 0 1,0 0-1,1 0 1,0 1-1,1-1 0,1 1 1,0-1-1,0 0 1,5 20-1,-4-26-42,0 0-1,0-1 0,0 0 0,0 1 0,0-1 1,1 0-1,0 0 0,0 0 0,0-1 1,1 1-1,-1-1 0,1 0 0,-1 0 0,1 0 1,0 0-1,1-1 0,-1 1 0,0-1 0,1 0 1,-1 0-1,1-1 0,-1 1 0,1-1 1,0 0-1,0 0 0,-1-1 0,1 0 0,0 0 1,0 0-1,0 0 0,0 0 0,-1-1 0,1 0 1,0 0-1,-1-1 0,1 1 0,0-1 1,-1 0-1,0 0 0,1 0 0,-1-1 0,0 1 1,0-1-1,0 0 0,-1 0 0,7-8 0,-4 4 18,-1-1-1,0 1 0,-1-1 1,0-1-1,0 1 0,-1 0 1,0-1-1,0 0 0,-1 0 1,0 0-1,1-10 0,0-23-292</inkml:trace>
  <inkml:trace contextRef="#ctx0" brushRef="#br0" timeOffset="1">53 62 21541,'-20'0'1952,"10"-1"-1408,7 1-408,5-5 344,2 0-1464,9-10 1096,-5 0-352,-5-5-440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0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38 174 17524,'0'-2'1653,"0"5"-492,-1 12 76,1 25-354,24 197 574,-10-108-927,-8-91-831,-2-65-2128,-5-10 941,-2 0 0,-7-37 0,3 30 526,-37-158-1353,24 121 3362,23 132 2321,2-28-3043,1 1-1,2-1 1,0 0-1,1-1 0,1 0 1,1 0-1,1-1 1,1 0-1,1-1 1,20 22-1,-29-38-228,0 1 0,0-1 1,0 1-1,1-2 0,-1 1 0,1 0 1,0-1-1,0 0 0,12 3 0,-15-5-31,1 0-1,-1 0 1,0-1 0,1 1-1,-1-1 1,0 0-1,1 0 1,-1 0 0,1-1-1,-1 1 1,0-1-1,0 0 1,1 0 0,-1 0-1,0 0 1,0 0-1,0-1 1,0 1-1,0-1 1,0 0 0,4-4-1,0-1 80,0 0-1,-1-1 1,0 0-1,-1 0 1,1-1-1,-2 1 0,1-1 1,-1 0-1,0-1 1,-1 1-1,0 0 1,-1-1-1,2-12 1,0-4 123,-2-1 1,-1 0 0,-3-45 0,1 56-204,-1-1 0,-1 0 0,0 1 0,-2-1 0,1 1 0,-2 0 1,0 1-1,-12-22 0,3 21-118,14 15 26,1 1 0,-1 0 0,1-1 0,-1 1 0,1 0 0,-1 0 0,1 0 0,-1 0 0,1-1 0,-1 1 0,1 0 0,-1 0-1,1 0 1,-1 0 0,1 0 0,-1 0 0,1 0 0,-1 0 0,1 1 0,-1-1 0,1 0 0,-2 0 0,1 1-71,0 0 0,0 0 0,1 1 0,-1-1 0,0 0-1,0 0 1,0 0 0,1 1 0,-1-1 0,1 0 0,-1 1 0,1-1 0,0 1 0,-1-1 0,1 0 0,0 1 0,0-1-1,0 1 1,0-1 0,0 1 0,0-1 0,1 2 0,1 15-847,0-1 0,11 32 0,-4-15 41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1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87 20372,'-4'10'318,"0"0"0,1 0 0,0 1 0,1-1 0,0 1 0,1 0-1,0 0 1,1-1 0,0 1 0,0 0 0,1 0 0,1 0 0,0-1 0,0 1-1,1-1 1,5 14 0,-7-22-276,0 1 0,1-1 0,-1 1 0,0-1-1,1 0 1,-1 0 0,1 0 0,0 0 0,0 0 0,0 0 0,0 0-1,0-1 1,0 1 0,0-1 0,0 1 0,1-1 0,-1 0-1,0 0 1,5 1 0,-3-1 2,-1-1 0,1 0 0,-1 0 0,1 0 0,0 0 0,-1-1 0,1 1 0,-1-1 0,0 0 0,1 0 0,-1 0 0,0 0 0,4-3 0,3-1 65,-1-1 0,0 0 0,-1 0 0,0-1-1,0 0 1,0 0 0,-1-1 0,13-16 0,-11 11-8,-1-1 0,-1 0 0,0 0 0,-1 0 0,0-1 0,-1 0 1,-1 0-1,-1 0 0,0-1 0,0 1 0,-1-17 0,-8 1-74,0 23-67,5 8 36,1 0 0,-1 0 0,1 1 0,-1-1 0,1 0 1,-1 1-1,1-1 0,-1 0 0,1 1 0,0-1 1,-1 1-1,1-1 0,0 1 0,-1-1 0,1 1 0,0-1 1,0 1-1,-1-1 0,1 1 0,0-1 0,0 1 1,0-1-1,0 2 0,-4 11-25,0 1 0,1 0 1,1 0-1,1 0 0,0 0 0,0 14 0,1-19-47,1-1 0,0 1-1,0 0 1,1 0 0,0-1-1,0 1 1,1-1-1,0 0 1,0 0 0,9 15-1,-10-21-49,0 1-1,0-1 0,0 0 0,0 0 1,1 0-1,-1 0 0,0-1 0,1 1 0,-1 0 1,1-1-1,0 0 0,-1 0 0,1 0 1,0 0-1,0 0 0,0 0 0,0-1 0,0 1 1,0-1-1,0 0 0,-1 0 0,1 0 1,0 0-1,0-1 0,0 1 0,4-2 1,-1 1-171,1-1 1,-1-1 0,0 1 0,0-1-1,0 0 1,0 0 0,-1-1 0,1 0 0,-1 0-1,0 0 1,5-6 0,16-18-854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1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16187,'55'-4'2475,"84"6"0,-65 0-1565,-37-2-626,-18-1-191,-1 1-1,1 1 1,-1 1-1,0 0 1,20 6-1,-37-8-76,-1 0-1,1 0 1,0 1 0,0-1-1,0 0 1,-1 1-1,1-1 1,0 1 0,-1-1-1,1 1 1,0-1-1,-1 1 1,1 0 0,-1-1-1,1 1 1,-1 0-1,1-1 1,-1 1 0,0 0-1,1 0 1,-1-1-1,0 1 1,1 0-1,-1 0 1,0 0 0,0-1-1,0 1 1,0 0-1,0 0 1,0 0 0,0 0-1,0-1 1,0 1-1,0 0 1,0 0 0,0 0-1,-1-1 1,1 1-1,0 0 1,-1 0 0,1-1-1,0 1 1,-1 0-1,1 0 1,-1-1 0,0 1-1,-4 7 127,0 0 1,-1-1-1,-8 10 0,7-10-54,-49 59 480,-136 142-815,188-204 192,-1 0 0,0 0 0,0 0-1,0-1 1,0 0 0,-8 4 0,0-6-199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1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57 18972,'-14'53'2099,"-11"72"1,22-106-1799,1 1-1,1 0 1,1 0 0,1 0-1,0 0 1,2-1-1,4 21 1,-6-36-279,0 0-1,1 0 0,-1 0 1,1 0-1,0-1 0,0 1 1,0 0-1,1-1 1,-1 0-1,1 1 0,5 4 1,-6-6-19,0-1 0,0 0 1,-1 0-1,1 0 0,0 0 1,0 0-1,0 0 0,0-1 1,0 1-1,0-1 0,0 1 1,1-1-1,-1 0 0,0 0 1,0 0-1,0 0 1,0 0-1,0 0 0,0 0 1,1-1-1,-1 1 0,0-1 1,0 0-1,2-1 0,2-1 2,0 0 0,0-1-1,0 0 1,-1 0 0,0-1-1,0 1 1,0-1 0,0 0-1,-1-1 1,7-10 0,4-9 9,15-32 0,-26 49-12,18-46-96,-2-1 1,-2-1-1,16-97 1,-49 237 297,-6 100 0,20-168-195,0 3 118,1 0 1,1 0-1,4 27 1,-4-43-240,-1 1 0,1 0 1,0 0-1,0-1 0,0 1 1,1 0-1,0-1 0,-1 0 1,1 1-1,0-1 0,1 0 1,-1 0-1,0 0 0,1 0 0,0 0 1,-1-1-1,1 1 0,0-1 1,1 0-1,-1 0 0,0 0 1,1 0-1,3 1 0,-5-2 74,-1-1 0,1 0-1,-1 1 1,1-1-1,0 0 1,-1 0-1,1 0 1,-1 0-1,1 0 1,0 0-1,2-1 1,13-9-606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2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18644,'1'3'324,"0"-1"-1,0 1 1,0-1-1,0 1 1,-1-1-1,1 1 1,0 5-1,-1-5-30,23 199 3266,3 24-2248,-25-221-1261,0 0-1,0-1 1,0 1 0,1 0-1,0-1 1,-1 1 0,2-1 0,1 4-1,-3-7-34,-1 0-1,1-1 0,-1 1 1,1-1-1,0 1 1,-1 0-1,1-1 0,0 1 1,-1-1-1,1 0 1,0 1-1,0-1 0,-1 0 1,1 1-1,0-1 1,0 0-1,0 0 0,-1 0 1,3 1-1,-2-2 4,1 1-1,-1 0 1,1-1-1,-1 1 1,0 0 0,1-1-1,-1 0 1,1 1-1,-1-1 1,0 0 0,0 0-1,1 0 1,-1 0-1,2-2 1,9-10 60,-1-1 0,0 0 0,-1-1 0,-1-1 0,14-27 0,-12 20-2,26-38 0,-36 60-78,0 0-1,0-1 1,0 1-1,0 0 1,0 0-1,0 0 1,0 0 0,0 0-1,0 0 1,0 0-1,1 1 1,-1-1 0,0 0-1,1 1 1,1-2-1,-2 2 1,-1 0 0,1 1 1,-1-1-1,1 0 0,-1 0 0,1 0 0,-1 0 0,1 0 0,-1 1 0,1-1 0,-1 0 1,1 0-1,-1 1 0,1-1 0,-1 0 0,1 1 0,-1-1 0,0 1 0,1-1 1,-1 0-1,0 1 0,1-1 0,-1 1 0,0-1 0,1 1 0,-1 0 0,2 6-11,0-1 0,0 1 0,-1-1 0,2 14 0,-2-13 16,1 14-17,1 9-121,13 50 0,-16-79 116,1 0 0,-1 1 1,0-1-1,1 0 0,-1 0 0,1 1 1,-1-1-1,1 0 0,0 0 0,-1 0 1,1 0-1,0 0 0,0 0 1,0 0-1,0 0 0,0 0 0,0 0 1,0-1-1,0 1 0,0 0 0,0-1 1,0 1-1,2 0 0,-1-1-49,-1 0 0,1 0 0,-1 0 0,1 0 0,-1-1 0,1 1 0,-1 0 0,1-1 0,-1 1 0,1-1 0,-1 0 0,1 0 0,-1 1 0,0-1 0,1 0 0,-1 0 0,0 0 0,0 0 0,1-2 0,7-6-221,0-1 0,-1 0 0,0-1 0,-1 1 0,-1-2 0,7-12 0,8-19-323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2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53 16668,'-9'25'1521,"5"-16"-1089,1 0 1,0-1-1,0 1 1,0 0 0,1 0-1,1 1 1,0-1-1,0 0 1,1 13-1,0-21-361,1-1 1,0 0-1,0 1 0,0-1 0,-1 0 1,1 0-1,0 1 0,0-1 0,0 0 0,-1 0 1,1 0-1,0 0 0,0 0 0,0 0 1,0 0-1,-1 0 0,1-1 0,0 1 0,0 0 1,0 0-1,1-1 0,3-2-8,1 1 0,-1-1 0,0 0 0,0 0 0,0 0 0,0-1 0,0 0 0,-1 0 0,0 0 0,5-6-1,7-9 37,14-25-1,-7 11-7,4-4-96,-27 36 3,0 1 1,0 0-1,0 0 1,0-1-1,0 1 1,0 0-1,0 0 1,0-1-1,1 1 1,-1 0-1,0 0 1,0 0-1,0-1 1,0 1-1,1 0 0,-1 0 1,0 0-1,0 0 1,0 0-1,1-1 1,-1 1-1,0 0 1,0 0-1,0 0 1,1 0-1,-1 0 1,0 0-1,0 0 1,1 0-1,-1 0 0,0 0 1,0 0-1,1 0 1,-1 0-1,0 0 1,0 0-1,1 0 1,-1 0-1,0 0 1,0 0-1,1 0 1,-1 0-1,0 0 0,0 0 1,0 1-1,1-1 1,-1 0-1,0 0 1,0 0-1,0 0 1,1 1-1,-1-1 1,0 0-1,0 0 1,0 0-1,0 1 1,0-1-1,1 0 0,-1 0 1,0 0-1,0 1 1,0-1-1,0 0 1,0 0-1,0 1 1,0-1-1,2 17-54,-11 196 490,-2-27 859,16-42-578,-1 61-468,-4-199-232,-4 33 119,3-37-110,1 1-1,-1-1 1,0 1-1,1-1 1,-1 0-1,0 0 0,-1 1 1,1-1-1,0 0 1,0 0-1,-1 0 1,1 0-1,-4 2 0,5-4-11,-1 1-1,0-1 1,1 0 0,-1 1-1,0-1 1,1 0-1,-1 0 1,0 0-1,1 0 1,-1 0 0,0 0-1,1 0 1,-1 0-1,0 0 1,0 0-1,1 0 1,-1 0-1,0 0 1,1-1 0,-1 1-1,0 0 1,1 0-1,-1-1 1,1 1-1,-1-1 1,0 1 0,1 0-1,-1-1 1,1 1-1,-1-1 1,1 1-1,-1-1 1,1 1 0,0-1-1,-1 0 1,1 1-1,0-1 1,-1 0-1,1 0 1,-15-29 199,15 30-202,-9-30-46,1 1 1,2-1-1,0 0 0,2 0 0,2-1 0,0 1 0,2-1 1,2 0-1,6-41 0,-5 59-264,0 0-1,1 0 1,0 0 0,1 1 0,0-1-1,1 1 1,0 1 0,1-1-1,1 1 1,0 0 0,0 1-1,1-1 1,12-10 0,5-4-478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3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89 19804,'-37'167'4687,"-11"73"-2368,47-232-2270,-2 11 59,1 0 0,0 0-1,2 0 1,0 0 0,6 36 0,-6-54-104,0 0 0,1 0 0,-1 1 0,0-1-1,1 0 1,-1 0 0,1 0 0,-1 0 0,1 0 0,0 0 0,-1 0 0,1 0 0,0-1 0,0 1 0,1 1 0,-2-2-2,1 1 0,-1-1 0,1 0 1,-1 0-1,1 0 0,-1 0 1,1 0-1,-1 0 0,1 0 0,-1 0 1,1 0-1,-1 0 0,1 0 0,-1 0 1,1 0-1,-1 0 0,0 0 1,1-1-1,-1 1 0,1 0 0,-1 0 1,1 0-1,-1-1 0,1 1 1,2-3 0,0 0 0,0 0 1,-1 0-1,1 0 0,-1 0 1,0 0-1,4-7 1,12-32-104,-1-1 1,16-60-1,-18 52 9,28-103-242,11-36-133,-54 190 464,3-8-28,0 0 0,0 0-1,6-9 1,-9 16 22,1 0 1,0-1-1,0 1 0,0 0 1,0 0-1,-1 0 0,1 0 1,0 0-1,1 1 0,-1-1 1,0 0-1,2-1 0,-2 2 3,0 0 0,-1 0 0,1 0-1,0 0 1,-1 0 0,1 0-1,0 0 1,-1 0 0,1 0 0,0 0-1,-1 1 1,1-1 0,0 0-1,-1 0 1,1 1 0,-1-1 0,1 0-1,-1 1 1,1-1 0,0 0 0,-1 1-1,1-1 1,-1 1 0,0-1-1,1 1 1,-1-1 0,1 2 0,4 5-15,-1 0 0,1 1 0,-2 0 1,1-1-1,-1 1 0,0 1 0,-1-1 1,0 0-1,0 1 0,-1-1 1,0 1-1,0 10 0,-1 1 62,-1-1 1,0 1-1,-2-1 0,-6 28 0,6-36-31,-1 0-1,0-1 1,-1 1-1,-5 9 1,8-17-59,1-1 0,0 1 0,0-1 0,-1 0 0,0 1-1,1-1 1,-1 0 0,0 0 0,0 0 0,0-1 0,0 1 0,0 0 0,-1-1 0,1 1 0,0-1 0,-1 0 0,1 0 0,-1 0 0,0 0 0,1 0 0,-6 1 0,-5-6-156,4-11-79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3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21 17212,'-9'10'761,"-57"74"3149,57-71-3621,1 0-1,1 0 1,0 1 0,-10 29-1,14-33-126,-1 1-1,2 0 0,0-1 0,0 1 0,1 0 1,0 0-1,1 21 0,0-31-133,1 0 1,-1 0-1,0 0 1,0 0 0,0 0-1,1 0 1,-1 0-1,0 0 1,1 0-1,-1 0 1,1 0-1,-1-1 1,1 1-1,-1 0 1,1 0-1,0 0 1,-1-1-1,1 1 1,0 0-1,0-1 1,0 1-1,-1-1 1,1 1-1,0-1 1,0 1-1,0-1 1,0 0 0,0 1-1,0-1 1,0 0-1,0 0 1,0 0-1,0 1 1,0-1-1,0 0 1,0 0-1,0-1 1,0 1-1,0 0 1,0 0-1,0 0 1,0-1-1,0 1 1,1-1-1,3-1 76,0 0 1,1-1-1,-1 0 0,0 0 0,-1 0 0,7-6 0,1-2 66,0 0-1,-1-1 0,-1-1 1,0 0-1,0 0 1,-2-1-1,10-20 0,-12 22-102,0-1 0,-2 1 0,1-1 0,-2-1-1,1 1 1,-2 0 0,0-1 0,0 0 0,-1-15-1,-1 27-63,-1 0-1,1 0 1,0-1-1,0 1 1,-1 0-1,1 0 1,-1 0-1,0 0 1,0 0-1,0 0 1,0 0-1,0 0 1,0 0-1,0 0 1,0 0-1,-1 1 1,1-1-1,-1 0 1,-2-1-1,3 3-14,0-1 1,-1 0-1,1 1 0,-1-1 1,1 1-1,-1 0 0,1-1 1,-1 1-1,1 0 0,-1 0 1,1 0-1,-1 0 0,1 0 1,-1 1-1,1-1 1,-1 0-1,1 1 0,0-1 1,-1 1-1,1-1 0,-1 1 1,1 0-1,0-1 0,-1 1 1,1 0-1,0 0 0,0 0 1,0 0-1,-1 1 0,-3 3-164,1 1 0,-1-1-1,1 1 1,1 0 0,-1 0-1,1 0 1,0 0 0,-4 11-1,7-15-109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4.4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68 18708,'-9'152'4349,"4"-97"-3105,4 98-1,2-138-1134,0 5 46,1 0-1,0-1 0,2 1 0,10 35 0,-13-53-134,0 0-1,0 0 0,0 0 0,0 0 1,1 0-1,-1 0 0,0 0 0,1 0 1,3 2-1,-5-3-12,1-1-1,0 1 1,-1-1 0,1 0 0,0 1-1,-1-1 1,1 0 0,0 1 0,-1-1-1,1 0 1,0 0 0,0 0 0,-1 0 0,1 0-1,0 0 1,0 0 0,-1 0 0,1 0-1,0 0 1,0 0 0,0-1 0,1 0 2,0 0 0,0 0 0,-1 0 0,1-1 1,0 1-1,-1-1 0,1 0 0,-1 1 0,0-1 1,1 0-1,-1 0 0,0 0 0,0 0 0,0 0 1,0 0-1,-1 0 0,1 0 0,0-4 0,8-31 53,-2-1-1,4-56 1,-6-78-748,-3 154 394,-2 17 283,0 1 0,0 0 0,0 0 0,0 0 0,0 0 0,0 0 0,0-1 0,0 1 0,0 0 0,1 0 0,-1 0 0,0 0 1,0 0-1,0 0 0,0-1 0,0 1 0,0 0 0,0 0 0,1 0 0,-1 0 0,0 0 0,0 0 0,0 0 0,0 0 0,0 0 0,1 0 0,-1 0 0,0 0 0,0 0 0,0 0 0,0 0 0,0 0 0,1 0 1,-1 0-1,0 0 0,0 0 0,0 0 0,0 0 0,0 0 0,1 0 0,-1 0 0,0 0 0,0 0 0,0 0 0,17 22-753,-1 0 617,-14-20 146,-1-1-1,1 1 1,1 0-1,-1-1 1,0 1-1,0-1 0,0 0 1,1 0-1,-1 0 1,1 0-1,-1 0 1,1 0-1,-1-1 0,1 1 1,-1-1-1,1 1 1,0-1-1,-1 0 1,1 0-1,-1-1 1,1 1-1,0 0 0,-1-1 1,1 1-1,-1-1 1,1 0-1,-1 0 1,1 0-1,-1 0 0,0-1 1,0 1-1,1 0 1,-1-1-1,0 0 1,2-2-1,4-3 57,-1 0 1,0-1-1,0 0 0,-1 0 0,0 0 0,0 0 1,8-19-1,-7 10 107,0-2-1,6-22 1,-11 33-81,-1-1 1,1 1-1,-1 0 0,-1-1 0,1 0 1,-1 1-1,-2-14 0,2 22-80,0-1 0,0 1 0,0 0 1,0 0-1,0-1 0,0 1 0,0 0 0,0 0 0,0-1 0,0 1 0,0 0 0,0 0 0,0-1 0,0 1 0,0 0 0,0 0 0,0-1 0,-1 1 0,1 0 0,0 0 0,0-1 0,0 1 0,0 0 0,0 0 1,-1-1-1,1 1 0,0 0 0,0 0 0,0 0 0,-1 0 0,1-1 0,0 1 0,0 0 0,-1 0 0,1 0 0,0 0 0,0 0 0,-1 0 0,1 0 0,0 0 0,0 0 0,-1 0 0,1 0 0,0 0 1,-1 0-1,1 0 0,0 0 0,0 0 0,-1 0 0,1 0 0,0 0 0,0 0 0,-1 0 0,1 0 0,0 0 0,0 0 0,-1 1 0,1-1 0,0 0 0,0 0 0,0 0 0,-1 0 0,1 1 0,0-1 1,-12 19 19,-1 10-17,1 1 0,-15 62 0,22-71 40,2 0 1,0 0-1,1 1 1,2-1 0,2 34-1,-2-53-37,0 1 0,0 0-1,1 0 1,-1-1 0,1 1 0,0 0-1,0-1 1,0 1 0,0-1-1,0 1 1,0-1 0,1 1 0,-1-1-1,1 0 1,0 0 0,-1 0 0,1 0-1,0 0 1,0 0 0,1 0 0,-1-1-1,0 1 1,0-1 0,1 1-1,-1-1 1,1 0 0,0 0 0,-1 0-1,1-1 1,-1 1 0,1 0 0,0-1-1,0 0 1,-1 1 0,1-1 0,0-1-1,0 1 1,-1 0 0,5-1 0,3-2-21,1 0 1,-1 0 0,1-1 0,-1-1 0,12-6-1,-13 5-84,1 1 0,0 1 1,0 0-1,15-4 0,-24 8 79,0-1-1,0 1 1,0 0 0,0 0 0,0 0 0,0 0 0,0 0 0,0 0-1,0 0 1,0 1 0,-1-1 0,1 0 0,0 0 0,0 1 0,0-1 0,0 1-1,0-1 1,-1 1 0,1-1 0,0 1 0,0-1 0,-1 1 0,1-1-1,0 1 1,-1 0 0,1 0 0,0-1 0,-1 1 0,1 0 0,-1 0 0,0 0-1,1-1 1,-1 1 0,0 0 0,1 0 0,-1 0 0,0 0 0,0 0-1,0 0 1,0 0 0,0 2 0,1 4-143,-1 0-1,0 0 1,-1 0-1,-1 8 1,2-12 71,-6 30-1047,3-20 20,2-10 334,2-5-181,4-18 161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4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18 13267,'8'1'957,"-1"-1"1,1 2 0,-1-1-1,10 4 1,-13-3-601,0-1 0,0 1 1,0-1-1,0 0 0,0 0 0,0-1 1,0 1-1,0-1 0,0 0 0,0 0 1,0 0-1,1 0 0,-1-1 0,0 0 1,0 0-1,0 0 0,0 0 0,6-4 1,-10 5-315,1 0 0,0 0 0,-1-1 0,1 1 0,-1 0 0,1-1 0,-1 1 0,1-1 0,-1 1 0,1 0 0,-1-1 0,1 1 0,-1-1 0,0 0 0,1 1 1,-1-1-1,0 1 0,1-1 0,-1 1 0,0-1 0,0 0 0,0 1 0,0-1 0,1 0 0,-1 1 0,0-1 0,0 0 0,0 1 0,0-1 0,0 1 0,0-1 0,-1 0 0,1 0 0,-1 0-9,1 0-1,-1 1 0,1-1 0,-1 1 0,1-1 0,-1 1 0,0-1 0,1 1 1,-1 0-1,0-1 0,1 1 0,-1 0 0,0-1 0,0 1 0,1 0 0,-1 0 1,0 0-1,0 0 0,1 0 0,-1-1 0,0 2 0,0-1 0,1 0 0,-1 0 0,0 0 1,0 0-1,0 1 0,-5 1 7,0 0 0,0 0 0,1 1 0,-1 0 0,1 0 0,0 1 0,0-1 0,0 1 0,0 0 1,1 1-1,-1-1 0,1 1 0,0 0 0,-4 7 0,-2 2-76,2 1 0,0 0-1,0 0 1,-5 19 0,9-21-98,0 0-1,1 0 1,-3 20 0,5-28-5,1 0 1,0-1 0,0 1-1,0-1 1,0 1 0,1-1-1,0 1 1,0-1 0,0 1-1,0-1 1,1 1 0,0-1-1,4 8 1,-5-11 72,0 1 0,0-1-1,0 0 1,0 0 0,0 0 0,1 0-1,-1 0 1,0 0 0,1 0 0,-1 0-1,1 0 1,-1 0 0,1-1 0,-1 1 0,1-1-1,-1 1 1,1-1 0,0 0 0,-1 1-1,1-1 1,0 0 0,-1 0 0,3 0-1,0-1-32,1 0-1,0 0 1,-1 0-1,1-1 1,-1 0-1,1 0 1,5-3-1,30-20-673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5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 17364,'-4'1'223,"0"0"-1,1 0 1,-1 0 0,0 1 0,1 0 0,-1-1 0,1 1 0,-1 1-1,1-1 1,0 0 0,0 1 0,0 0 0,-3 4 0,2-3 17,-11 10 625,1 1 0,1 1 0,-22 34 0,29-40-684,0 0 1,1 1 0,0 0-1,0 0 1,2 0 0,-1 0-1,1 0 1,-2 17 0,5-25-169,0-1 0,0 0 0,0 0 1,0 1-1,0-1 0,0 0 0,0 0 0,1 1 0,-1-1 1,1 0-1,0 0 0,0 0 0,0 0 0,0 0 0,2 3 1,-2-4-17,0 0 0,0 0 0,0 0 0,1 0 0,-1 0 0,0 0 0,1 0 1,-1 0-1,1-1 0,-1 1 0,1 0 0,0-1 0,-1 1 0,1-1 0,-1 0 0,4 1 0,4-2-81,1 1 0,-1-1-1,1-1 1,-1 0 0,18-5-1,-5 1-118,-19 5 157,0 0 0,0 0 0,-1 1-1,1 0 1,0 0 0,0-1 0,0 1 0,0 1 0,0-1 0,0 0 0,0 1 0,-1 0 0,1 0 0,0-1 0,0 1 0,4 3 0,-5-3 28,-1 1 0,0-1 1,0 0-1,0 1 0,0-1 1,0 1-1,0-1 0,0 1 1,-1 0-1,1-1 1,-1 1-1,1 0 0,-1-1 1,1 1-1,-1 0 0,0 0 1,0 0-1,0-1 0,0 1 1,0 0-1,0 0 1,0-1-1,-1 1 0,1 0 1,-1-1-1,1 1 0,-1 0 1,0-1-1,-1 3 0,-4 9-90,0 1 0,-1-1-1,-1-1 1,0 1-1,0-1 1,-2-1-1,1 0 1,-1 0 0,-1-1-1,0 0 1,0-1-1,-15 10 1,6-11-114,4-3-108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6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34 18252,'-2'46'4666,"-5"11"-3437,-2 44-1011,6-62-113,1-9 54,1 1 1,1-1-1,6 49 1,-5-77-126,-1 0-1,1 0 1,-1 0 0,1 1-1,-1-1 1,1 0 0,0 0-1,0 0 1,0-1-1,0 1 1,1 0 0,-1 0-1,0-1 1,1 1 0,2 1-1,-3-2 2,0 0-1,1 0 1,-1-1-1,1 1 0,-1-1 1,1 1-1,0-1 1,-1 0-1,1 0 0,-1 1 1,1-1-1,0 0 1,-1-1-1,1 1 0,-1 0 1,1 0-1,-1-1 1,1 1-1,0-1 0,-1 1 1,1-1-1,2-1 1,5-3 123,1-1-1,-1 0 1,0 0 0,0-1 0,-1 0 0,14-16 0,44-57 629,-52 61-608,18-24-221,-1-2-1,-2-1 1,-3-1 0,29-70 0,-51 100-1491,-4 17 1476,0 0 0,0 0 0,0-1 0,0 1 0,0 0 0,0 0 0,0 0 0,0 0 0,0-1 0,0 1 0,0 0 0,0 0 0,0 0 0,0 0-1,-1-1 1,1 1 0,0 0 0,0 0 0,0 0 0,0 0 0,0 0 0,0-1 0,0 1 0,-1 0 0,1 0 0,0 0 0,0 0 0,0 0 0,0 0 0,-1 0 0,1 0 0,0-1-1,0 1 1,0 0 0,0 0 0,-1 0 0,1 0 0,0 0 0,0 0 0,-2 1-91,0 0 1,1-1-1,-1 1 0,1 0 1,-1 0-1,1 0 0,-1 0 1,1 0-1,0 1 0,0-1 1,-1 0-1,1 1 0,-1 1 0,-20 26-1150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6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16756,'18'18'1880,"-4"1"-1152,0-2-336,5 5 961,-2-2-465,7 0-1008,-2-1 416,2-14-408,4-5-112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1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14 15507,'10'-13'2498,"-10"13"-2459,0 0-1,0 0 1,0 0-1,0 0 0,0 0 1,0 0-1,1 0 1,-1 0-1,0 0 1,0 0-1,0 0 1,0 0-1,0 0 1,0 0-1,0 0 1,1 0-1,-1 0 0,0 0 1,0 0-1,0 0 1,0 0-1,0 0 1,0 0-1,1 0 1,-1 0-1,0 0 1,0 0-1,0 0 0,0 0 1,0 0-1,0 1 1,0-1-1,0 0 1,0 0-1,1 0 1,-1 0-1,0 0 1,0 0-1,0 0 1,0 0-1,0 0 0,0 1 1,0-1-1,0 0 1,0 0-1,0 0 1,0 0-1,0 0 1,0 0-1,0 0 1,0 1-1,0 28 1578,-24 404 834,-19 209-2100,36-574-298,4-67-235,-3-7 615,-1 0-430,-2-1-1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7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183 60 17540,'-13'-1'1126,"-1"2"1,1 0 0,0 0 0,-17 5-1,24-5-1038,1 1-1,0 0 1,0 1-1,0-1 1,0 1-1,0 0 1,1 0-1,-1 0 1,1 1-1,0 0 1,0 0-1,0 0 1,-3 5 0,3-3-77,-1 1 0,2 0 0,-1 0 0,1 0 0,0 0 1,0 1-1,-2 9 0,5-15-11,-1 0-1,1 0 1,0 0-1,0 0 1,0 0-1,0 0 1,0 0-1,0 0 1,0 0-1,1 0 1,-1 0-1,1 0 1,0 0 0,0 3-1,0-4 1,0 0-1,0 0 1,0 0-1,0 0 1,0-1 0,0 1-1,0 0 1,0 0-1,1-1 1,-1 1-1,0 0 1,0-1 0,0 1-1,1-1 1,-1 0-1,0 1 1,1-1 0,-1 0-1,0 0 1,1 0-1,-1 0 1,0 0-1,1 0 1,0 0 0,5-1-17,0-1 0,0 1 1,0-1-1,-1 0 0,1-1 1,-1 1-1,0-1 0,0-1 1,0 1-1,0-1 1,5-4-1,11-10-68,26-27 0,-43 39 76,8-8-41,19-28 0,-23 29 28,0 0 0,1 1 1,15-14-1,-25 26 22,0 0-1,0 0 1,0-1 0,0 1-1,0 0 1,0 0 0,0 0-1,0 0 1,1 0-1,-1 0 1,0 0 0,0 0-1,0 0 1,0 0 0,0 0-1,0 0 1,0 0-1,0 0 1,0 0 0,0 0-1,0 0 1,1 0 0,-1 0-1,0 0 1,0 0-1,0 0 1,0 0 0,0 0-1,0 0 1,0 0 0,0 0-1,0 0 1,0 0-1,1 0 1,-1 0 0,0 0-1,0 0 1,0 0 0,0 0-1,0 0 1,0 0 0,0 1-1,0-1 1,0 0-1,0 0 1,0 0 0,0 0-1,0 0 1,0 0 0,0 0-1,0 0 1,0 0-1,1 0 1,-1 0 0,0 1-1,0-1 1,0 0 0,0 0-1,0 0 1,0 0-1,0 0 1,0 0 0,0 0-1,-1 0 1,1 0 0,0 0-1,0 1 1,0 7-14,-17 51 33,10-38 78,2 0 0,0 0-1,1 0 1,-2 34 0,6-53-74,0 0 0,0 0 0,0 0 0,0 0 0,0 0 0,1 0 0,-1 0 0,1 0 0,-1 0 0,1 0 0,0-1 0,0 1 0,0 0-1,2 2 1,-2-3-1,0 0 0,-1 0-1,1 0 1,0-1-1,0 1 1,1 0 0,-1-1-1,0 1 1,0-1 0,0 1-1,0-1 1,0 0-1,0 1 1,1-1 0,-1 0-1,0 0 1,0 0-1,2 0 1,2-1 31,1 0 0,-1 0 0,0 0 0,1-1 0,-1 0-1,0 0 1,0 0 0,9-6 0,7-7 98,0-1 0,33-32 1,-38 32-124,0 1 0,2 0 0,0 2 1,21-13-1,-39 26-29,1-1-1,-1 1 1,0 0 0,0 0-1,1-1 1,-1 1 0,0 0 0,1 0-1,-1 0 1,0 0 0,1 0-1,-1-1 1,1 1 0,-1 0 0,0 0-1,1 0 1,-1 0 0,0 0-1,1 0 1,-1 0 0,0 0 0,1 0-1,-1 0 1,1 1 0,-1-1-1,0 0 1,1 0 0,-1 0 0,0 0-1,1 0 1,-1 1 0,0-1-1,0 0 1,1 0 0,-1 1 0,0-1-1,0 0 1,1 0 0,-1 1-1,0-1 1,0 0 0,1 1 0,-1-1-1,0 0 1,0 1 0,0-1-1,0 0 1,0 1 0,0-1 0,0 0-1,0 1 1,1-1 0,-1 0-1,0 1 1,-1-1 0,1 1 0,-2 25-33,1-21 21,-3 16-4,2-10 35,0 1-1,1-1 1,0 1-1,1 16 1,0-28-7,0 1 1,0 0 0,0 0 0,0-1 0,0 1 0,1-1 0,-1 1 0,0 0 0,0-1-1,0 1 1,1 0 0,-1-1 0,0 1 0,1-1 0,-1 1 0,1-1 0,-1 1 0,0-1-1,1 1 1,-1-1 0,1 1 0,0-1 0,-1 1 0,1-1 0,-1 0 0,1 1 0,-1-1-1,1 0 1,0 0 0,0 1 0,1-1 10,0 0-1,0-1 1,0 1-1,-1 0 1,1 0 0,0-1-1,-1 1 1,1-1-1,0 0 1,-1 0 0,3-1-1,5-3 63,-1-1-1,0 0 1,7-7-1,12-12 115,-4 3-93,44-32 0,-67 53-116,1 1-1,-1-1 0,1 1 1,0-1-1,-1 1 0,1 0 1,0-1-1,-1 1 0,1 0 1,0-1-1,0 1 0,-1 0 1,1 0-1,0 0 1,0-1-1,0 1 0,-1 0 1,1 0-1,0 0 0,0 0 1,0 0-1,1 1 0,-2-1-3,1 1-1,-1-1 0,0 1 0,1 0 0,-1-1 0,1 1 1,-1-1-1,0 1 0,0 0 0,0-1 0,1 1 0,-1 0 1,0-1-1,0 1 0,0 0 0,0-1 0,0 1 0,0 0 1,0-1-1,0 2 0,-11 40-706,10-37 608,-2 3-257,-6 22-825,9-29 1013,-1 0-1,1 1 1,0-1 0,-1 0-1,1 1 1,0-1-1,0 1 1,0-1 0,0 0-1,0 1 1,0-1 0,1 0-1,-1 1 1,0-1-1,1 2 1,0-3 108,0 0 0,0 0 1,0 0-1,0 0 0,-1 0 0,1-1 0,0 1 0,0 0 1,-1-1-1,1 1 0,0 0 0,0-1 0,-1 1 1,1-1-1,0 1 0,-1-1 0,1 0 0,-1 1 1,1-1-1,0 0 0,13-15-880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7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7 13843,'17'-7'1900,"-17"7"-1823,0 0 0,1 0 0,-1 0 0,0 0 0,1 0 0,-1 0 0,0 0 1,1 0-1,-1 0 0,0 1 0,1-1 0,-1 0 0,0 0 0,0 0 0,1 0 0,-1 0 1,0 0-1,1 1 0,-1-1 0,0 0 0,0 0 0,1 0 0,-1 1 0,0-1 1,1 1-1,-1 0 128,0 1 1,1 0 0,-1 0-1,0-1 1,0 1 0,0 0-1,0 0 1,-1-1 0,1 1-1,0 0 1,-1-1-1,1 1 1,-1 0 0,-1 2-1,-6 20 1147,3-14-888,1 0 1,1 1-1,0 0 1,0 0-1,1 0 0,-1 17 1,3-27-434,0 0 0,0 0 1,0-1-1,0 1 0,1 0 1,-1-1-1,0 1 0,0 0 1,1-1-1,-1 1 0,1 0 1,-1-1-1,1 1 0,-1-1 1,1 1-1,-1-1 0,1 1 1,-1-1-1,1 1 0,-1-1 1,1 1-1,0-1 0,-1 0 1,1 1-1,0-1 0,-1 0 1,1 0-1,0 1 0,0-1 1,-1 0-1,1 0 0,0 0 1,0 0-1,-1 0 0,1 0 1,0 0-1,0 0 0,-1 0 1,1 0-1,0-1 0,-1 1 1,2-1-1,35-11 328,-34 11-304,86-44 223,-64 31-411,1 1 0,0 2 0,32-11 0,-55 21 84,0 0 0,0 1 0,0-1 0,1 1 0,-1-1 0,0 1 0,1 0 0,-1 1 0,0-1 0,6 1 0,-9 0 34,1-1 1,0 0-1,0 1 1,0-1 0,0 1-1,-1-1 1,1 1-1,0 0 1,-1-1-1,1 1 1,0 0 0,-1-1-1,1 1 1,-1 0-1,1 0 1,-1 0-1,1-1 1,-1 1 0,0 0-1,1 0 1,-1 0-1,0 0 1,0 0-1,1 0 1,-1 0 0,0 0-1,0-1 1,0 1-1,0 0 1,0 0-1,0 0 1,-1 0 0,1 0-1,0 0 1,0 0-1,-1 0 1,1 0-1,-1-1 1,0 2 0,-2 8 11,-16 41-158,18-49 83,0 1-1,0-1 0,0 0 1,-1 0-1,1 0 0,0 0 1,-1-1-1,1 1 0,-1 0 1,0 0-1,0-1 0,1 1 1,-1-1-1,0 0 0,0 0 1,0 1-1,0-1 0,-4 1 1,-7-3-170,4-5-107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8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94 17196,'8'-9'569,"0"1"0,1 0-1,0 0 1,0 1 0,1 0 0,0 0 0,0 1 0,1 1 0,-1 0 0,1 0 0,0 1 0,1 0 0,-1 1 0,22-3-1,-31 6-541,1-1-1,-1 1 0,0 0 0,0 0 0,1 0 0,-1 0 0,0 1 0,0-1 0,0 1 0,1-1 0,-1 1 1,0 0-1,0-1 0,0 1 0,0 0 0,0 1 0,0-1 0,0 0 0,0 0 0,-1 1 0,1-1 0,0 1 1,-1 0-1,1-1 0,-1 1 0,0 0 0,0 0 0,1 0 0,-1 0 0,0 0 0,-1 0 0,1 0 1,0 0-1,0 5 0,0-1-35,-1 1 1,0-1 0,0 1 0,0-1 0,-1 1-1,0-1 1,-1 1 0,1-1 0,-1 0 0,-5 12-1,-59 104-256,65-121 260,1 0 0,-1 0 0,1 0 0,-1 0 1,1 0-1,-1 0 0,1 0 0,0 1 0,0-1 0,0 0 0,0 0 0,0 0 0,0 1 1,0-1-1,0 1 0,0-1 3,0-1 0,1 0 1,-1 1-1,0-1 0,0 0 1,1 1-1,-1-1 0,0 0 0,1 1 1,-1-1-1,0 0 0,1 0 1,-1 1-1,1-1 0,-1 0 1,0 0-1,1 0 0,-1 1 0,1-1 1,-1 0-1,1 0 0,-1 0 1,0 0-1,1 0 0,-1 0 1,1 0-1,3-1-2,0 1 1,0-1-1,0 0 1,0 0-1,0-1 1,0 1-1,5-3 1,10-8 14,0-1 1,-1 0-1,0-2 1,-1 0-1,-1 0 0,0-2 1,-1 0-1,-1-1 0,-1 0 1,15-27-1,-10 3 32,-9 19-63,-14 50-52,2-14 53,-11 58-68,13-64 97,0 1-1,0 0 0,1 0 1,1-1-1,-1 1 1,4 15-1,-4-22 4,0 0 0,1 0 1,-1 1-1,1-1 0,-1 0 0,1 0 1,0 0-1,0 0 0,-1 0 1,1 0-1,0 0 0,0 0 0,0 0 1,0 0-1,0 0 0,0 0 0,0-1 1,0 1-1,0 0 0,1-1 0,-1 1 1,0-1-1,0 0 0,1 1 0,-1-1 1,0 0-1,0 1 0,1-1 0,-1 0 1,0 0-1,1 0 0,-1 0 1,0-1-1,1 1 0,-1 0 0,0 0 1,0-1-1,1 1 0,-1-1 0,2 0 1,5-3 86,0 1 0,0-1 0,-1 0 0,13-10 0,6-7 133,-2-2-1,0 0 1,-2-2-1,23-31 1,-45 56-237,0 0 1,1 0-1,-1 0 1,0 0-1,0 0 0,0 0 1,0 0-1,0 0 0,0 0 1,0 0-1,0 1 1,0-1-1,0 0 0,0 0 1,0 0-1,0 0 0,0 0 1,0 0-1,0 0 1,1 0-1,-1 0 0,0 0 1,0 0-1,0 0 0,0 0 1,0 0-1,0 0 1,0 0-1,0 0 0,0 0 1,1 0-1,-1 0 1,0 0-1,0 0 0,0 0 1,0 0-1,0 0 0,0 0 1,0 0-1,0 0 1,0 0-1,1 0 0,-1 0 1,0 0-1,0 0 0,0 0 1,0 0-1,0 0 1,0 0-1,0 0 0,0-1 1,0 1-1,0 0 0,0 0 1,0 0-1,0 0 1,0 0-1,0 0 0,1 0 1,-1 0-1,0 0 0,0 0 1,0-1-1,0 1 1,0 0-1,0 0 0,0 0 1,0 0-1,0 0 0,-1 12-207,-8 28-259,5-22 59,3-13 216,-5 39-1340,6-41 1439,0 0 0,0 0-1,0 0 1,0 0 0,0 0 0,1 0-1,-1 0 1,1 0 0,0-1-1,0 1 1,0 0 0,2 2-1,7 6-508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8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1 22877,'-2'7'326,"0"0"0,-1 0 0,0 0-1,0 0 1,0-1 0,-1 1 0,-7 9 0,-38 40 382,25-31-154,-13 17-212,-49 52 106,73-81-394,-1-1 1,0 0-1,-1-1 1,-27 15 0,42-26-65,-1 1 0,0 0 0,0-1 1,0 1-1,-1-1 0,1 0 1,0 1-1,0-1 0,0 0 0,0 0 1,0 1-1,0-1 0,0 0 1,-1 0-1,1 0 0,0 0 0,0-1 1,-2 1-1,2-1-3,1 1-1,-1-1 1,1 1 0,-1-1-1,1 1 1,-1-1-1,1 1 1,-1-1 0,1 1-1,0-1 1,-1 0-1,1 1 1,0-1 0,-1 0-1,1 1 1,0-1 0,0 0-1,0 1 1,0-1-1,0 0 1,0-1 0,0-5-115,0-1 1,1 1 0,0-1 0,3-10 0,-2 9 11,8-35-613,1 0 0,26-63 0,-36 102 675,1 1 0,1 0 0,-1 0 0,0 0 0,1 0 0,3-4 0,-5 8 48,0-1 1,-1 0-1,1 1 0,0-1 0,-1 1 0,1-1 0,0 1 0,-1-1 1,1 1-1,0 0 0,0-1 0,0 1 0,-1 0 0,1 0 0,0-1 1,0 1-1,0 0 0,0 0 0,-1 0 0,1 0 0,0 0 0,0 0 1,0 0-1,0 1 0,0-1 0,-1 0 0,1 0 0,0 1 0,0-1 1,-1 0-1,1 1 0,0-1 0,0 1 0,-1-1 0,1 1 0,0-1 1,-1 1-1,1-1 0,-1 1 0,2 1 0,4 7 46,1 0 0,-2 1 0,1-1 0,-2 1-1,1 1 1,-1-1 0,3 15 0,12 26 363,-14-41-277,-1-1 1,2 0 0,-1 0 0,1-1 0,1 1 0,-1-1 0,1-1 0,12 11 0,-14-14-318,1 0 1,0 0-1,0-1 1,0 1 0,0-1-1,1-1 1,0 1 0,-1-1-1,1 0 1,0-1 0,0 1-1,0-1 1,9 0 0,35-3-1101,-25-5 486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9.1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0 23805,'0'16'1896,"6"-2"-1479,6-12-161,8-2 792,3-2-568,5-2-544,4 4-328,-2-2-472,-1 4-457,-7 1-759,-4 0 1488,-11-1-368,-7 4-233</inkml:trace>
  <inkml:trace contextRef="#ctx0" brushRef="#br0" timeOffset="1">1 211 18364,'14'1'1872,"12"-4"-1216,7 0-263,6-2 823,1-1-416,4 0-704,-2-2 176,-6 6-232,-8-2-136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49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1 555 18220,'0'0'54,"0"1"0,0-1-1,0 0 1,0 0 0,0 1 0,0-1 0,0 0 0,0 1 0,0-1-1,0 0 1,0 1 0,0-1 0,0 0 0,0 1 0,0-1-1,0 0 1,0 1 0,0-1 0,1 0 0,-1 1 0,0-1 0,0 0-1,0 0 1,1 1 0,-1-1 0,0 0 0,0 0 0,0 1-1,1-1 1,-1 0 0,0 0 0,1 0 0,-1 0 0,0 1 0,0-1-1,1 0 1,-1 0 0,0 0 0,1 0 0,-1 0 0,0 0 0,1 0-1,-1 0 1,0 0 0,1 0 0,-1 0 0,0 0 0,1 0-1,0 0 1,19-11 889,13-15 197,0-2 0,-2 0 0,37-45 0,-45 47-717,46-50 546,-3-3 0,76-121 0,-131 183-861,-14 27-145,-9 20-25,-22 83-137,-11 42 147,36-120-695,3 0 0,-4 53 0,9-86 669,1-1 0,0 1 0,0-1 0,0 0 0,0 1 0,0-1 0,1 0 0,-1 1 0,0-1 0,1 0-1,-1 1 1,1-1 0,-1 0 0,1 1 0,-1-1 0,1 0 0,0 0 0,0 0 0,0 0 0,1 2 0,-1-2 35,1-1-1,-1 1 1,0-1 0,1 0-1,-1 1 1,0-1 0,0 0-1,1 0 1,-1 0 0,0 0-1,1 0 1,-1 0 0,0 0-1,1 0 1,-1-1-1,0 1 1,1-1 0,-1 1-1,0-1 1,0 1 0,0-1-1,1 1 1,1-2 0,27-21-863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0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1 18028,'-24'37'2144,"-6"3"-1384,-5 6-319,-2 3 1063,4 2-544,3-2-136,9-3-408,2-3-128,10-13-192,2-4-56,7-10-144,4-9-208,4-13-488,2-1-344,0-20 896,0-8-216,0-15-128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0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0 16083,'-9'0'344,"-1"1"0,0 0 0,1 0 1,-1 1-1,1 0 0,0 0 0,-1 1 0,1 1 0,0 0 0,1 0 0,-1 0 0,1 1 0,0 0 0,0 1 0,0 0 0,1 0 0,0 1 0,0 0 0,0 0 0,1 0 0,1 1 0,-1 0 0,1 0 0,-5 11 0,9-17-326,0 0 0,0-1 0,1 1-1,-1 0 1,1 0 0,-1-1 0,1 1 0,0 0 0,-1 0 0,1 0-1,0-1 1,0 1 0,0 0 0,1 0 0,-1 0 0,0-1 0,1 1-1,-1 0 1,1 0 0,1 2 0,-1-3-8,0 1 0,1-1 0,-1 0 1,0 0-1,1 0 0,-1 0 0,1 0 0,-1 0 0,1 0 1,-1-1-1,1 1 0,0 0 0,-1-1 0,1 0 0,0 1 1,-1-1-1,4 0 0,3 1 10,-1-1 1,1-1-1,0 0 0,0 0 1,0 0-1,-1-1 1,1 0-1,8-4 0,-1 0 79,0-1 0,0 0-1,-1-2 1,-1 1-1,1-2 1,-1 0-1,-1 0 1,0-1-1,21-25 1,-32 34-71,1-1 1,-1 1-1,0 0 1,0-1-1,0 1 1,0-1-1,0 0 1,0 1-1,-1-1 1,1 0-1,-1 1 1,0-6-1,0 8-22,0-1 0,0 1 0,0-1 0,0 1-1,0-1 1,0 1 0,-1-1 0,1 1 0,0-1 0,0 1-1,-1-1 1,1 1 0,0-1 0,0 1 0,-1-1 0,1 1-1,-1 0 1,1-1 0,0 1 0,-1 0 0,1-1 0,-1 1-1,1 0 1,-1-1 0,-1 1-9,1 0 0,0 0 1,0 0-1,-1 0 0,1 0 0,0 0 0,0 0 0,-1 0 1,1 0-1,0 1 0,0-1 0,0 0 0,-1 1 0,1-1 1,-1 2-1,-7 2-112,1 1 1,0 1-1,0 0 1,0 0-1,1 0 1,0 1-1,0 0 1,-9 12-1,5-4-337,0 1 0,1 0 1,-11 25-1,10-11 20,9-2-63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1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104 106 17948,'-87'109'5820,"72"-78"-4159,13-15-920,2-15-717,0-1 0,1 0 0,-1 1 0,0-1 0,0 0 0,0 1 0,0-1 0,1 0 0,-1 1 0,0-1 0,0 0 0,1 1 0,-1-1 0,0 0 0,0 0 0,1 1 0,-1-1 0,0 0 1,1 0-1,-1 0 0,0 1 0,1-1 0,-1 0 0,1 0 0,-1 0 0,0 0 0,1 0 0,-1 0 0,0 0 0,1 0 0,-1 0 0,1 0 0,0 0 0,5-1 43,-1 0 0,1-1 1,0 1-1,-1-1 0,1-1 0,-1 1 0,0-1 1,0 0-1,0 0 0,0 0 0,0-1 0,-1 1 1,1-1-1,-1 0 0,0-1 0,4-4 0,-1 1 26,-1-1 0,0 0 0,0 0 0,-1 0 0,0-1 0,0 0 0,5-20 0,-8 24-83,-1 0 1,0 0-1,0 0 0,-1-1 1,1 1-1,-2 0 0,1 0 1,-1 0-1,1-1 1,-2 1-1,-1-7 0,2 10-91,0 1 0,0 0 0,0-1 0,-1 1-1,1 0 1,0 0 0,-1 0 0,0 0 0,1 0-1,-1 0 1,0 0 0,0 0 0,0 1 0,0-1 0,-1 1-1,1 0 1,0-1 0,0 1 0,-1 0 0,1 0-1,-1 1 1,1-1 0,-1 0 0,1 1 0,-1 0 0,0-1-1,1 1 1,-6 0 0,2 1-68,0-1-1,0 1 1,0 0 0,0 1-1,1-1 1,-12 5-1,-9 9-514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1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14387,'0'-11'1373,"0"3"-295,1 0 0,0 1 1,0-1-1,4-14 0,-5 22-1042,0 0-1,0-1 0,0 1 1,0 0-1,0 0 1,1 0-1,-1 0 0,0 0 1,0 0-1,0 0 0,0 0 1,0 0-1,0 0 1,0 0-1,0-1 0,0 1 1,0 0-1,0 0 1,0 0-1,1 0 0,-1 0 1,0 0-1,0 0 0,0 0 1,0 0-1,0 0 1,0 0-1,0 0 0,0 0 1,0 0-1,1 0 1,-1 0-1,0 0 0,0 0 1,0 0-1,0 0 1,0 0-1,0 0 0,0 0 1,0 0-1,0 0 0,1 0 1,-1 0-1,0 0 1,0 1-1,0-1 0,0 0 1,0 0-1,0 0 1,0 0-1,0 0 0,0 0 1,0 0-1,0 0 1,0 0-1,0 0 0,0 1 1,6 8 888,4 16 29,4 71 191,-11-69-970,1 0 0,11 43 0,-14-69-162,-1 1-1,0-1 1,1 0 0,-1 0-1,0 0 1,1 0 0,-1 0 0,1 0-1,0 0 1,-1 0 0,1 0-1,0 0 1,0 0 0,0 0-1,0 0 1,-1 0 0,1-1-1,0 1 1,0 0 0,0-1 0,1 1-1,-1-1 1,1 1 0,0-1-2,-1 0 0,0 0 0,1 0 1,-1 0-1,0 0 0,1-1 0,-1 1 1,0 0-1,0-1 0,1 0 1,-1 1-1,0-1 0,0 0 0,0 1 1,0-1-1,0 0 0,1-1 0,5-5 28,0 0 0,-1 0 0,0 0 0,6-11 0,9-20 92,-1 0 0,25-72 0,-32 78-123,-13 32-8,0 0 1,0-1-1,0 1 0,0 0 0,0-1 1,0 1-1,0 0 0,0-1 0,0 1 0,1 0 1,-1 0-1,0-1 0,0 1 0,0 0 1,0-1-1,1 1 0,-1 0 0,0 0 0,0 0 1,1-1-1,-1 1 0,0 0 0,0 0 1,1 0-1,-1 0 0,0-1 0,1 1 0,0 0 1,3 9-26,1 29-27,-3-23 30,0-1 2,-1-2 18,0-1 0,1 0-1,1 0 1,0-1 0,0 1 0,1 0 0,10 18 0,-14-28 9,1 0 1,0 0 0,-1 0 0,1 0-1,0 0 1,0 0 0,0 0 0,0 0 0,0-1-1,0 1 1,0 0 0,0-1 0,0 1-1,1 0 1,-1-1 0,0 1 0,0-1-1,0 0 1,1 1 0,-1-1 0,0 0 0,1 0-1,-1 0 1,0 0 0,0 0 0,1 0-1,-1 0 1,0 0 0,1-1 0,-1 1-1,0 0 1,0-1 0,0 1 0,1-1 0,-1 1-1,0-1 1,0 0 0,0 0 0,0 1-1,0-1 1,0 0 0,0 0 0,0 0-1,1-1 1,4-4 82,-1-1 0,1 0-1,-1 0 1,8-15 0,1-5 129,-1-1 0,-2-1 0,-1 1 0,-1-2 0,7-40 0,-15 69-212,0 5-11,1 15-30,2 38-74,-2-28 68,0-15 22,-2 2-6,1 0-1,1-1 1,0 1 0,1-1-1,1 0 1,1 0 0,8 21 0,-12-34-2,0-1 1,0 1 0,0-1-1,0 1 1,0-1 0,0 1-1,1-1 1,-1 0 0,0 0 0,1 1-1,-1-1 1,1 0 0,-1 0-1,1 0 1,-1-1 0,1 1-1,0 0 1,-1-1 0,1 1 0,0-1-1,-1 1 1,5-1 0,-4 0-49,0 0 1,0 0 0,0-1-1,0 1 1,0-1 0,0 0-1,0 0 1,0 0 0,0 0 0,0 0-1,0 0 1,0 0 0,0 0-1,-1-1 1,1 1 0,-1-1-1,1 1 1,-1-1 0,2-2-1,3-5 25,-1-1-1,0 0 1,0-1-1,-1 1 1,-1-1-1,1 1 1,-2-1-1,0 0 0,0 0 1,0-13-1,1-34-311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15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12075,'236'-14'4637,"118"11"-3506,-154 3-813,791-30 315,-248 3-351,41 18 1013,-380 6-191,348 13-195,-395-3-872,68-7 368,-416 0-384,12-2 327,-22-3-448,-9-4-508,8 7 580,0 1 0,0-1 0,0 1-1,1-1 1,-1 0 0,0 0-1,1 0 1,0 0 0,-1 0 0,1 0-1,0 0 1,0 0 0,0-3-1,-7-21-265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2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16612,'-8'23'1800,"2"-1"-1352,1-2-784,3-3-944,2-7 1472,2 0-152,6-7-656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2.8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132 359 15995,'-1'-1'269,"0"0"0,-1 0 0,1 0 0,-1 0 0,1 0 0,-1 0 0,0 1 0,1-1 0,-1 1 0,0-1 0,1 1 0,-1-1-1,0 1 1,0 0 0,1 0 0,-1 0 0,0 0 0,0 0 0,1 0 0,-1 1 0,-2 0 0,1 0-69,0 0-1,1 1 1,-1-1 0,1 1 0,-1 0 0,1-1 0,0 1-1,0 0 1,-1 1 0,1-1 0,-2 4 0,-3 5 5,1 0 1,0 0 0,1 0 0,-8 22 0,6-11 37,2 0 0,-7 41 1,11-52-164,0 0 1,1 0 0,0 0 0,1 0 0,0 0-1,1 0 1,6 20 0,-8-28-63,1 0 0,1 0 0,-1 0 0,0 0 0,1-1 0,0 1 0,-1 0 0,1-1 0,0 1 0,0-1 0,0 0 0,1 1 0,-1-1 0,1 0 0,-1 0 0,1-1 0,0 1 0,-1-1 0,1 1 0,0-1 0,3 1 0,-2-1-11,0 0 0,-1-1-1,1 0 1,-1 0 0,1 0 0,0 0 0,-1-1 0,1 1 0,-1-1 0,1 0 0,-1 0 0,1 0-1,-1-1 1,0 1 0,1-1 0,-1 0 0,0 1 0,5-6 0,3-2 6,0-1-1,0-1 1,-1 0 0,-1-1 0,0 0 0,14-25-1,36-84 60,-39 72-27,17-63 0,-31 89-36,-1 1-1,-1-1 0,-1 0 1,-1 0-1,-2-30 0,0 52-8,0-1 1,0 1-1,0-1 0,0 1 0,0 0 0,0-1 0,-1 1 1,1 0-1,0 0 0,-1-1 0,1 1 0,-1 0 0,0 0 1,1 0-1,-2-2 0,1 3 0,1 0 0,0-1 0,-1 1 0,1 0 0,-1 0-1,1 0 1,0 0 0,-1 0 0,1 0 0,-1 0 0,1 0 0,0 0 0,-1 0 0,1 0-1,-1 0 1,1 1 0,0-1 0,-1 0 0,1 0 0,-1 0 0,1 0 0,0 1 0,-1-1 0,1 0-1,0 0 1,0 1 0,-1-1 0,1 0 0,0 0 0,-1 1 0,-2 3-5,0 0 1,0 0 0,1 0 0,-1 0-1,1 1 1,-3 6 0,0 6-4,0 0 1,1 1 0,2-1 0,-1 1 0,2-1 0,0 1 0,3 24 0,-1-29 4,0 0 1,2 0-1,-1 1 0,2-2 1,0 1-1,0 0 1,1-1-1,1 0 0,0 0 1,10 16-1,-14-25 3,0 0 0,0-1-1,0 1 1,1 0 0,-1-1-1,0 1 1,1-1 0,0 0-1,0 0 1,-1 0 0,1 0 0,0 0-1,1-1 1,-1 0 0,0 1-1,0-1 1,1 0 0,-1 0-1,0-1 1,1 1 0,-1-1-1,1 0 1,-1 0 0,1 0 0,-1 0-1,1 0 1,-1-1 0,0 1-1,1-1 1,-1 0 0,0 0-1,1-1 1,-1 1 0,6-4 0,1-2 18,0-1 0,-1 0 0,0 0 0,0-1 0,0 0 0,-1-1 0,-1 0 0,0 0 1,7-13-1,3-8 80,-2 0 1,11-35 0,-16 39 6,-1 0 0,-1-1 0,-2 0 0,-1 0 0,3-57-1,-8 80-88,-1 0 0,1 0 0,-1 0-1,0 0 1,0 0 0,-1 0 0,-2-6-1,4 10-12,-1 0-1,1 1 1,-1-1-1,1 0 0,-1 0 1,1 1-1,-1-1 0,1 0 1,-1 1-1,0-1 0,1 0 1,-1 1-1,0-1 1,0 1-1,1-1 0,-1 1 1,0 0-1,0-1 0,-1 1 1,1 0-2,0 0 0,0 0-1,0 0 1,0 0 0,0 1 0,0-1 0,0 0 0,0 1 0,0-1 0,0 0 0,0 1-1,0-1 1,0 1 0,0 0 0,0-1 0,0 1 0,0 0 0,1 0 0,-1-1 0,0 2-1,-4 4-1,1 0 0,0 0-1,0 0 1,1 1-1,0-1 1,0 1-1,0 0 1,-1 8-1,-1 4-9,-5 37 1,8-42 8,1 1-1,1-1 1,0 0 0,1 1-1,1-1 1,0 0 0,1 0-1,5 16 1,-5-20-27,1-1 0,0 1 0,1-1 0,0 0 0,1-1 0,0 1 0,0-1-1,0 0 1,1-1 0,0 0 0,1 0 0,10 8 0,-16-14 8,-1 0 0,0 0-1,0-1 1,0 1 0,1 0 0,-1-1-1,0 1 1,1-1 0,-1 1 0,0-1-1,4 1 1,-5-1 3,0 0 0,1 0 0,-1 0 0,0 0 0,0 0 0,1 0 0,-1 0 0,0-1 0,1 1 0,-1 0 0,0 0 0,0 0 0,1 0 0,-1-1 0,0 1 0,0 0 0,1 0 0,-1 0 0,0-1 0,0 1-1,1 0 1,-1 0 0,0-1 0,0 1 0,0 0 0,0-1 0,0 1 0,0 0 0,1-1 0,-1 1 0,0-1 0,0-1-58,0 0 0,0-1 0,-1 1 0,1 0 0,0 0 0,-1-1 0,0 1 0,1 0 0,-1 0 0,0 0 0,0 0 0,0 0 0,-2-3 0,-10-13 91,-2 1 1,1 1-1,-2 0 1,0 0-1,-1 2 1,-1 0-1,-30-18 1,48 32 2,0 0 1,0-1-1,0 1 1,0 0-1,0 0 1,0 0-1,0 0 0,0-1 1,0 1-1,0 0 1,0 0-1,0 0 1,0-1-1,0 1 1,0 0-1,0 0 1,1 0-1,-1 0 1,0-1-1,0 1 1,0 0-1,0 0 1,0 0-1,0 0 1,0 0-1,0-1 1,1 1-1,-1 0 1,0 0-1,0 0 0,0 0 1,0 0-1,1 0 1,-1 0-1,0-1 1,0 1-1,0 0 1,0 0-1,1 0 1,-1 0-1,0 0 1,0 0-1,0 0 1,1 0-1,-1 0 1,0 0-1,0 0 1,0 0-1,0 0 1,1 0-1,-1 0 1,0 1-1,13-4 150,16 2-532,1-2 0,0-1 0,-1-1 0,45-13 1,-21-6-70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3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150 168 17860,'-4'-1'346,"-1"0"0,0 1 0,0 0 0,0 0 0,0 1 0,0-1 1,0 1-1,0 0 0,0 0 0,1 0 0,-1 1 0,0 0 0,1 0 0,-1 0 0,1 0 1,0 1-1,0 0 0,0 0 0,0 0 0,-4 4 0,3-2-278,1 0 0,-1 0 0,1 0 0,0 0 0,1 1 0,-1 0 0,1-1-1,0 1 1,1 1 0,-1-1 0,1 0 0,0 1 0,1-1 0,-2 9 0,3-14-68,0-1 0,0 1 0,0-1 0,-1 1 0,1-1 0,0 1 0,0-1 0,0 1 0,0-1 0,0 1 0,0-1 0,0 1 0,0-1 0,0 1 0,0-1 0,0 1 0,0-1 0,1 1 0,-1-1 0,0 1 0,0-1 0,0 1 0,1-1 0,-1 1 0,0-1 0,1 1 0,-1-1 0,0 0 0,1 1 0,-1-1 0,0 0 0,1 1 0,-1-1 0,1 0 0,-1 1 0,1-1 0,-1 0 0,1 0 0,-1 0 0,1 1 0,-1-1 0,1 0 0,-1 0 0,1 0 0,-1 0 0,1 0 0,-1 0 0,1 0 0,-1 0 1,1 0-1,-1 0 0,1 0 0,-1-1 0,1 1 0,3-1 2,-1-1 1,0 1-1,0-1 1,0 0 0,0 0-1,0 0 1,3-4-1,10-9 29,-2-2 0,0 0 0,0-1 0,-2 0 0,16-31 1,39-103 303,-67 152-334,0 0 0,0-1 0,0 1-1,0 0 1,0-1 0,0 1 0,0 0 0,0-1 0,0 1 0,0 0 0,0 0 0,0-1 0,0 1 0,0 0 0,1 0 0,-1-1 0,0 1 0,0 0 0,0 0 0,0-1-1,1 1 1,-1 0 0,0 0 0,0-1 0,1 1 0,-1 0 0,0 0 0,0 0 0,1 0 0,-1 0 0,0-1 0,0 1 0,1 0 0,-1 0 0,0 0 0,1 0 0,1 13-11,-3 34-55,0-38 54,0 26-84,-1 69 117,3-92-148,0 0 1,0 0-1,1-1 1,1 1-1,0 0 0,7 15 1,-10-26 33,1 1 0,0 0 1,0-1-1,0 1 0,0 0 1,0-1-1,1 1 0,-1-1 1,0 0-1,1 1 0,-1-1 0,1 0 1,-1 0-1,1 0 0,2 1 1,-3-2 49,0 1 0,0-1 0,0 0 0,0 0 1,0 0-1,0 1 0,0-1 0,1 0 0,-1-1 1,0 1-1,0 0 0,0 0 0,0 0 0,0-1 0,0 1 1,0 0-1,0-1 0,0 1 0,0-1 0,0 1 1,0-1-1,0 0 0,0 1 0,-1-1 0,1 0 1,0 0-1,1-1 0,8-13-618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4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 19700,'-5'6'277,"1"0"0,-1 1 0,1 0 0,1 0 0,-1 0-1,1 0 1,-4 13 0,-9 57 411,13-57-270,1-13-323,-22 153 1573,22-132-1379,1-1 0,1 0-1,7 53 1,-7-79-274,0 1 1,0 0-1,0-1 0,1 1 1,-1-1-1,1 1 1,-1 0-1,1-1 0,-1 1 1,1-1-1,0 1 1,0-1-1,0 0 0,0 1 1,0-1-1,0 0 1,0 0-1,0 0 1,1 1-1,-1-1 0,0 0 1,1-1-1,2 3 0,-2-3-4,0 0 0,1 1 0,-1-1-1,1 0 1,-1-1 0,0 1 0,1 0-1,-1-1 1,0 1 0,1-1 0,-1 0-1,0 0 1,0 0 0,1 0 0,-1 0-1,2-2 1,18-11-30,-1-1 0,28-26-1,18-13-385,-63 52 376,3-3-92,0 0 1,0 0-1,1 1 0,15-6 1,-22 10 100,1-1 0,-1 1 0,0-1 1,0 1-1,1 0 0,-1 0 0,0 0 1,1-1-1,-1 1 0,0 0 0,1 1 1,-1-1-1,0 0 0,0 0 1,1 1-1,-1-1 0,0 0 0,0 1 1,1 0-1,-1-1 0,0 1 0,0-1 1,0 1-1,0 0 0,0 0 1,0 0-1,0 0 0,0 0 0,0 0 1,0 0-1,-1 0 0,1 0 0,0 0 1,-1 0-1,1 0 0,-1 1 1,1-1-1,-1 0 0,1 0 0,-1 3 1,1 1 42,0 0 0,-1 0 1,0 0-1,0 1 0,0-1 1,-1 0-1,1 0 1,-1 0-1,-1 0 0,1 0 1,-1-1-1,1 1 0,-2 0 1,1-1-1,0 1 0,-1-1 1,0 1-1,0-1 1,0 0-1,-6 6 0,-1 1 219,-1-1-1,0 0 0,-1-1 1,0 0-1,-25 14 1,26-17-78,-1-1 0,1 0 1,-23 6-1,31-10-191,-1-1 0,1 1 0,-1 0 0,1-1-1,-1 1 1,0-1 0,1 0 0,-1 0 0,1-1 0,-1 1 0,1-1 0,-1 0 0,1 0 0,-1 0 0,1 0 0,0 0 0,-1-1-1,-2-2 1,-3-7-127,5-4-98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4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151 127 20412,'-28'24'1570,"1"1"0,-39 48-1,63-69-1543,0-2-16,1 1-1,-1 0 0,1 0 0,0 0 0,0 0 1,0 0-1,0 0 0,0 1 0,1-1 0,-1 1 1,1-1-1,0 1 0,0-1 0,0 5 0,1-8-9,0 1-1,1-1 0,-1 1 0,0-1 0,0 1 0,1-1 0,-1 1 0,0-1 0,1 0 1,-1 1-1,0-1 0,1 0 0,-1 1 0,1-1 0,-1 0 0,0 0 0,1 1 0,-1-1 0,1 0 1,-1 0-1,1 0 0,-1 0 0,1 1 0,-1-1 0,1 0 0,-1 0 0,1 0 0,-1 0 1,1 0-1,-1 0 0,1 0 0,-1 0 0,1-1 0,-1 1 0,1 0 0,-1 0 0,1 0 1,-1 0-1,0-1 0,1 1 0,0-1 0,23-10-12,-3-3-26,-2 0 1,0-1 0,0-1-1,26-31 1,12-10-192,-54 54 184,0 0 1,1 1-1,-1-1 0,1 1 0,-1 0 0,7-3 0,-10 5 31,1-1 1,0 1-1,0 0 0,-1 0 1,1 0-1,0 0 0,0-1 1,0 1-1,0 0 0,-1 0 0,1 1 1,0-1-1,0 0 0,0 0 1,-1 0-1,1 0 0,0 1 0,0-1 1,0 0-1,-1 1 0,1-1 1,0 1-1,-1-1 0,1 1 0,0-1 1,-1 1-1,1-1 0,-1 1 1,1-1-1,-1 1 0,1 0 0,-1-1 1,1 1-1,-1 0 0,1 0 1,-1-1-1,0 1 0,0 0 0,1 1 1,5 18-36,0 0 1,-1 1-1,-2 0 1,0 0 0,0 25-1,-5 110 788,1-149-696,-2 43 334,-2-1 1,-2 0 0,-3 0 0,-27 85 0,33-124-315,0-1 0,0 0 0,0-1 0,-11 16 1,14-23-56,0 1 0,0-1-1,0 0 1,0 1 0,0-1 0,0 0 0,-1 0 0,1 1 0,0-1 0,0 0 0,-1-1 0,1 1 0,-1 0 0,1 0 0,-1 0 0,1-1 0,-1 1 0,1-1 0,-1 1 0,0-1 0,1 0 0,-1 0 0,0 0-1,1 0 1,-1 0 0,0 0 0,1 0 0,-1 0 0,0 0 0,1-1 0,-1 1 0,1-1 0,-1 1 0,0-1 0,1 0 0,-1 0 0,-1-1 0,-1-1-13,0-1 1,1-1-1,-1 1 1,1 0 0,0-1-1,0 1 1,0-1-1,1 0 1,-1 0-1,1 0 1,1 0 0,-1-1-1,1 1 1,-1 0-1,2-1 1,-2-10-1,1 0-42,1 0-1,0-1 0,1 1 0,5-25 1,-1 19-21,2 0 1,0 0-1,1 1 1,1-1-1,1 2 0,1 0 1,22-31-1,9-3-288,60-60 0,-55 64 75,26-37-239,-64 75 451,0-1 1,-1 0 0,0-1-1,-1 1 1,7-21 0,-10 4 108,-8 17 83,4 13-115,-1 0 1,1 0 0,-1 0-1,1 0 1,0 0-1,-1 0 1,1 0 0,-1 0-1,1 0 1,-1 0 0,1 0-1,0 0 1,-1 0 0,1 0-1,-1 0 1,1 0-1,-1 0 1,1 1 0,0-1-1,-1 0 1,1 0 0,0 0-1,-1 1 1,1-1-1,0 0 1,-1 1 0,1-1-1,0 0 1,-1 1 0,1-1-1,-10 12 128,0 0-1,2 1 1,-1 0-1,2 0 1,-1 1-1,-7 22 1,4-9 117,-11 46 0,19-61-198,1 1 0,0 0 0,0 0 0,2 0 0,0 0-1,1 14 1,-1-25-72,0 0 0,0 0 0,0 0 0,1 0 0,-1 0 0,1 0-1,-1 0 1,1-1 0,0 1 0,0 0 0,-1 0 0,1-1 0,0 1 0,1 0-1,-1-1 1,0 1 0,0-1 0,1 1 0,-1-1 0,1 0 0,-1 0 0,1 0-1,-1 1 1,1-2 0,0 1 0,0 0 0,-1 0 0,1 0 0,0-1 0,0 1-1,0-1 1,0 1 0,0-1 0,0 0 0,0 0 0,0 0 0,-1 0 0,1 0-1,0 0 1,3-1 0,3-1-126,-1 0 0,1-1 0,-1 1 0,0-1 0,0-1-1,0 1 1,0-1 0,-1 0 0,8-7 0,19-19-243,-2-7-93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5.3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1 15907,'-7'6'539,"1"1"-1,0-1 0,0 2 0,1-1 0,0 1 0,0-1 0,1 1 1,0 1-1,1-1 0,-4 11 0,-2 12 844,-7 49 1,10-46-1016,5-26-271,-20 117 1059,19-102-1000,0 0 1,2 0-1,2 32 0,-1-51-185,-1 0-1,1 0 1,-1 0 0,1 0-1,0 0 1,0 0 0,1 0-1,-1-1 1,1 1 0,0 0 0,0-1-1,0 0 1,0 1 0,1-1-1,-1 0 1,1 0 0,0 0-1,0-1 1,0 1 0,0-1-1,1 1 1,-1-1 0,0 0-1,1 0 1,0-1 0,-1 1-1,1-1 1,0 0 0,0 0-1,0 0 1,0 0 0,0-1-1,0 1 1,0-1 0,0 0 0,0 0-1,7-2 1,4 0-57,0 0 0,0-1 0,21-8 0,7-4-215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5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1 268 17860,'0'1'108,"0"0"1,0-1-1,0 1 0,0 0 1,0-1-1,0 1 1,0 0-1,0-1 0,0 1 1,0 0-1,0-1 1,1 1-1,-1-1 0,0 1 1,1-1-1,-1 1 1,0 0-1,1-1 0,-1 1 1,1-1-1,-1 1 1,0-1-1,1 0 0,-1 1 1,1-1-1,-1 1 1,1-1-1,0 0 1,-1 1-1,1-1 0,-1 0 1,1 0-1,0 0 1,1 1-1,0-1 112,1 0-1,0 0 1,-1-1 0,1 1-1,-1-1 1,1 1 0,0-1-1,-1 0 1,4-1 0,6-4 289,1 0 0,18-14-1,-14 8-268,-1-2 0,0 0-1,22-25 1,-30 30-191,-1-1 0,0 0 0,0 0 0,-1 0-1,-1-1 1,1 1 0,6-22 0,-11 29-49,-1 0-1,1 0 1,-1 0-1,1 0 1,-1 0-1,0 0 1,0 0-1,0 0 1,-1 0-1,1 0 1,-1 0-1,0 0 1,1 0-1,-1 0 1,-1 0-1,-1-4 1,3 6-4,-1 0 1,0 0-1,0 1 0,1-1 1,-1 0-1,0 0 1,0 0-1,0 1 1,0-1-1,0 1 1,0-1-1,0 0 1,0 1-1,0 0 1,0-1-1,0 1 1,-1 0-1,0-1 0,0 1-1,0 0-1,-1 0 0,1 1 0,0-1 1,0 0-1,0 1 0,0-1 0,-1 1 0,1 0 1,0 0-1,0 0 0,-3 2 0,-6 5-8,0 0-1,1 0 0,0 2 0,0-1 0,1 1 1,0 0-1,1 1 0,0 0 0,-7 13 0,1 1 43,2 0-1,0 1 0,-10 36 1,18-50-1,1 1 1,0-1 0,1 1 0,-2 22 0,4-31-24,0-1 0,1 1 1,-1-1-1,1 0 0,-1 1 1,1-1-1,0 0 1,0 0-1,1 0 0,1 4 1,-2-5-9,0-1 0,1 1 0,-1 0 0,0-1 1,1 0-1,-1 1 0,1-1 0,-1 0 0,1 0 1,0 0-1,0 0 0,-1 0 0,1 0 0,0 0 1,0-1-1,0 1 0,0-1 0,3 1 0,3 0-184,-1-1-1,1 0 1,0 0-1,0-1 1,-1 0-1,1 0 1,-1-1-1,1 0 1,-1 0-1,14-7 1,-11 4 2,0 0 1,0 0 0,-1-2-1,0 1 1,0-1-1,0 0 1,8-10 0,17-28-490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6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28 16852,'-3'-2'437,"2"1"-247,0 1-1,1-1 1,-1 0 0,0 1-1,0-1 1,0 1 0,0-1-1,0 1 1,1-1 0,-1 1 0,0 0-1,0 0 1,0-1 0,0 1-1,-2 0 1,3 1-70,-1 0 1,0 0-1,1-1 1,-1 1 0,0 0-1,1 0 1,0 0-1,-1 1 1,1-1-1,0 0 1,-1 0-1,1 0 1,0 0-1,0 0 1,0 0-1,0 2 1,-16 101 2126,6-51-1529,3 1-1,2 0 0,3 94 1,2-142-671,1 0 0,0 0 0,0 0-1,1-1 1,-1 1 0,1 0 0,1 0 0,-1-1 0,4 6 0,-5-9-35,1 0-1,-1 0 1,1 0 0,0 0 0,-1-1 0,1 1-1,0 0 1,0-1 0,0 0 0,0 1 0,0-1-1,0 0 1,1 0 0,-1 0 0,0 0 0,1-1 0,-1 1-1,0-1 1,1 1 0,-1-1 0,1 0 0,-1 0-1,0 0 1,4 0 0,1-1 1,0 0-1,0-1 1,0 0 0,0 0-1,0-1 1,-1 1-1,1-1 1,-1-1 0,1 1-1,8-8 1,4-5-21,30-32 0,-4 4-156,-44 43 150,0 0 0,0 1 0,0-1 0,-1 0 0,1 0 0,0 1 0,0-1 0,0 1 0,0-1 0,0 1 0,0-1 0,0 1 0,0 0 0,1-1 0,-1 1 0,0 0 0,0 0 0,2 0 0,-2 0 3,-1 0 0,1 1 0,-1-1 0,1 0 0,0 1 0,-1-1 0,1 1 0,-1-1 0,1 1 0,-1-1 0,1 1 0,-1-1 0,1 1 0,-1-1 0,0 1 0,1 0 0,-1-1 0,0 1 0,0 0 0,1-1 0,-1 1 0,0 0 0,2 7-54,-1-1-1,-1 1 0,1 0 0,-2 10 0,1-7 46,0 8-41,-1-15 60,0 1 1,1 0-1,0-1 1,0 1-1,0-1 1,1 1-1,-1-1 1,1 1-1,0-1 1,0 1-1,3 4 1,-4-9 4,1 1 1,0-1-1,-1 1 1,1-1-1,0 1 0,-1-1 1,1 0-1,0 1 1,-1-1-1,1 0 1,0 0-1,0 0 0,-1 1 1,1-1-1,0 0 1,0 0-1,0 0 1,-1 0-1,1 0 0,0-1 1,0 1-1,-1 0 1,1 0-1,0 0 1,0-1-1,-1 1 0,1 0 1,0-1-1,-1 1 1,1 0-1,0-1 1,0 0-1,24-19 63,-22 17-57,9-7-14,-4 2-50,-1 1 1,1 0 0,0 1-1,1 0 1,-1 0 0,1 1-1,1 0 1,16-7-1,-24 12 39,-1 0 0,0-1 0,0 1 0,0 0 0,0 0 0,1 0 0,-1 0 0,0 0 0,0 0 0,0 0 0,1 0-1,-1 0 1,0 1 0,0-1 0,0 0 0,0 1 0,1-1 0,-1 1 0,0-1 0,0 1 0,0 0 0,0-1-1,0 1 1,-1 0 0,1 0 0,0 0 0,0-1 0,0 1 0,0 2 0,2 2-16,0 0 0,-1 1 0,0-1 0,0 1 0,1 7 0,9 25-18,-11-36 48,0-1-1,-1 1 0,1-1 1,0 0-1,0 0 0,0 1 1,0-1-1,0 0 0,0 0 0,0 0 1,1 0-1,-1 0 0,0-1 1,0 1-1,1 0 0,-1 0 0,1-1 1,-1 1-1,1-1 0,1 1 1,1-1-36,0 0 1,-1 0-1,1 0 1,-1-1-1,1 0 1,-1 1 0,1-1-1,-1 0 1,1-1-1,-1 1 1,0-1-1,0 1 1,0-1 0,0 0-1,4-3 1,4-4-278,1-1 1,13-15 0,3-7-511,-1-2 0,-2 0 0,-1-1 0,23-49 0,-21 31 181,-2-2 0,25-85-1,-44 119 1039,-6 18 559,-3 9-511,-5 10 75,-5 24 453,1 0 1,-15 80-1,25-95-788,0 0-1,1 0 1,2 1-1,0-1 1,2 0-1,6 31 1,-5-44-638,0-1 0,1 1 0,0 0 0,1-1 0,0 0 0,13 20 0,-40-54-6776,-22-14 5449,21 19 1180,-30-28 1325,-28-22 4552,79 66-4821,-1 0 0,0 0 0,1 0 0,0 0 0,-1 0 0,1-1-1,0 1 1,-3-6 0,5 7-362,-1 1 0,1-1 0,0 1 1,0-1-1,0 1 0,0-1 0,0 1 0,0-1 0,0 1 0,0-1 0,0 1 0,0-1 0,0 1 0,0 0 0,0-1 0,0 1 1,0-1-1,0 1 0,0-1 0,1 1 0,-1-1 0,0 1 0,0-1 0,1 0 0,0 1 7,0-1-1,0 0 1,1 0 0,-1 0 0,0 1-1,0-1 1,1 0 0,-1 1-1,0-1 1,1 1 0,-1 0-1,3-1 1,74-12 770,-46 9-1114,0-2 0,-1-1 0,33-11 0,-21-1-10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7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1 183 17116,'13'-14'1156,"0"0"-390,1 1 1,0 1-1,21-15 0,-32 25-621,0-1-1,1 1 0,0 0 0,-1 1 0,1-1 0,0 0 1,0 1-1,0 0 0,0 0 0,0 0 0,0 1 0,0-1 1,0 1-1,0 0 0,0 0 0,0 1 0,0-1 1,0 1-1,0-1 0,0 1 0,4 2 0,-5-1-82,0 0 0,0 0 0,0 0 0,0 0 0,-1 0-1,1 1 1,-1-1 0,0 1 0,1 0 0,-1 0 0,0-1 0,-1 1-1,1 1 1,-1-1 0,1 0 0,-1 0 0,0 0 0,0 1 0,1 5-1,1 7 28,-1 0-1,0 30 0,-4-8-27,-7 51-1,-2 20 30,11-106-83,0 0 0,0 0 0,0-1 0,1 1 0,-1 0 1,1-1-1,0 1 0,1 3 0,-2-5-5,1 0 1,-1-1 0,0 1-1,1-1 1,-1 1-1,1-1 1,-1 1-1,1-1 1,-1 1-1,1-1 1,-1 0-1,1 1 1,-1-1-1,1 0 1,0 1-1,-1-1 1,1 0-1,0 0 1,-1 1 0,1-1-1,0 0 1,-1 0-1,1 0 1,0 0-1,-1 0 1,1 0-1,0 0 1,-1 0-1,1 0 1,0 0-1,-1-1 1,1 1-1,0 0 1,-1 0-1,1-1 1,0 1 0,-1 0-1,1-1 1,-1 1-1,2-1 1,7-5 20,-1 0 0,1 0 1,-1-1-1,0 0 0,0-1 1,9-11-1,38-56 192,-55 74-213,125-211 654,-125 212-651,0 0-1,0-1 1,0 1 0,0-1 0,0 1-1,1-1 1,-1 1 0,0 0 0,0-1-1,0 1 1,1 0 0,-1-1 0,0 1-1,0 0 1,1-1 0,-1 1 0,0 0-1,1 0 1,-1-1 0,0 1 0,1 0 0,-1 0-1,1-1 1,-1 1 0,0 0 0,1 0-1,-1 0 1,1 0 0,-1 0 0,1 0-1,3 13 51,-4 38-59,0-32 29,0-13-21,0 21 16,6 40 0,-5-61 2,0 0 1,0-1-1,1 1 1,-1-1 0,1 1-1,0-1 1,1 0-1,-1 1 1,1-1-1,0 0 1,0-1 0,1 1-1,6 7 1,-8-11 1,0 1 1,0-1 0,0 1-1,0-1 1,0 0 0,1 0-1,-1 0 1,0 0 0,1 0 0,-1 0-1,1-1 1,-1 1 0,1-1-1,-1 0 1,1 1 0,-1-1-1,1-1 1,2 1 0,-1-1 16,0 0 1,0 0 0,0-1-1,0 1 1,0-1-1,-1 0 1,1 0 0,0 0-1,-1-1 1,4-2 0,3-5 85,0-1 1,0 1 0,-1-1 0,0-1 0,9-16-1,-9 13-45,-1-1 0,-1 0 0,0-1-1,-1 0 1,-1 0 0,-1 0 0,0 0-1,-1-1 1,1-29 0,-9 21-97,0 19-41,4 7 52,1 0 0,0 1-1,-1-1 1,1 0 0,0 0 0,-1 0 0,1 1 0,0-1 0,-1 0 0,1 1 0,0-1 0,0 0 0,-1 1 0,1-1-1,0 0 1,0 1 0,0-1 0,-1 0 0,1 1 0,0-1 0,0 0 0,0 1 0,0-1 0,0 1 0,0-1 0,0 1-1,-1 4-9,0-1-1,0 1 0,0 0 0,1-1 0,0 1 0,0 0 0,0-1 1,0 1-1,1 0 0,0-1 0,0 1 0,0 0 0,1-1 0,-1 1 0,1-1 1,0 0-1,5 8 0,-5-9 12,0 0 1,0-1-1,1 0 0,-1 1 1,1-1-1,-1 0 0,1 0 1,0 0-1,0 0 1,0-1-1,0 1 0,0-1 1,0 1-1,0-1 0,0 0 1,0 0-1,1-1 0,-1 1 1,0-1-1,1 0 1,-1 0-1,1 0 0,-1 0 1,0 0-1,1-1 0,3 0 1,8-3 0,0-1 1,0-1-1,0 0 1,0-1-1,-1-1 1,18-12-1,-12 6 8,-1 0 0,-1-2 0,26-26 0,-41 37-4,1 1-1,-1-1 1,1 0-1,-1 0 1,4-10 0,-7 14-4,1 0-1,-1 1 1,1-1 0,-1 0 0,0 0 0,1 0 0,-1 0 0,0 0 0,0 0 0,1 0 0,-1 0 0,0 1 0,0-1 0,0 0 0,0 0 0,-1 0 0,1 0 0,0 0 0,0 0 0,0 0 0,-1 0 0,1 0 0,0 0 0,-1 1 0,1-1 0,-1 0 0,1 0 0,-1 0 0,1 1 0,-1-1 0,0 0 0,1 1 0,-1-1 0,0 0 0,0 1 0,0-1 0,1 1 0,-1-1 0,0 1 0,0 0 0,0-1 0,-1 1 0,-2-1-11,0 1 0,-1-1 0,1 1 0,0 0 0,0 1 0,-1-1 0,1 1 0,0 0 1,0 0-1,0 0 0,0 1 0,0-1 0,0 1 0,0 0 0,0 0 0,1 0 0,-1 1 0,-4 3 0,-1 1-9,1 0-1,0 1 0,0 0 0,1 0 0,0 1 0,-6 9 0,7-8 14,1 0 0,0 0 0,1 0-1,0 0 1,1 1 0,0-1 0,-2 16-1,4-23 9,1 1 0,0 0 0,0 0 0,0 0 0,0 0 0,1 0 0,0 0 0,-1-1 0,1 1 0,3 6 0,-3-8 2,0 0-1,0 0 1,1 0-1,-1 0 1,1-1 0,-1 1-1,1 0 1,0-1-1,-1 1 1,1-1 0,0 1-1,0-1 1,0 0-1,0 0 1,0 0 0,0 0-1,1 0 1,-1-1-1,3 2 1,3-1 2,0 0 0,0 0 0,0 0 0,0-1 1,0-1-1,0 1 0,10-3 0,59-16-11,-12 3-37,-52 13 8,0 2 1,1-1-1,-1 2 0,0 0 1,1 0-1,-1 2 1,17 2-1,-27-3 23,1 0 0,-1-1 1,1 1-1,-1 1 0,0-1 0,1 0 1,-1 1-1,0 0 0,0 0 0,0 0 1,0 0-1,0 0 0,0 1 0,-1-1 1,1 1-1,-1-1 0,0 1 0,0 0 0,0 0 1,0 0-1,0 1 0,-1-1 0,1 0 1,-1 0-1,0 1 0,0-1 0,0 1 1,0-1-1,-1 1 0,1 0 0,-1 4 0,-9-44 696,-24-210-1225,33 246 476,0-1-1,0 1 1,-1 0-1,1-1 1,0 1-1,0 0 0,0-1 1,0 1-1,0-1 1,0 1-1,0 0 1,0-1-1,0 1 1,0 0-1,0-1 1,0 1-1,0-1 1,0 1-1,0 0 1,0-1-1,0 1 0,0-1 1,0 1-1,0 0 1,1-1-1,-1 1 1,0 0-1,0-1 1,0 1-1,1 0 1,-1 0-1,0-1 1,1 1-1,10 7-2870,-6-4 2887,34 22-1845,-14-13 767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8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180 247 16452,'-2'-2'197,"-1"0"1,0 0 0,1 0 0,-1 0 0,0 0 0,0 1 0,0-1 0,-1 1 0,1 0-1,0 0 1,0 0 0,-1 0 0,1 1 0,0-1 0,-1 1 0,1 0 0,-1 0 0,1 0 0,-1 0-1,1 1 1,0 0 0,-1-1 0,1 1 0,0 0 0,0 0 0,0 1 0,-1-1 0,1 1 0,0 0-1,1-1 1,-1 1 0,0 0 0,-3 4 0,-1 0-26,1 1 0,0-1 1,0 1-1,1 0 0,-1 1 0,2-1 1,-1 1-1,1 0 0,0 0 0,1 0 1,-5 15-1,6-14-59,1 0 0,-1 0 0,1 0 0,1 0-1,0 16 1,0-24-98,0 1 0,1 0-1,-1-1 1,0 1 0,0 0-1,1-1 1,-1 1 0,1 0-1,-1-1 1,1 1 0,0-1-1,0 1 1,0-1 0,-1 1-1,1-1 1,1 0 0,-1 0-1,0 1 1,0-1 0,0 0-1,1 0 1,-1 0 0,0 0-1,1 0 1,-1 0 0,1-1-1,-1 1 1,1 0 0,0-1-1,-1 1 1,1-1 0,-1 0-1,1 1 1,0-1 0,0 0-1,-1 0 1,1 0 0,3-1-1,1 0 1,0 0 0,0-1-1,1 0 1,-1-1-1,-1 1 1,1-1 0,0 0-1,-1 0 1,1-1-1,5-4 1,9-9 17,20-22-1,-35 34-23,16-17 38,-2-1 0,0-1-1,-1 0 1,15-30 0,-22 35 23,-2 0 1,0-1 0,-2 0-1,0-1 1,-1 1 0,5-35 0,-10 52-46,-1 0 0,0-1 0,0 1 0,0 0 1,0 0-1,-1 0 0,1-1 0,-1 1 0,0 0 1,-2-5-1,3 8-17,0-1 0,0 1 0,-1-1-1,1 1 1,0-1 0,-1 1 0,1 0 0,0-1 0,-1 1 0,1 0 0,0-1 0,-1 1 0,1 0 0,0 0-1,-1-1 1,1 1 0,-1 0 0,1 0 0,-1 0 0,1-1 0,-1 1 0,1 0 0,-1 0 0,1 0 0,-1 0 0,0 0-1,0 0 2,0 1-1,0-1 1,-1 1-1,1 0 1,0-1-1,0 1 1,0 0-1,0 0 1,0-1-1,0 1 0,0 0 1,0 0-1,0 0 1,1 0-1,-2 2 1,-9 13 61,1 1 1,1 0 0,1 0 0,0 1-1,1 0 1,1 1 0,0-1-1,2 1 1,0 0 0,1 1 0,1-1-1,1 0 1,1 28 0,1-38-143,0 0-1,1-1 1,0 1-1,0-1 1,1 1 0,0-1-1,0 0 1,1 0 0,0 0-1,6 10 1,-7-15-17,0 1-1,0 0 1,1-1 0,-1 1 0,1-1-1,-1 0 1,1 0 0,0-1 0,0 1 0,1-1-1,-1 0 1,0 0 0,1 0 0,-1 0-1,1-1 1,0 0 0,-1 0 0,1 0-1,0 0 1,6-1 0,27-4-468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1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16404,'10'-3'478,"-1"-1"1,0 1-1,1 1 1,0 0-1,0 0 1,-1 1-1,1 0 1,0 1-1,11 0 1,12 3 314,43 8 1,-45-6-433,-2 3 0,57 20 0,-70-21-293,0 1-1,0 0 1,-1 1 0,0 1 0,0 0-1,19 19 1,-31-26-57,0 0 0,0 0 0,0 0 0,0 1 0,-1-1 0,0 1 0,0 0 1,0 0-1,0 0 0,1 4 0,-2-6-6,-1 1 0,1-1 1,-1 0-1,0 0 0,0 1 1,0-1-1,0 0 0,0 0 1,-1 1-1,1-1 0,-1 0 1,1 0-1,-1 0 0,0 0 1,0 0-1,0 0 0,0 0 1,0 0-1,0 0 0,0 0 1,-3 2-1,-2 3 7,-1-1-1,1 0 1,-2 0 0,1-1 0,-15 9-1,-47 20 105,45-22-47,-69 29 262,38-18-424,-56 34 0,106-56 70,11-8-143,-5 7 158,10-12-250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8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114 111 20756,'-33'2'-4165,"-1"5"4802,31-6-451,1 0 0,-1 0 0,1 0 0,-1 0 0,1 0 0,-1 1 0,1-1-1,0 1 1,0-1 0,-1 1 0,1 0 0,1 0 0,-1 0 0,0 0 0,0 0 0,1 0 0,-1 1 0,1-1 0,-1 0 0,1 1 0,0-1 0,-1 5 0,2-6-77,0 0 0,0 0 1,0 0-1,-1 0 0,2 0 1,-1 0-1,0 0 1,0 1-1,0-1 0,0 0 1,1 0-1,-1 0 1,0 0-1,1 0 0,-1 0 1,1 0-1,-1 0 0,1 0 1,0-1-1,-1 1 1,1 0-1,0 0 0,0 0 1,-1-1-1,1 1 1,0 0-1,0-1 0,0 1 1,0-1-1,0 1 0,0-1 1,0 1-1,1 0 1,2 0 22,1 0 1,-1 1 0,0-1 0,1 0 0,-1-1 0,9 1 0,-2-2-69,0 0 1,-1 0 0,1-2 0,0 1 0,-1-1-1,1 0 1,-1-1 0,11-6 0,-12 6-48,-1-1-1,-1 1 1,1-1 0,-1-1 0,1 1 0,-2-1-1,1-1 1,-1 1 0,0-1 0,6-8 0,-10 13-12,-1 0 1,1-1-1,-1 1 1,0-1-1,0 1 1,0-1-1,0 1 0,0-1 1,0 0-1,-1 1 1,1-1-1,-1 0 1,0 0-1,0 1 1,0-1-1,0 0 1,0 0-1,-1 1 1,1-1-1,-1 0 1,0 1-1,0-1 0,0 1 1,0-1-1,0 0 1,0 1-1,-1 0 1,1-1-1,-3-2 1,1 3-6,1 0 1,-1-1 0,0 1 0,0 0-1,0 1 1,0-1 0,0 0-1,0 1 1,0 0 0,-1-1-1,1 1 1,0 1 0,-1-1-1,1 0 1,-1 1 0,1 0 0,-1 0-1,1 0 1,-1 0 0,1 0-1,-1 1 1,-4 1 0,1 0 5,0 0 1,0 1-1,0 1 1,1-1-1,-1 1 0,1 0 1,0 0-1,0 1 1,1 0-1,-1 0 1,1 0-1,0 1 0,0-1 1,-4 8-1,1-1 46,1 0-1,0 0 0,1 1 1,0 0-1,1 0 1,-5 21-1,8-29-25,1 1 1,0-1 0,1 0-1,0 0 1,-1 0-1,2 1 1,-1-1-1,0 0 1,3 10 0,-2-13-15,0 0 1,-1 0 0,1 0 0,0 0-1,0 0 1,0-1 0,1 1 0,-1 0-1,0 0 1,1-1 0,-1 1 0,1-1-1,-1 1 1,1-1 0,0 0 0,0 0-1,0 0 1,0 0 0,-1 0 0,1 0 0,0 0-1,1 0 1,-1-1 0,0 1 0,4 0-1,4-1-1,-1 1 0,1-2 0,0 1 0,-1-1 0,1 0 0,0-1 0,-1-1 0,0 1 0,18-8 0,5-5-20,42-25 1,-51 26 11,25-15-19,-27 15 9,0 1 0,1 1 0,1 1 1,43-15-1,-65 26 10,0-1 0,-1 1 1,1 0-1,0 0 0,-1 0 1,1 0-1,0 0 0,0 0 1,-1 0-1,1 0 0,0 0 1,-1 0-1,1 0 0,0 0 1,0 0-1,-1 1 0,1-1 1,0 0-1,-1 0 0,1 1 1,-1-1-1,1 1 0,0-1 1,-1 1-1,1-1 0,0 1 1,0 1 4,0-1 1,-1 1 0,1-1 0,-1 0-1,1 1 1,-1-1 0,0 1 0,1 0 0,-1-1-1,0 1 1,0-1 0,0 3 0,-1 7 75,0 0-1,-7 23 1,5-23-14,3-8-44,-1 0 0,0 1 0,1-1 0,0 0 0,0 0 0,0 1 0,0-1 0,1 5 1,-1-7-19,0 0 1,1-1-1,-1 1 1,1 0-1,-1 0 1,1-1-1,-1 1 1,1 0-1,-1-1 1,1 1-1,0 0 1,-1-1-1,1 1 1,0-1-1,-1 1 1,1-1 0,0 1-1,0-1 1,0 0-1,-1 1 1,1-1-1,0 0 1,0 0-1,0 1 1,0-1-1,0 0 1,-1 0-1,1 0 1,0 0-1,0 0 1,0 0-1,0 0 1,0-1-1,0 1 1,1-1 0,12-3 40,-1-1 0,1 0 0,-1-1 0,0 0 1,-1-1-1,0-1 0,17-13 0,18-9 43,-19 12-73,-20 12-29,1 1 0,-1-1 1,1 2-1,0-1 0,0 1 1,1 1-1,10-3 0,-20 6 9,1 0-1,-1-1 0,1 1 1,-1 0-1,1 0 0,-1 0 1,1 0-1,-1 0 0,1 0 1,-1 0-1,1 0 0,-1 0 1,1 0-1,-1 1 0,1-1 1,-1 0-1,1 0 0,-1 0 1,1 1-1,-1-1 0,1 0 1,-1 0-1,1 1 0,-1-1 1,0 0-1,1 1 0,-1-1 1,0 1-1,1-1 0,-1 0 1,0 1-1,1-1 0,-1 1 1,0-1-1,0 1 0,0-1 1,1 1-1,-1-1 0,0 1 1,0-1-1,0 1 0,0-1 1,0 1-1,0 0 0,0-1 1,0 1-1,0-1 0,0 1 1,-1 0-1,-8 29-48,8-26 45,-52 113-1973,52-114 1655,4-4-86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9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0 24165,'0'20'1929,"-13"8"-1425,-3 6-184,1 8 544,2 4-176,3 2-248,2 2-152,8-2-456,0-10-408,5-3-840,5-8 1176,-4-4-240,-4-3-193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7:59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19828,'0'39'2025,"-1"-7"-1353,1-6-248,-2-14 784,5 1-760,-3-23-16,-1-14-192,-5-10-312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59:47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1823 386 10490,'-28'-28'1068,"-33"-24"-1,49 42-939,-1 2 0,0-1 0,-1 2 0,0 0-1,-24-9 1,-9 2 142,0 2 0,-1 2 1,-91-7-1,-147 19 494,198 2-283,-159-14 0,218 8-453,1 1-1,-1 2 1,1 1-1,-1 1 0,1 1 1,0 2-1,0 1 1,0 1-1,1 1 0,-33 17 1,12-2 11,2 2 0,0 2 0,1 2 0,-61 54 0,96-75-23,-1 0 1,2 1-1,-1 0 1,2 1-1,-1 0 1,-12 22-1,18-27-9,1 0 0,0 0-1,-1-1 1,2 1-1,-1 1 1,1-1 0,0 0-1,0 0 1,1 0-1,-1 1 1,2-1 0,-1 0-1,1 0 1,-1 1-1,2-1 1,-1 0 0,3 6-1,10 29 3,3-1 0,0 0 1,3-2-1,2 0 0,36 50 0,-46-72-12,1-1 1,0 0 0,1-1-1,1-1 1,0 0-1,1-1 1,0 0 0,1-2-1,0 0 1,0 0 0,1-2-1,1 0 1,-1-2-1,25 7 1,-7-7-28,1-2 1,-1-1-1,1-1 1,67-7-1,-31-4-142,102-26 0,-46 0-184,-2-4 1,-2-7-1,-2-5 1,-2-5-1,-3-5 1,112-78-1,-85 30 238,-121 87 144,0 0-1,-2-2 0,31-41 0,-48 58-6,0 0 0,-1 0 1,0-1-1,0 0 0,-1 0 0,0 0 0,0 0 0,-1 0 1,0-1-1,1-10 0,-3 13 5,0-1 1,0 1-1,-1 0 0,1 0 1,-1-1-1,-1 1 0,1 0 1,-1 0-1,0 0 0,0 1 1,-1-1-1,0 0 0,0 1 1,-6-9-1,-1 3 50,0 0-1,0 1 1,-1 0-1,0 0 1,-1 1-1,0 1 0,0 0 1,-1 1-1,-21-10 1,-7 0 215,-80-20-1,-101-6-75,162 33-200,3 0-51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2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47 18700,'4'10'1520,"-1"-4"-1152,7 1-176,-13-5 745,-1-2-1265,-6-12 392,-1-9-112,-5-18-160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2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18124,'1'-11'1416,"6"4"-1040,9-1-144,13 1 408,12-2-111,14 0-209,5-1-96,7 2-224,2-2-136,1 3-360,-1 1-153,-13-6 1033,-7 2-544,-15 0-48,-7 0-120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2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18748,'2'1'210,"0"0"0,0-1 0,0 1 0,0-1-1,0 0 1,1 0 0,-1 1 0,0-1 0,0-1 0,0 1 0,1 0 0,2-1 0,33-11 528,-9 3-105,-5 5-311,0 0 0,46 1 0,-62 3-335,-1 0 1,0 0 0,0 1-1,0 0 1,0 1-1,0 0 1,-1 0 0,1 0-1,0 1 1,-1 0-1,1 0 1,-1 0 0,0 1-1,8 6 1,-12-7-4,1 0 0,-1 0 0,0 0 0,0 0 1,0 1-1,0-1 0,-1 0 0,1 1 0,-1-1 1,0 1-1,0 0 0,0-1 0,0 1 0,-1 0 0,1 0 1,-1-1-1,0 1 0,0 0 0,-1 0 0,1 0 1,-1-1-1,0 1 0,0 0 0,0-1 0,-3 7 1,-2 5-34,-1 1 0,-1-1 0,-1-1 1,-13 19-1,-8 7-512,-38 40-1,50-61-68,-1-1 0,-1-1 0,-41 28-1,43-35-6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 15211,'7'-16'4300,"-7"16"-4251,-2 25 2874,-1-9-3025,-19 425 925,22-439-834,2 24 208,4-20 101,6-12 94,-3-2-193,0-2 0,-1 1 1,-1-1-1,1 0 0,-2-1 0,10-19 1,27-74 567,-39 94-689,13-36 239,-1-1-1,-3 0 0,-2-1 1,5-50-1,-15 92-258,-4 23-5032,1-10 4033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24 269 16628,'5'-2'285,"0"-1"1,0 0-1,-1 0 1,0 0 0,1 0-1,-1-1 1,0 1-1,-1-1 1,8-8-1,24-43 1609,-30 47-1590,-2 1 0,1-1 1,3-15-1,-6 20-250,0 0-1,0 0 1,-1 1-1,1-1 1,-1 0-1,0 0 1,0 0-1,0 1 1,0-1-1,0 0 1,-1 0-1,1 1 1,-1-1 0,-2-5-1,2 7-38,1 0 0,-1 1 0,0-1 0,0 0-1,0 1 1,0-1 0,0 1 0,1-1 0,-1 1 0,0-1 0,0 1 0,0 0 0,0-1-1,0 1 1,-1 0 0,1 0 0,0 0 0,0 0 0,0 0 0,0 0 0,0 0 0,0 0-1,0 0 1,0 0 0,0 0 0,0 1 0,0-1 0,0 1 0,0-1 0,-2 2-1,-2 0 28,0 0-1,0 1 0,0 0 1,-7 5-1,6-2-31,0 0 0,0 0 0,1 1 1,0-1-1,0 1 0,0 0 0,1 1 0,0-1 0,0 1 0,1 0 0,0 0 0,1 0 0,-3 10 1,5-16-10,0 0 1,0 0 0,1 0 0,-1 0 0,0 1 0,1-1 0,-1 0 0,1 0 0,0 0 0,-1 0 0,1 0-1,0 0 1,0-1 0,1 1 0,-1 0 0,0 0 0,0-1 0,1 1 0,-1-1 0,1 1 0,0-1 0,-1 0 0,1 1-1,0-1 1,0 0 0,-1 0 0,1 0 0,0-1 0,0 1 0,0 0 0,0-1 0,0 1 0,1-1 0,1 1-1,10 1 12,1 0 0,-1-2 0,29 0 0,-27-1 15,51-3 18,-42 2 10,0 1-1,0 1 0,0 1 1,28 4-1,-46-3-38,-6-2 66,0 1 1,1-1-1,-1 0 1,0 0-1,1 1 1,-1-1-1,1 0 1,-1 0-1,0 0 1,1 0 0,-1 0-1,1-1 1,1 1-1,-2-1-14,-1 0 0,1 0-1,0 0 1,0 0 0,-1-1 0,1 1-1,0 0 1,-1 0 0,1 0 0,-1 0-1,0-1 1,1 1 0,-1 0 0,0 0-1,0-1 1,0 1 0,0 0 0,0-2-1,1-8 174,-2 0-1,1 1 1,-1-1-1,-4-16 1,3 16-179,0 0 1,1-1 0,0-19-1,1 30-69,0 1 0,0-1 0,0 0 0,0 1 0,0-1 0,1 0 0,-1 1 0,0-1-1,1 0 1,-1 1 0,0-1 0,1 1 0,-1-1 0,1 1 0,-1-1 0,1 1 0,-1-1 0,1 1 0,0-1 0,-1 1 0,1-1-1,-1 1 1,1 0 0,0-1 0,-1 1 0,2 0 0,22-4-364,-11 2 107,14-4-294,0-1 1,0-2-1,-1 0 1,26-14 0,0-5-90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121 408 17804,'0'-3'206,"-1"1"0,0 0-1,0-1 1,0 1 0,0 0 0,0 0 0,-1 0 0,1-1 0,-1 1 0,1 1 0,-1-1-1,0 0 1,0 0 0,0 1 0,0-1 0,-3-2 0,3 4-148,1-1-1,-1 1 1,1 0-1,-1-1 1,1 1-1,-1 0 1,1 0 0,-1 0-1,1 0 1,-1 0-1,1 0 1,-1 0 0,1 1-1,-1-1 1,1 1-1,-1-1 1,1 1 0,0-1-1,-1 1 1,1 0-1,0-1 1,-1 1-1,1 0 1,0 0 0,0 0-1,0 0 1,0 0-1,0 0 1,-1 2 0,-2 2-53,1 0 1,-1 0-1,1 0 1,1 0 0,-1 1-1,1-1 1,0 1 0,0-1-1,1 1 1,-2 9 0,2-12-14,1 0 0,-1 1 0,1-1 0,0 0 0,0 0 0,0 0 0,0 0 0,1 0 0,-1 0 0,1 0 0,0 0 0,0 0 0,0 0 0,0-1 0,0 1 0,1 0 0,-1 0 0,1-1 0,0 1 0,0-1 0,4 5 0,35 19-106,-35-23 101,-1-1 1,0 1 0,0 1 0,0-1-1,0 1 1,0 0 0,0 0 0,-1 0 0,0 0-1,0 1 1,0 0 0,-1 0 0,1 0-1,-1 0 1,0 0 0,-1 1 0,3 5-1,-2 1 9,-1-1 0,0 0-1,-1 1 1,0-1-1,-1 1 1,0 0-1,-1-1 1,0 1-1,0-1 1,-7 20-1,-2 3 154,-2-1-1,-18 39 1,25-62-40,-1 1 1,0-1-1,-8 11 1,12-19-65,0 1 1,1-1-1,-1 0 1,0 0-1,0 0 1,0 0 0,0-1-1,0 1 1,-1-1-1,1 1 1,0-1 0,-1 0-1,1 1 1,-1-1-1,0-1 1,1 1-1,-1 0 1,0-1 0,-3 1-1,5-1-23,0 0-1,0 0 1,0-1-1,0 1 0,0-1 1,0 1-1,0-1 1,0 1-1,0-1 1,0 0-1,0 1 1,0-1-1,0 0 1,0 0-1,0 1 0,1-1 1,-1 0-1,0 0 1,1 0-1,-1 0 1,0 0-1,1 0 1,-1 0-1,1 0 1,0 0-1,-1-1 1,1 1-1,0-2 0,-4-38 216,5 22-212,0 0 0,2 0-1,0 0 1,1 1 0,1-1-1,1 1 1,9-21 0,66-122-152,-81 161 127,120-197-156,-62 106 125,60-127 0,-113 208 26,-1 0 0,0 0-1,0-1 1,3-19 0,-7 29 3,1 0 1,-1 1 0,0-1-1,0 0 1,0 0 0,0 1-1,0-1 1,0 0 0,0 0-1,0 1 1,0-1 0,0 0-1,-1 1 1,1-1 0,0 0-1,0 0 1,-1 1 0,1-1-1,0 0 1,-1 1 0,1-1-1,-1 1 1,1-1 0,-1 0-1,1 1 1,-2-1 0,1 0-1,0 1 1,0 0-1,0 0 1,0 0 0,0 0-1,0 0 1,0 0-1,0 0 1,0 0 0,0 0-1,0 1 1,0-1-1,0 0 1,0 1 0,0-1-1,-1 1 1,-5 3-8,1-1 0,0 2 0,0-1 0,-6 6 1,-5 7-3,0 1 0,2 0 1,0 1-1,1 0 0,1 2 1,1-1-1,-10 25 1,13-25 4,2 0 1,0 0-1,1 0 1,1 1 0,1 0-1,1 0 1,0 0 0,2 27-1,1-43 3,0-1 1,0 1-1,1 0 0,0 0 0,0-1 0,0 1 0,1 0 0,-1-1 0,1 1 0,0-1 0,0 0 1,1 1-1,-1-1 0,1 0 0,5 6 0,-4-8 4,-1 1 1,1 0-1,0-1 1,0 1-1,0-1 1,0 0-1,0 0 1,0-1-1,0 1 1,1-1-1,-1 0 1,0 0-1,1 0 1,-1-1-1,1 0 0,6 0 1,4-1 7,0 0 0,0-2 0,-1 0 0,1 0 0,-1-2 0,0 1 1,27-14-1,-10 1 21,-1-1 1,35-27-1,-58 41-28,0-1 0,-1 0 0,1-1 0,-1 0 0,0 0 0,-1 0 0,1-1 0,-1 0 0,6-11 0,-10 18-2,-1 0 0,0 0 0,0-1-1,0 1 1,1 0 0,-1 0 0,0-1 0,0 1 0,0 0-1,0 0 1,1-1 0,-1 1 0,0 0 0,0-1 0,0 1-1,0 0 1,0 0 0,0-1 0,0 1 0,0 0 0,0-1-1,0 1 1,0 0 0,0-1 0,0 1 0,0 0 0,0 0-1,0-1 1,-1 1 0,1 0 0,0 0 0,0-1 0,0 1-1,0 0 1,-1 0 0,1-1 0,0 1 0,0 0 0,0 0 0,-1-1-1,1 1 1,0 0 0,0 0 0,-1 0 0,1 0 0,0 0-1,0-1 1,-1 1 0,1 0 0,0 0 0,-1 0 0,1 0-1,0 0 1,0 0 0,-1 0 0,1 0 0,0 0 0,-1 0-1,1 0 1,0 0 0,-1 0 0,1 0 0,0 0 0,0 0-1,-1 1 1,-17 7-17,11-3 11,0 1 0,1 0 0,0 0 0,0 1 0,0 0 0,1 0-1,-6 10 1,9-14 5,0 1-1,0 0 1,0 0-1,1 0 1,-1 0-1,1 0 1,0 0-1,0 0 1,1 0-1,-1 0 1,1 1-1,0-1 1,0 0-1,0 0 1,0 1-1,1-1 1,1 4-1,-2-6 2,1 0 0,0 0 0,0 0 0,0 0 0,0 0-1,0-1 1,0 1 0,1 0 0,-1-1 0,1 1 0,-1-1 0,1 1 0,-1-1 0,1 0 0,0 0 0,-1 0-1,1 0 1,0 0 0,3 1 0,-1-1 1,1 0 0,-1 0-1,1 0 1,-1-1 0,1 1-1,-1-1 1,0 0 0,9-2-1,-1 0 8,0-1-1,0 0 1,0-1-1,-1-1 1,22-10-1,-14 2 6,1-1 0,-2-1 0,0-1-1,23-26 1,-15 15-53,-51 83-140,15-36 201,-16 39 85,25-55-77,-1 0-1,1 1 1,0-1-1,0 1 1,0-1-1,1 1 1,-1-1-1,1 1 0,0-1 1,2 9-1,-2-12-14,1 1-1,-1-1 0,1 1 0,0-1 1,-1 0-1,1 1 0,0-1 0,0 0 0,0 0 1,0 0-1,0 0 0,1 0 0,-1 0 1,0 0-1,0 0 0,1 0 0,-1 0 1,1-1-1,-1 1 0,0 0 0,1-1 1,-1 1-1,1-1 0,-1 0 0,1 1 0,0-1 1,-1 0-1,1 0 0,-1 0 0,1 0 1,2-1-1,2 1-21,-1-1 0,1 0 0,-1 0-1,0-1 1,0 0 0,0 1 0,10-6 0,-10 3-86,1 1 0,-1-1 0,0-1 0,-1 1 0,1-1 1,-1 1-1,1-1 0,-1-1 0,-1 1 0,1 0 0,-1-1 0,0 0 0,0 0 0,-1 0 0,0 0 0,0 0 0,0 0 0,-1-1 1,1 1-1,-1-7 0,5-42-305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54 15099,'1'-3'315,"0"1"0,0-1 0,0 0 0,0 0 0,0 1 0,-1-1 0,1 0-1,-1 0 1,0-6 0,0 9-240,0-1-1,0 0 1,0 0 0,0 1-1,0-1 1,0 0-1,0 0 1,0 1-1,0-1 1,-1 0-1,1 0 1,0 1 0,0-1-1,-1 0 1,1 1-1,-1-1 1,1 1-1,-1-1 1,1 0-1,-1 1 1,1-1 0,-1 1-1,1-1 1,-1 1-1,1-1 1,-1 1-1,0 0 1,1-1-1,-1 1 1,0 0-1,1-1 1,-1 1 0,0 0-1,0 0 1,1 0-1,-1 0 1,0 0-1,0 0 1,1 0-1,-1 0 1,0 0 0,0 0-1,1 0 1,-2 0-1,0 1-46,-1 0-1,1 0 1,0 0 0,0 1-1,0-1 1,0 0-1,0 1 1,0 0 0,0-1-1,0 1 1,1 0-1,-1 0 1,1 0 0,-1 0-1,-1 4 1,-18 36 126,20-40-135,-7 19 52,1 0 0,1 1 0,1 0 0,0 0 0,2 1 0,-1 39 1,4-31 14,2-2 1,1 1 0,1 0-1,13 47 1,-12-65-173,-2-4-73,-7-14-3,-119-260-782,122 265 969,1 0 0,0 1 0,-1-1 0,1 0 1,0 0-1,0 0 0,0 1 0,0-1 0,0 0 0,0 0 0,0 0 1,0 1-1,0-1 0,0 0 0,1 0 0,-1 0 0,0 1 0,0-1 0,1 0 1,-1 0-1,1 1 0,-1-1 0,0 0 0,1 1 0,-1-1 0,1 0 0,0 1 1,-1-1-1,1 1 0,-1-1 0,1 1 0,0-1 0,0 1 0,-1-1 0,1 1 1,0 0-1,0-1 0,1 1 0,4-3 70,1 1 0,0 1 0,13-3-1,-6 2-66,110-32-1052,-108 29 985,-1-2 1,1 0-1,-1 0 1,-1-1-1,22-17 1,-15 6-247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 19012,'-5'7'1856,"5"-6"-1271,0-3-337,4-4 408,4 0-808,1-1 408,3 1-232,3 2-376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117 213 18300,'-8'9'730,"-1"0"1,-17 13-1,17-15-487,1-1 0,1 1 0,-1 1 0,-11 14 0,16-18-164,0 1 1,1 0-1,-1-1 1,1 1-1,0 0 0,0 0 1,1 1-1,-1-1 1,0 9-1,2-13-67,0 1 0,0-1 0,0 1 0,0-1 0,0 0 0,1 1 0,-1-1 0,0 0 1,1 1-1,-1-1 0,1 0 0,-1 1 0,1-1 0,0 0 0,-1 0 0,1 0 0,1 2 0,0-2-1,-1 0-1,1 0 1,-1 0 0,1 0-1,0 0 1,-1-1 0,1 1-1,0 0 1,-1-1 0,1 1-1,0-1 1,0 0 0,0 0-1,0 0 1,-1 1 0,4-2-1,4 0 35,0 0 0,0-1 0,-1 0-1,1-1 1,-1 0 0,1 0 0,-1-1-1,0 1 1,-1-2 0,1 1 0,-1-1 0,0-1-1,0 1 1,0-1 0,-1 0 0,0-1-1,10-12 1,0-3 71,0-1 0,-2-1-1,-1 0 1,16-37 0,-21 42-38,-1 0 0,0 0 0,-2-1 0,7-36 0,-12 55-70,0 0 0,1 0 0,-1 0 0,0 0 0,0-1-1,0 1 1,0 0 0,0 0 0,0 0 0,0 0 0,-1-1-1,1 1 1,0 0 0,-1 0 0,1 0 0,-1 0 0,1 0 0,-1-1-1,0 2-2,1 0-1,-1 0 0,1 0 0,-1 0 1,0 0-1,1 0 0,-1 0 0,1 0 1,-1 0-1,1 0 0,-1 0 0,1 1 1,-1-1-1,1 0 0,-1 0 0,1 1 1,-1-1-1,1 0 0,0 1 0,-1-1 1,1 0-1,-1 1 0,1-1 0,0 0 1,-1 2-1,-5 5 17,1 0 1,-1 0-1,-5 12 1,-4 11 47,1 1 0,-16 51 1,26-69-47,0 1 0,2-1 0,-1 1 0,2 0 0,0 0 0,0 0 0,1 0 0,1-1 0,2 16 0,-2-25-15,0 0-1,0 0 0,1 0 0,-1 0 0,1 0 1,0 0-1,0-1 0,0 1 0,0 0 0,0-1 1,1 0-1,0 1 0,0-1 0,0 0 0,0 0 1,0-1-1,1 1 0,-1-1 0,1 0 0,-1 1 1,1-2-1,0 1 0,0 0 0,0-1 0,0 0 1,0 0-1,0 0 0,1 0 0,-1-1 0,0 1 1,8-1-1,-1-1-1,0 0 0,0 0 1,0-1-1,0-1 0,-1 1 0,1-2 1,-1 0-1,0 0 0,0 0 0,0-1 1,11-9-1,-5 3 19,-1-1 0,0-1 0,-1 0-1,-1-1 1,0-1 0,-1 0 0,0 0 0,12-24 0,-23 38-17,0 0 0,-1 0 0,1 0 0,-1 0 0,1 0 0,-1-1 0,1 1 0,-1 0 1,0 0-1,0-1 0,1 1 0,-1 0 0,0 0 0,0-1 0,0 1 0,0 0 0,-1 0 0,1-1 0,0 1 0,-1-2 0,1 3-3,0 0 0,-1-1-1,1 1 1,0 0-1,-1 0 1,1 0-1,0-1 1,0 1-1,-1 0 1,1 0 0,0 0-1,-1 0 1,1-1-1,0 1 1,-1 0-1,1 0 1,0 0 0,-1 0-1,1 0 1,-1 0-1,1 0 1,0 0-1,-1 0 1,0 0 0,-14 8 79,6-1-26,0 1 0,1 0 0,0 1 0,1-1 0,0 1 0,-8 13 0,12-17-40,0-1-1,1 1 1,0 0 0,0 1-1,0-1 1,1 0 0,-2 6-1,3-8-11,0-1 1,0 1-1,0-1 0,0 1 1,0-1-1,0 1 0,1-1 1,-1 1-1,1-1 0,0 1 1,0-1-1,0 1 0,0-1 0,0 0 1,2 4-1,0-3-61,-1-1-1,1 1 0,-1-1 1,1 0-1,0 0 1,0 0-1,0 0 1,0 0-1,0 0 0,0-1 1,0 0-1,1 0 1,-1 0-1,0 0 1,1 0-1,-1 0 1,6-1-1,2 1-20,-1-1 0,0 0 1,0-1-1,1 0 0,9-3 0,32-8-211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15827,'1'-1'157,"0"0"1,-1 0-1,1 0 0,-1 0 0,1 0 0,0 0 0,0 0 0,0 0 0,0 0 0,0 1 0,0-1 0,0 0 0,0 0 1,0 1-1,0-1 0,0 1 0,0-1 0,0 1 0,0-1 0,1 1 0,-1 0 0,1-1 0,-1 2-49,0-1 0,0 1 1,0-1-1,0 1 0,-1-1 0,1 1 0,0-1 0,0 1 0,-1 0 0,1-1 0,0 1 1,-1 0-1,1 0 0,-1 0 0,1-1 0,-1 1 0,0 0 0,1 0 0,-1 0 0,0 0 0,1 0 1,-1 0-1,0 0 0,0 0 0,0 0 0,0 0 0,0-1 0,0 1 0,0 0 0,0 0 0,-1 2 1,-1 134 1364,1 92-1339,1-220-118,1 1 0,0-1 0,0 0 0,1 0 0,5 12 0,-7-19-7,0-1 0,1 0 0,-1 1 0,1-1 0,0 0 0,-1 0 0,1 0 0,0 1 0,0-1 1,-1 0-1,1 0 0,0 0 0,0 0 0,0 0 0,1-1 0,-1 1 0,0 0 0,0 0 0,0-1 0,1 1 0,-1-1 0,0 1 0,0-1 0,1 1 1,-1-1-1,0 0 0,1 0 0,-1 0 0,1 0 0,-1 0 0,0 0 0,1 0 0,-1 0 0,0 0 0,1-1 0,-1 1 0,0 0 0,1-1 1,-1 1-1,0-1 0,1 0 0,-1 1 0,0-1 0,0 0 0,2-1 0,8-6 72,0 0-1,-1-1 1,0 0 0,0-1 0,-1 0-1,0 0 1,12-20 0,45-86 340,-48 82-605,-2-1-1,-1-1 1,-1 0 0,11-49-1,-20 41-562,-5 42 709,0-1-1,0 1 0,-1 0 0,1 0 0,0 0 0,-1-1 0,1 1 0,-1 0 0,0 0 0,1 0 0,-1 0 0,0 0 0,0 0 0,-1 0 0,1 0 0,0 1 0,-3-4 0,-11-1-473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15947,'3'17'1873,"7"-4"-1257,3-6-336,4-3 1024,9 1-1144,0-3-360,3-4 232,2-4-240,2 2-160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14819,'-23'20'1457,"10"-10"-574,0 1 1,-16 17 0,26-23-651,-1-1 0,1 0 1,1 1-1,-1-1 1,0 1-1,1 0 0,0 0 1,0 0-1,1 0 1,-1 0-1,0 10 0,1-14-193,1 0 0,0 0 0,0 0-1,0-1 1,0 1 0,0 0-1,1 0 1,-1 0 0,0 0 0,0 0-1,0 0 1,1 0 0,-1 0 0,1 0-1,-1 0 1,1 0 0,-1-1 0,1 1-1,-1 0 1,1 0 0,0-1 0,-1 1-1,1 0 1,1 0 0,0 1 4,1-1 0,-1 0 1,0 0-1,1-1 1,-1 1-1,0 0 0,1-1 1,-1 0-1,5 1 0,5-1 18,-1-1 0,0 0 0,16-3 0,64-21 163,-61 16-159,0 1 0,35-4-1,-62 11-64,0 1-1,0 0 0,0 0 1,0 0-1,0 0 0,0 1 0,0-1 1,0 1-1,0 0 0,0-1 0,0 2 1,0-1-1,0 0 0,3 2 1,-1 1-4,0 0 0,0 0-1,0 1 1,-1 0 0,4 5 0,7 6 5,-13-14-24,0 0 0,1 0 1,-1-1-1,1 1 0,-1-1 0,1 0 0,0 1 0,-1-1 0,1 0 0,0-1 0,0 1 0,0 0 0,0-1 0,0 0 0,0 0 0,0 0 0,0 0 0,0 0 0,0 0 0,-1-1 0,1 1 0,0-1 0,0 0 0,3-1 0,5-2-330,0-1-1,0 0 1,0 0 0,17-13-1,-15 9 178,-1 0 0,0-1 0,-1 0-1,14-16 1,12-23-424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14059,'-4'11'349,"-42"135"3515,42-129-3627,1 1-1,1 0 1,1 0 0,0 0-1,1 0 1,3 26-1,22 76-49,-24-118-181,-1-1-1,1 1 1,-1 0-1,1-1 1,-1 1 0,1-1-1,0 1 1,0-1 0,0 1-1,0-1 1,0 1 0,1 0-1,-1-1 6,-1-1-1,1 0 0,-1 1 1,0-1-1,1 0 0,-1 0 1,1 0-1,-1 1 1,1-1-1,-1 0 0,1 0 1,-1 0-1,1 0 0,-1 0 1,1 0-1,0 0 1,-1 0-1,1 0 0,-1 0 1,1 0-1,-1 0 0,1 0 1,-1-1-1,1 1 0,0 0 1,1-2 24,0 1 1,-1-1 0,1 1-1,0-1 1,-1 0-1,1 0 1,-1 0-1,1 1 1,-1-1-1,0 0 1,0-1-1,0 1 1,0 0 0,1-3-1,3-14 307,6-35 0,-10 47-296,0 1 0,-1 0 0,0-1 0,0 1 1,0-1-1,-1 1 0,0 0 0,0-1 1,-3-7-1,4 16-36,0 0 0,0 0 0,0 1 0,1-1 0,-1 0 0,0 0 0,1 0 0,-1 0 0,2 3 0,1-1-2,-1 0 1,0 0 0,1-1 0,0 1-1,0 0 1,0-1 0,1 0 0,-1 0-1,1 0 1,-1 0 0,1 0-1,0-1 1,0 0 0,0 0 0,1 0-1,-1 0 1,0-1 0,1 1-1,-1-1 1,1 0 0,-1 0 0,1-1-1,0 0 1,-1 1 0,1-1 0,0-1-1,-1 1 1,6-2 0,1 0 12,0-1 1,0-1-1,-1 0 1,1 0-1,-1-1 1,0-1-1,0 1 1,-1-2-1,0 1 1,13-12-1,-7 2 12,-11 12-23,-1 0 1,1 0-1,0 0 0,0 1 1,6-4-1,-9 7-8,-1 0 0,0 0 0,0 0 0,1 0 0,-1 0 0,0 0 1,0 0-1,1 0 0,-1 0 0,0 0 0,0 0 0,1 1 0,-1-1 0,0 0 0,0 0 1,0 0-1,1 0 0,-1 1 0,0-1 0,0 0 0,0 0 0,0 0 0,0 1 0,1-1 0,-1 0 1,0 0-1,0 0 0,0 1 0,0-1 0,0 0 0,0 0 0,0 1 0,0-1 0,0 0 0,0 0 1,0 1-1,0-1 0,0 0 0,0 0 0,0 1 0,0-1 0,0 0 0,0 0 0,0 1 0,-1-1 1,1 0-1,0 0 0,0 1 0,0-1 0,0 0 0,-3 15 114,-1-2-3,1-4 21,0 0 0,1 0 1,0 1-1,1-1 1,0 1-1,0-1 0,2 17 1,-1-25-132,0 0 1,0 1-1,1-1 0,-1 0 1,1 0-1,-1 0 0,1 0 1,-1 1-1,1-1 0,0 0 1,0 0-1,-1 0 0,1 0 1,0-1-1,0 1 0,0 0 1,0 0-1,0 0 0,0-1 1,0 1-1,2 1 1,0-2-8,-1 1 1,1 0 0,0 0 0,0-1 0,-1 0 0,1 0 0,0 1 0,0-2 0,4 1 0,-1-1-8,0 0-1,0-1 0,0 1 1,0-1-1,-1 0 0,1-1 1,-1 1-1,9-7 0,-10 7 35,-1-1-1,0 0 1,-1 0-1,1 0 0,0 0 1,-1-1-1,1 1 1,-1-1-1,0 1 0,-1-1 1,1 0-1,0 0 1,-1 0-1,0 0 0,0 0 1,0 0-1,-1 0 1,1-4-1,-2-29-189</inkml:trace>
  <inkml:trace contextRef="#ctx0" brushRef="#br0" timeOffset="1">406 155 14763,'-1'13'1849,"-1"-2"-1057,2-6-368,3-5 1960,1 1-1600,-1-18-415,0 4-89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11090,'6'-46'6126,"-4"34"-1753,-4 32-2229,0-1-1666,1 38 0,1-50-468,1 0 0,0 0 0,0 0 0,1 0 0,-1 0 0,1 0 0,1-1 0,4 10 0,-6-14-5,1 0 1,-1 0-1,1 0 1,-1 0-1,1-1 1,0 1-1,0-1 1,0 1-1,0-1 1,0 0-1,0 0 1,0 0-1,0 0 0,1 0 1,-1 0-1,0-1 1,1 1-1,-1-1 1,0 1-1,1-1 1,-1 0-1,0 0 1,1 0-1,-1 0 1,1-1-1,-1 1 1,0-1-1,0 1 1,4-2-1,6-2-66,0 0-1,-1-1 0,0-1 0,12-7 1,-11 6-45,-1 0 1,0-1 0,0-1 0,-1 1 0,0-2 0,9-11-1,-17 20-139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62 15411,'-3'5'715,"0"0"0,0 0 0,0 0-1,0 1 1,-1 5 0,-4 11-211,-9 39-1,16-49-437,-1-1-1,2 1 1,0 0-1,0-1 1,1 1 0,4 20-1,24 68 103,-18-66-154,7 36-1,-16-59-7,0 0 0,-1 0 0,-1 1-1,1-1 1,-2 0 0,0 0 0,-3 16-1,2-19 5,0 0-1,-1-1 1,0 0 0,0 0-1,-1 0 1,0 0 0,0 0-1,-9 9 1,11-13 18,0 0 1,-1 0 0,0 0 0,1-1-1,-1 1 1,0-1 0,0 0-1,0 0 1,-1 0 0,1 0-1,0-1 1,-1 1 0,1-1-1,-1 0 1,1 0 0,-1 0-1,0 0 1,0-1 0,-5 1-1,8-2-9,-1 1-1,0-1 0,1 1 0,-1-1 0,1 0 0,-1 1 0,1-1 1,-1 0-1,1 0 0,-1 0 0,1 0 0,0 0 0,0-1 0,-1 1 1,1 0-1,0-1 0,0 1 0,0 0 0,0-1 0,1 1 0,-1-1 1,0 0-1,1 1 0,-1-1 0,1 0 0,-1 1 0,1-1 0,0 0 1,-1-3-1,0-5 32,1 0 0,0 0 1,0 0-1,2-11 1,2-4-54,1 0 0,2 1 1,0 0-1,2 0 0,0 0 1,21-35-1,0 8-141,63-81 0,88-73-148,-181 205 286,1-1 0,0 0 0,-1 1 0,1-1 0,-1 0 0,1 1 1,0-1-1,-1 1 0,1-1 0,0 1 0,0-1 0,-1 1 0,1 0 0,0-1 1,0 1-1,1 0 0,-2 0 2,1 0 0,-1 0 1,0 1-1,0-1 0,0 0 0,1 1 1,-1-1-1,0 0 0,0 0 1,0 1-1,0-1 0,0 0 0,0 1 1,0-1-1,1 0 0,-1 1 0,0-1 1,0 0-1,0 1 0,0-1 0,0 0 1,-1 1-1,1-1 0,0 0 1,0 1-1,0-1 0,0 1 0,-10 30-23,2-11 85,-15 44 161,21-58-173,1 0 0,0 0-1,0 0 1,0 0 0,0 0 0,1 0 0,0 1-1,2 7 1,-2-12-29,1 0 0,0 0 0,-1 1 0,1-1 0,0 0 0,0-1 1,1 1-1,-1 0 0,0 0 0,1 0 0,-1-1 0,1 1 0,-1-1 0,1 1 0,0-1 0,0 0 0,-1 1 0,1-1 0,0 0 0,0 0 0,0 0 0,0-1 0,0 1 0,1 0 0,-1-1 0,0 0 0,0 1 0,0-1 1,1 0-1,-1 0 0,0 0 0,4-1 0,4 1 2,-1-2 1,0 1 0,0-1-1,0 0 1,-1-1 0,15-6-1,30-22 43,-40 22-65,0 1 0,0 1 0,15-6 0,-27 12 0,0 1-1,-1 0 1,1-1 0,0 1 0,0 0 0,0 0 0,-1 0 0,1 0-1,0-1 1,0 1 0,0 0 0,-1 0 0,1 1 0,0-1 0,0 0-1,0 0 1,0 0 0,-1 0 0,1 1 0,0-1 0,0 0 0,-1 1-1,1-1 1,0 1 0,0-1 0,-1 1 0,1-1 0,-1 1 0,1-1-1,0 1 1,-1 0 0,1-1 0,-1 1 0,1 0 0,-1 0 0,0-1-1,1 1 1,-1 0 0,0 0 0,2 6-6,0-1 1,-1 1-1,0-1 1,1 11-1,-2-13-3,0 1 0,1-1 0,0 1 0,0-1-1,2 7 1,-3-10-24,1 0 0,-1 0 0,1-1-1,0 1 1,-1 0 0,1 0 0,0-1 0,-1 1-1,1 0 1,0-1 0,0 1 0,0-1 0,0 1-1,-1-1 1,1 1 0,0-1 0,0 0-1,0 1 1,0-1 0,0 0 0,0 0 0,0 0-1,0 0 1,0 0 0,0 0 0,0 0 0,0 0-1,0 0 1,0 0 0,0-1 0,0 1-1,0 0 1,0-1 0,0 1 0,1-1 0,3-2-86,1 0 0,0 0 0,-1 0 0,6-6 0,-11 9 122,22-17-369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16732,'12'14'2631,"24"23"1,-26-28-2430,0 1-1,0 0 1,-1 1-1,8 12 0,-14-18-195,-1-1-1,0 1 1,0-1-1,0 1 1,0 0-1,-1-1 1,0 1-1,0 0 1,0 0-1,-1 0 1,0 0-1,1 0 1,-2 0-1,1 0 1,-2 8-1,-10 25 43,9-32-33,1-1-1,0 1 1,0-1 0,1 1-1,0 0 1,0 0 0,0 0 0,0 0-1,1 0 1,0 7 0,1-12-33,-1 0 1,0 0-1,0 0 1,1-1-1,-1 1 1,0 0-1,1 0 1,-1 0-1,1-1 1,-1 1-1,1 0 1,-1-1-1,1 1 1,-1 0-1,1-1 1,-1 1-1,1-1 1,0 1-1,0-1 1,-1 1-1,1-1 1,0 0-1,0 1 1,-1-1-1,1 0 1,0 0-1,0 1 1,0-1-1,0 0 1,-1 0-1,1 0 1,0 0-1,0 0 1,0 0-1,0 0 1,-1 0-1,1-1 1,0 1-1,0 0 1,0 0-1,0-1 1,-1 1-1,1 0 1,0-1-1,0 0 1,2 0-80,0 0 1,-1-1 0,1 1 0,-1-1 0,0 1 0,1-1 0,-1 0-1,0 0 1,0 0 0,0 0 0,0 0 0,2-4 0,2-7-305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14899,'-1'3'1561,"7"0"-793,7-2-232,8-1 768,5 0-272,7 0-432,-3-7-440,9 6 161,-3 1-97,-6-9-224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14347,'-1'3'305,"-1"-1"-1,0 1 1,1-1 0,-1 1-1,0-1 1,0 1 0,0-1-1,0 0 1,-5 3 0,-9 11 1325,12-10-1440,-1 1 0,1 0 0,0 0 0,1 0 0,0 1 0,0-1 0,0 1 0,1 0 0,1 0 0,-1 0 0,1 0 0,0 0-1,1 0 1,0 0 0,0 0 0,1 0 0,2 14 0,4 7-716,1-1-1,1 0 1,19 39-1,-19-47-447,-9-19 916,0 0 0,1 0 0,-1-1 0,0 1 0,0 0 0,1 0 0,-1-1 0,0 1 0,1 0 0,-1-1 0,1 1 0,-1 0 0,1-1 0,-1 1 0,1-1 0,-1 1 1,1-1-1,0 1 0,-1-1 0,1 1 0,0-1 0,-1 0 0,1 1 0,0-1 0,0 0 0,-1 0 0,1 0 0,0 1 0,0-1 0,-1 0 0,1 0 0,0 0 0,0 0 0,0 0 0,-1 0 0,3-1 0,4-6-628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18876,'10'-21'2978,"-13"39"-956,-6 55-1773,3 1 0,4 0 0,7 75 0,-3-125-193,8 33 0,-8-48-33,0 0-1,1 0 1,0-1-1,0 1 0,1-1 1,8 13-1,-12-20-17,1 0 0,-1 0-1,1-1 1,-1 1-1,1 0 1,0 0 0,-1 0-1,1 0 1,0-1-1,0 1 1,0 0 0,-1-1-1,1 1 1,0-1-1,0 1 1,0-1 0,0 1-1,0-1 1,0 0-1,0 1 1,0-1 0,0 0-1,0 0 1,0 0-1,0 1 1,1-1 0,-1-1-1,0 1 1,0 0-1,0 0 1,1-1 0,-1 1-3,1-1 1,-1 0-1,0 0 1,0 0-1,0 0 1,-1 0-1,1 0 0,0 0 1,0 0-1,0 0 1,-1-1-1,1 1 1,-1 0-1,1 0 1,-1-1-1,1 1 1,-1 0-1,0-1 1,0 1-1,1 0 1,-1-1-1,0 1 1,-1-2-1,1-10-111,-2-1-1,1 1 0,-2 0 1,0 0-1,0 0 1,-9-18-1,-2-2-582,-21-34 0,23 51-175,10 15 500,6 3 56,0 1 182,6 4-385,1 0 0,0-1-1,1 0 1,-1-1 0,1 0 0,0 0-1,1-2 1,-1 1 0,1-2-1,12 2 1,16 0-613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8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12 16267,'-1'-1'104,"1"0"-1,-1 0 0,0 0 0,0 0 1,0 0-1,0 1 0,0-1 0,0 0 0,0 1 1,0-1-1,0 1 0,-1-1 0,1 1 1,0-1-1,0 1 0,0 0 0,0 0 0,-1 0 1,1-1-1,0 1 0,0 0 0,-1 0 0,1 1 1,0-1-1,0 0 0,0 0 0,-1 1 1,1-1-1,0 0 0,0 1 0,0-1 0,0 1 1,-2 1-1,-38 21 1718,35-19-1724,1 0 0,-1 0 0,1 0 0,0 0 0,1 1 0,-1 0 0,1 0 0,0 0 0,0 0 0,0 1 0,1 0 0,0-1 0,0 1 0,0 0 0,1 1 1,0-1-1,0 0 0,1 1 0,-1-1 0,1 8 0,1-12-81,0-1 0,0 1 1,1-1-1,-1 0 1,0 1-1,1-1 0,-1 0 1,1 1-1,0-1 0,-1 0 1,1 1-1,0-1 1,0 0-1,0 0 0,0 0 1,0 0-1,0 0 0,0 0 1,0 0-1,0 0 1,0 0-1,1-1 0,-1 1 1,0 0-1,0-1 0,1 1 1,-1-1-1,1 1 0,-1-1 1,0 0-1,1 0 1,-1 1-1,1-1 0,-1 0 1,1 0-1,1-1 0,3 1 28,0 0 0,-1 0-1,1-1 1,0 0 0,0 0-1,0 0 1,9-4 0,-7 1 19,0-1 0,1 1 1,-2-1-1,1-1 0,0 0 1,-1 0-1,0 0 0,-1-1 1,8-9-1,1-5 97,25-44 0,-32 51-185,-12 24-41,1 0 0,0 1 0,1-1 0,0 1 0,-1 15 0,1-11-16,1-5-125,0 0 0,0 0 0,1 0 0,1 0 0,-1 0-1,2 0 1,2 11 0,-4-19 122,1 0-1,-1 0 0,1 0 1,0 0-1,0 0 1,0 0-1,0 0 0,0-1 1,0 1-1,0 0 1,1-1-1,-1 1 0,0 0 1,1-1-1,0 0 1,-1 1-1,1-1 0,0 0 1,0 0-1,0 0 1,0 0-1,-1 0 0,1 0 1,1 0-1,-1-1 1,0 1-1,0-1 0,0 0 1,0 1-1,0-1 1,0 0-1,0 0 0,1-1 1,-1 1-1,0 0 1,0-1-1,0 1 0,0-1 1,3-1-1,18-6-814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8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17436,'-9'28'937,"0"1"0,2-1 0,1 1 0,-2 32 0,8-57-877,-1 0 1,1 0-1,1 1 1,-1-1 0,0 0-1,1 0 1,0 0-1,0-1 1,0 1 0,1 0-1,-1 0 1,1-1-1,0 1 1,0 0-1,0-1 1,0 0 0,1 1-1,-1-1 1,5 3-1,-1-1-132,1 0 0,0 0 0,1-1 0,-1 0 0,1-1 0,-1 0 0,1 0 0,10 2 0,-5-2-68,4 2-188,-1 0 0,24 11 0,-37-15 306,1 1-1,-1 0 0,0 0 0,0 0 0,0 0 1,0 0-1,0 1 0,0-1 0,-1 1 0,1 0 0,-1-1 1,0 1-1,1 0 0,-1 1 0,-1-1 0,1 0 1,2 6-1,-4-7 59,0 0 0,0 1 0,0-1 1,0 0-1,0 0 0,0 0 0,0 1 1,-1-1-1,1 0 0,-1 0 0,0 0 0,0 0 1,1 0-1,-1 0 0,0 0 0,-1 0 0,1 0 1,0-1-1,-1 1 0,1 0 0,-1-1 1,1 1-1,-1-1 0,-2 2 0,-4 3 179,0 0 0,0-1 0,-18 9 1,18-10-190,0-1 0,0-1 0,-1 1 0,1-1 1,-1 0-1,1-1 0,-1 0 0,1-1 1,-1 1-1,1-2 0,-1 1 0,0-1 1,1 0-1,-14-4 0,21 4-44,-1 0-1,1 0 1,0 0-1,0 1 1,0-1 0,0 0-1,0 0 1,0-1-1,0 1 1,0 0 0,0 0-1,0 0 1,0-1-1,1 1 1,-1 0 0,1-1-1,-1 1 1,1 0-1,-1-3 1,-1-12-230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12 256 12995,'-11'-2'5233,"27"10"-2327,-6-5-2575,1-1 1,0 0-1,-1 0 1,1-1-1,0-1 0,0 0 1,17-2-1,5-3 184,38-10 0,-58 11-430,-1 0 0,1-1 0,-1 0 0,0-1 0,-1 0 1,1-1-1,-1 0 0,-1-1 0,20-18 0,-26 21-67,1 1 1,-1-1-1,-1 0 0,1-1 1,-1 1-1,0-1 0,0 1 0,0-1 1,-1 0-1,2-6 0,-3 7-13,0 1-1,-1-1 1,1 1-1,-1-1 0,0 1 1,0-1-1,-1 1 0,1 0 1,-1-1-1,0 1 1,0 0-1,-1-1 0,1 1 1,-1 0-1,-3-6 1,3 8-9,1-1 0,-1 1 0,1 0 0,-1 0 0,0 0 0,0 0 0,0 1 0,0-1 0,0 0 1,0 1-1,0 0 0,0-1 0,-1 1 0,1 0 0,0 0 0,-1 0 0,1 0 0,-1 1 1,1-1-1,-1 1 0,0-1 0,1 1 0,-1 0 0,1 0 0,-1 0 0,0 0 0,1 1 1,-1-1-1,1 1 0,-5 1 0,-2 1-16,0 0 0,1 1 0,0 0-1,0 0 1,0 0 0,0 1 0,-11 10 0,1 1 3,1 0 0,1 1 0,0 1 0,-14 22 0,23-30 27,1 0-1,0 0 1,1 0-1,0 1 0,0 0 1,1 0-1,1 0 1,0 1-1,0-1 0,-1 16 1,4-24-40,0 0 1,0 0-1,0 0 1,1 1-1,-1-1 1,1 0-1,0 0 1,0 0-1,0 0 1,0 0-1,0 0 1,1 0-1,0-1 1,-1 1-1,1 0 1,0-1-1,0 1 1,0-1-1,0 0 1,1 1-1,-1-1 1,1 0 0,-1-1-1,1 1 1,0 0-1,0-1 1,0 1-1,0-1 1,0 0-1,0 0 1,4 1-1,4 0-175,0 0 0,-1-1 0,1 0 0,0 0 0,0-1 0,-1 0 0,1-1 0,12-3 0,14-4-348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3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56 16820,'-13'20'704,"1"0"1,1 1 0,1 0 0,-9 28 0,15-36-468,1 0 1,0 0 0,1 0 0,0 0-1,1 1 1,1-1 0,0 0 0,3 25-1,-1-27-123,1-1-1,-1 0 1,2 1-1,0-1 0,8 17 1,-10-24-117,0 1 0,0 0 0,0-1 0,1 1 0,0-1 0,-1 0 0,1 0 0,0 0 0,0 0 0,1-1 0,-1 1 0,1-1 0,-1 0 0,1 1 0,0-2 0,0 1 0,5 2 0,-6-4-40,0 0 0,-1 0-1,1 0 1,0 0 0,-1 0-1,1-1 1,-1 1 0,1-1-1,-1 0 1,1 0 0,-1 0-1,1 0 1,-1 0 0,0 0-1,1 0 1,-1-1 0,0 1-1,0-1 1,0 0 0,0 0-1,2-3 1,5-5-296,-1 0 0,14-24 0,-18 28 230,34-55-506,-3-1 0,-3-3 0,41-114 0,-72 169 1551,-9 16-366,-8 16 56,0 7-351,1 1-1,2 0 1,1 1 0,1 0-1,2 1 1,1 0-1,1 0 1,2 1 0,1 0-1,1 40 1,4-60-414,0 0 0,0 0-1,4 15 1,-4-23 78,1-1 1,-1 1-1,1 0 0,0 0 0,1-1 0,-1 1 0,1-1 1,0 1-1,0-1 0,5 5 0,5 2-232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4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17036,'0'4'125,"1"-1"1,0 1 0,0-1-1,1 1 1,-1-1-1,1 1 1,0-1 0,0 0-1,0 0 1,0 0 0,0 0-1,1 0 1,-1-1 0,1 1-1,0-1 1,0 1-1,0-1 1,0 0 0,0 0-1,0 0 1,0-1 0,1 1-1,-1-1 1,1 0 0,-1 0-1,1 0 1,0 0-1,3 0 1,-1-1 40,0 1 1,0-1-1,0 0 1,0-1-1,0 0 0,0 0 1,-1 0-1,1 0 0,0-1 1,-1 0-1,1 0 1,-1-1-1,1 1 0,-1-1 1,0-1-1,8-5 1,-9 6-118,-1 1 0,0-1 0,0 0 0,0 0 0,0 0 0,-1 0 1,1 0-1,-1-1 0,0 1 0,0-1 0,0 1 0,0-1 0,-1 0 1,1 0-1,-1 0 0,0 0 0,0 0 0,-1 0 0,1 0 0,-1 0 1,0 0-1,0 0 0,0 0 0,0 0 0,-2-6 0,2 9-45,-1-1-1,1 0 1,-1 0-1,0 1 1,1-1-1,-1 0 1,0 1-1,0-1 1,0 1-1,0-1 0,0 1 1,0 0-1,-1-1 1,1 1-1,0 0 1,-1 0-1,1 0 1,-1 0-1,1 0 1,-1 0-1,1 0 1,-1 0-1,0 1 1,0-1-1,1 0 1,-1 1-1,0 0 0,0-1 1,1 1-1,-1 0 1,0 0-1,0 0 1,0 0-1,0 0 1,1 1-1,-1-1 1,0 0-1,0 1 1,-2 1-1,-4 1-9,0 0 1,0 0-1,1 1 0,0 0 1,-1 1-1,1 0 0,-8 7 1,3-1 24,1 0 0,1 0 1,-14 20-1,20-26 0,0 0 0,1 1 0,0-1 0,0 1 0,0 0 0,1 0-1,0 0 1,0 0 0,1 0 0,0 0 0,-1 9 0,2-14-11,0 1 0,0 0 0,0-1 0,0 1 0,1 0 0,-1-1 0,0 1 1,1-1-1,0 1 0,-1-1 0,1 1 0,0-1 0,0 1 0,0-1 0,0 0 0,0 1 1,0-1-1,0 0 0,2 2 0,-1-2 4,1 1 0,0 0 0,-1-1-1,1 0 1,0 1 0,0-1 0,0 0 0,0-1 0,5 2 0,4-1 5,0 0 1,0-1 0,0 0-1,13-3 1,4-2-24,0-1 0,-1-2 0,0-1 0,30-14 0,31-10-60,-87 32 62,1 0 0,-1 0 0,1 0 0,-1 1-1,0-1 1,1 1 0,-1 0 0,1 0 0,-1 0 0,1 0 0,-1 0-1,1 0 1,-1 1 0,0-1 0,4 2 0,-4-1 7,0 0-1,-1 0 1,0 1 0,1-1 0,-1 1-1,0-1 1,0 1 0,0-1 0,0 1 0,0 0-1,0-1 1,0 1 0,-1 0 0,1 0-1,0 0 1,-1 0 0,0-1 0,1 1 0,-1 0-1,0 3 1,0-2 1,1 4 26,0 0 1,0 0-1,0 0 1,1 0-1,3 9 1,-4-14-19,0 0 0,0 0 0,1 0 0,-1 0 0,1 0 0,-1-1 0,1 1 0,0 0 0,-1 0 0,1-1 0,0 0 0,0 1 0,0-1 0,0 0 0,0 0 0,1 0 0,-1 0 0,0 0 0,0 0 0,3 0 0,5 1-1,1-1 0,-1 0-1,0 0 1,1-1 0,-1-1 0,1 0 0,-1 0 0,0-1 0,17-4 0,7-6-424,48-22 1,12-4-1167,-92 37 1494,0 1-1,-1-1 1,1 1 0,0-1 0,0 1 0,0 0-1,0 0 1,0 0 0,3 0 0,-5 0 74,1 0 0,-1 0 0,0 0 0,1 0-1,-1 1 1,0-1 0,0 0 0,1 0 0,-1 0 0,0 0 0,0 1 0,1-1 0,-1 0 0,0 0 0,0 0 0,0 1 0,1-1-1,-1 0 1,0 0 0,0 1 0,0-1 0,0 0 0,0 1 0,0-1 0,1 0 0,-1 0 0,0 1 0,0-1 0,0 0 0,0 1 0,0-1-1,0 0 1,0 1 0,-2 3 48,1 0 0,0 1 0,-1-2 0,0 1-1,0 0 1,-4 5 0,-3 7 380,1 3-241,2 0 87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1:4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38 13139,'-18'0'936,"-1"2"0,-36 7 0,63-4 482,11-1-902,344-1 1476,-224-7-1673,1305 0-1108,-265-1-512,-745 0 1263,702 12 906,-969-5-679,208-1 316,390 16 459,-688-8-872,-49-4-64,-1-2 0,1-1 0,37-3 0,-65 1-41,1 0 0,-1 0 0,1 0 1,-1 0-1,1 0 0,-1 0 0,1-1 0,-1 1 1,1 0-1,-1 0 0,1 0 0,-1-1 0,0 1 1,1 0-1,-1-1 0,1 1 0,-1 0 1,0-1-1,1 1 0,-1-1 0,0 1 0,0-1 1,1 1-1,-1 0 0,0-1 0,0 1 0,1-1 1,-1 1-1,0-1 0,0 1 0,0-1 0,0 1 1,0-1-1,0 1 0,0-1 0,0 0 0,0 1 1,0-1-1,0 0 0,-8-26-252,4 16 242,-4-24-119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19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10746,'16'-11'3008,"-14"11"-2929,0-1 0,0 1 0,0-1 0,0 1 0,0-1 1,0 1-1,0 0 0,0 0 0,0 0 0,0 0 0,0 1 0,0-1 1,3 2-1,32 7 621,-26-5-624,1 0-1,-1-1 1,1-1 0,0 0 0,0-1-1,0 0 1,22-2 0,32 4-37,203 40-35,-245-39-2,44 14-1,1 0 3,244 20 14,-104-17-19,-119-14 2,1-4-1,124-12 0,-155 5 13,178-19-8,25-2-44,-130 19 48,155-5 2,43 4 0,67-2 2,-192 6-22,61 0-4,305 28 9,-204 0 32,-245-18-14,290 22-11,470 18-44,-234-10 55,-171-3-17,2-27 0,-152-5 27,-85 8-24,230-6-18,-262-34 19,-85 9 1,202-30 2,-208 36-61,94-24 107,-168 27-54,-32 7 0,-1 2 1,0 0 0,1 0-1,21-1 1,-22 3-2,1 0 1,-1-1-1,21-6 0,-20 4 9,0 1 0,1 1 0,14-1 0,43-3 13,0-3-1,91-23 1,41-19-27,-104 24-22,194-27 0,-269 51 34,6 0-2,41 1 0,-63 2 8,0 0 0,0 1-1,-1 1 1,1 0 0,0 0-1,-1 0 1,0 1 0,1 0-1,10 7 1,-13-10 140,-7-7-193,-8-15-21,-6 1 38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3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12187,'-1'1'46,"1"0"1,0-1-1,0 1 1,0 0 0,0 0-1,0 0 1,0 0 0,0-1-1,0 1 1,1 0-1,-1 0 1,0 0 0,0-1-1,1 1 1,-1 0 0,1 0-1,-1-1 1,0 1-1,1 0 1,0 0 0,17-1-139,-8-2 150,33-4-41,-1 0 31,79-3 0,357 28 145,-228-7-20,143-21 174,-3-30-145,184-9-80,113 68 2,-568-11-97,486 41 56,0 27-33,202 34 88,675-52 120,-1102-73-257,-201 6 13,63-3-10,128-5 9,-92 13-5,194-9 8,-61 9-21,-62 3 3,231-33 26,-354 21-19,167-17 6,-317 19-11,306-30 23,-162 35-22,-95 3 7,-55 1 16,111 12 0,-169-10-13,-11-1-3,0 0 0,1 0 0,-1 0 0,1 0-1,-1 0 1,1 0 0,-1 1 0,1-1 0,-1 0 0,0 1-1,1-1 1,-1 1 0,0 0 0,1-1 0,-1 1-1,2 2 1,-1-2-5,0 0 0,-1 0-1,1 0 1,0 0 0,0-1-1,-1 1 1,1 0 0,0-1 0,0 1-1,0-1 1,0 0 0,0 0-1,4 0 1,30-2 39,-22 1-34,119-13 2,-103 8-6,0 2-1,1 2 1,-1 0 0,1 2 0,46 6-1,-38 2-2,1-2 1,-1-2-1,1-1 0,1-2 0,73-8 0,49-15 82,-156 21-438,6-1 1733,-13 1-1318,0 1 0,-1-1 1,1 1-1,0-1 0,0 1 0,-1-1 0,1 1 1,0-1-1,-1 1 0,1-1 0,0 1 0,-1 0 1,1-1-1,-1 1 0,1 0 0,0-1 0,-1 1 0,1 0 1,-1-1-1,1 1 0,-1 0 0,1 0 0,-1 0 1,0-1-1,1 1 0,-2 0 0,-21-10 338,-10-2 123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5:1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13067,'0'1'87,"0"-1"0,-1 0 0,1 0 0,0 1 0,0-1 0,0 0 0,-1 0 0,1 1 1,0-1-1,0 0 0,0 1 0,0-1 0,0 0 0,-1 1 0,1-1 0,0 0 0,0 1 0,0-1 0,0 0 1,0 1-1,0-1 0,0 0 0,0 1 0,0-1 0,0 0 0,0 0 0,1 1 0,-1-1 0,0 0 0,0 1 0,0-1 1,0 0-1,0 1 0,1-1 0,-1 0 0,0 0 0,0 1 0,0-1 0,1 0 0,-1 0 0,0 1 0,1-1 1,-1 0-1,0 0 0,0 0 0,1 0 0,-1 1 0,0-1 0,1 0 0,-1 0 0,0 0 0,1 0 0,-1 0 0,0 0 1,1 0-1,-1 0 0,0 0 0,1 0 0,29 5 2289,-19-3-1762,143 25 2549,80-1-2860,19-33-210,-148 1-75,-73 4-15,13-1-5,0 1 0,0 3 0,0 1 0,66 13 0,-9 15 11,-41-11 33,-52-17-51,1 0 0,0 0 0,0-1 0,0-1 0,0 1 0,0-2 0,0 1-1,13-4 1,8-2-96,38-14 0,-44 12 44,33-12-46,-53 22 103,-8 5-5,-6 5-398,8-11 397,0 0 0,0 0 0,0 0 0,-1 0 0,1 0 0,0 0-1,0-1 1,-1 1 0,1-1 0,0 1 0,-1-1 0,1 1 0,0-1 0,-1 0 0,1 1 0,0-1 0,-1 0 0,1 0 0,-1 0 0,1 0 0,-1 0 0,1-1 0,0 1 0,-1 0 0,1-1 0,0 1 0,-1-1-1,1 1 1,-3-2 0,-10-13-171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14539,'8'-9'866,"1"1"0,0 0 0,1 1 0,-1 0 0,1 0 0,13-5 0,-21 10-771,1 1-1,-1 0 0,1 0 0,-1 0 0,1 0 0,0 1 0,0-1 0,-1 1 1,1 0-1,0-1 0,0 1 0,-1 1 0,1-1 0,0 0 0,-1 1 1,1-1-1,0 1 0,-1 0 0,1 0 0,0 0 0,-1 0 0,1 0 0,-1 0 1,0 1-1,1-1 0,-1 1 0,0 0 0,0 0 0,0 0 0,0 0 0,0 0 1,2 4-1,-1-2-60,-1 0 1,0-1 0,0 1-1,0 0 1,0 0-1,-1 0 1,1 0 0,-1 0-1,0 1 1,0-1-1,-1 0 1,1 0 0,-1 1-1,0-1 1,0 0-1,-1 1 1,1-1 0,-2 7-1,-3 2 61,0 1-1,0-1 0,-1 0 0,-10 15 1,8-14-5,1 0 1,-9 22-1,16-34-85,-1 0 1,1-1-1,0 1 1,0 0-1,-1 0 1,1-1-1,1 1 0,-1 0 1,0 0-1,0 0 1,0-1-1,1 1 1,-1 0-1,1-1 0,0 1 1,-1 0-1,1-1 1,0 1-1,0-1 1,0 1-1,0-1 0,2 3 1,-2-3-62,0 0 0,0-1 1,0 1-1,0 0 1,0-1-1,0 1 0,0-1 1,0 1-1,0-1 0,0 1 1,0-1-1,0 0 0,0 0 1,0 1-1,1-1 0,-1 0 1,0 0-1,0 0 0,0 0 1,0 0-1,1 0 0,-1-1 1,0 1-1,0 0 0,0-1 1,0 1-1,0-1 0,0 1 1,0-1-1,0 1 0,0-1 1,0 1-1,0-1 0,0 0 1,1-1-1,-1 1-2,0 0 0,0-1 0,0 1 0,0-1 0,0 1 0,-1 0 0,1-1-1,0 1 1,-1-1 0,1 1 0,-1-1 0,1-2 0,-1-7-435</inkml:trace>
  <inkml:trace contextRef="#ctx0" brushRef="#br0" timeOffset="1">38 155 16259,'1'0'1649,"5"0"-1249,10 0-160,3 0 664,4 0-880,2-2-384,4-6 384,3-3-88,-4-4-216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1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1798 366 13515,'0'-2'152,"-1"0"1,0 1-1,1-1 0,-1 0 1,0 1-1,0-1 1,1 1-1,-1-1 0,-1 1 1,1-1-1,0 1 0,0 0 1,0-1-1,-1 1 1,-1-1-1,-25-20 783,21 18-639,-11-8-36,0 1 0,-1 1 0,0 1 0,-1 0 0,-38-10 0,-108-17 175,157 34-401,-85-15 80,-61-12 139,-213-13-1,321 42-233,-1 2 1,1 2-1,-51 11 0,-137 45 28,215-54-32,-1 2-1,1 0 1,0 1 0,1 1-1,0 1 1,0 1 0,-29 24-1,35-25 2,1 2 1,1-1-1,-1 2 0,2-1 1,0 1-1,1 1 0,0 0 0,1 0 1,1 1-1,-8 22 0,9-17-8,1 0 0,0 0 0,2 1 0,0 0 0,1-1 0,2 1 0,0 0 0,1 0-1,1 0 1,1-1 0,1 1 0,1-1 0,1 0 0,1 0 0,11 23 0,-3-14-40,1-1 1,1-1-1,1-1 1,1 0 0,2-2-1,1 0 1,1-1-1,0-1 1,40 28-1,-32-28-16,1-2 0,1-2 0,1-1 0,0-1 0,58 19 0,-45-23-10,0-1 0,1-2-1,91 6 1,-53-14-165,0-4-1,0-4 1,-1-4 0,146-35 0,-115 14-218,-2-5 1,-1-4-1,111-58 1,-175 73 476,0-1-1,-2-2 1,-2-2 0,73-63 0,-110 85 11,1-1 1,-1 0 0,0-1 0,-1 0 0,0 0 0,0 0 0,-1-1-1,-1 0 1,0 0 0,0-1 0,4-17 0,-7 19-10,-1 0 0,0 0 0,0 0 0,-1 0 0,0 0 0,-1-1 0,0 1-1,0 0 1,-1 0 0,0 0 0,-1 0 0,-1 1 0,-8-19 0,0 5 0,-1 2-1,-2 0 1,0 1-1,-1 0 1,-1 1-1,-1 1 0,-22-18 1,-5 0 11,-1 2 0,-55-29 0,23 21-173,-2 2 1,-2 5-1,-156-46 0,126 54-116,66 13 87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4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2797 290 10858,'-275'-97'3043,"155"52"-2118,71 29-522,0 2 1,-94-13 0,-104 4 30,244 23-432,-306-31 649,-133-5-177,380 37-371,1 2 0,0 3-1,0 3 1,0 2 0,-98 33 0,139-37 0,2 1-1,-1 1 1,-33 21 0,-45 43 313,6-4-278,-107 70 89,183-127-184,0 0 0,0 1 0,1 0 0,1 1 0,0 1-1,1 0 1,1 1 0,0 0 0,1 1 0,1 0 0,0 1 0,1 0 0,2 0 0,-9 32 0,8-23-39,1 0-1,2 0 1,1 1 0,0 54 0,4-71-2,0 1 0,0-1 0,1 1 0,1-1 1,0 0-1,1 0 0,0 0 0,0-1 1,1 1-1,1-1 0,0 0 0,0 0 1,1-1-1,12 14 0,26 19 15,3-3 1,0-1-1,99 56 0,-95-64 14,2-1-1,1-3 1,1-3-1,77 22 0,-2-11-5,1-6 0,1-5-1,207 8 1,86-20 38,-217 4-46,4 1 13,-155-14-23,98-11 1,-106 3-2,-1-2 0,0-3 0,78-26 0,-50 7 4,144-61 56,-154 60 69,-3-4 0,0-2-1,90-70 1,-136 90-52,0-1 1,-1 0-1,-1-2 0,0 1 0,-2-2 1,19-34-1,-32 52-49,1-1 0,-1 1 1,1-1-1,-1 1 0,0-1 0,-1 1 1,1-1-1,-1 0 0,1 1 0,-1-1 1,0 0-1,0 1 0,-1-1 0,1 0 1,-1 1-1,0-1 0,0 1 0,0-1 0,0 1 1,-2-4-1,-4-7 48,0 1-1,-1 1 1,-16-20-1,11 15-68,-22-28-3,-2 2 1,-2 2 0,-1 1-1,-2 2 1,-2 3 0,-61-39-1,65 51-91,-2 2-1,-79-28 0,83 36 157,1-2-1,0-1 1,1-2 0,-43-29-1,43 17-35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4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1 637 16107,'6'-3'607,"-1"0"-1,1 0 1,-1-1-1,1 0 0,4-5 1,2 0 207,45-40 283,-2-3-1,76-92 0,-127 140-1072,36-42-54,-3-2 0,-1-2 0,-3 0 1,32-68-1,-56 95-916,-9 22 910,0 1 1,1-1 0,-1 1 0,0-1 0,0 1-1,0-1 1,0 1 0,1 0 0,-1-1 0,0 1-1,0-1 1,0 1 0,0-1 0,0 1 0,0-1-1,0 1 1,0-1 0,0 1 0,0-1 0,-1 1-1,1-1 1,0 1 0,0-1 0,0 1 0,-1 0-1,1-1 1,0 1 0,0-1 0,-1 1 0,1 0-1,0-1 1,-1 1 0,1-1 0,0 1 0,-1 0-1,1 0 1,-1-1 0,1 1 0,0 0 0,-1 0-1,0-1 1,-6 3-532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4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15051,'-79'118'3106,"67"-101"-2756,1 1 1,1 0-1,0 1 0,2 0 0,0 1 0,1 0 1,1 0-1,1 0 0,-5 36 0,10-54-340,0-1-1,0 1 0,0 0 0,0-1 1,0 1-1,0 0 0,0 0 1,1-1-1,-1 1 0,0 0 0,1-1 1,0 1-1,-1-1 0,1 1 0,0-1 1,0 1-1,0-1 0,0 1 1,0-1-1,0 0 0,0 0 0,0 1 1,1-1-1,-1 0 0,0 0 1,1 0-1,-1 0 0,1-1 0,-1 1 1,1 0-1,-1-1 0,1 1 1,0-1-1,2 1 0,5 1 26,0-2 1,0 1-1,0-1 1,0-1-1,12-1 0,-13 1-13,100-14 321,-42 5-817,135-2 0,-158 12 291,-5-8-106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4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 19364,'2'-1'1536,"-2"8"-1215,-3 1-137,2 11 528,1 4-160,0 4-392,0 5-272,0 2-384,0 2-184,0-5-313,0 1-135,-5-8-896,-2-5 1368,-6-9-305,-3-7-111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49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20 200 13299,'-2'-4'395,"-1"0"1,1 0 0,-1 0-1,1 0 1,1-1 0,-1 1-1,1-1 1,-1 0-1,0-6 1,2 8-200,0 0 0,1 1 1,-1-1-1,0 0 0,1 0 0,-1 1 1,1-1-1,0 0 0,0 1 0,0-1 1,1 0-1,-1 1 0,0 0 0,1-1 0,0 1 1,-1 0-1,4-3 0,4-4-72,0-1 0,1 1 1,1 1-1,0 0 0,0 0 0,0 1 0,1 1 1,0 0-1,0 0 0,1 1 0,-1 1 0,1 0 0,0 1 1,23-3-1,-26 5-56,1 0 1,0 1 0,0 1-1,-1-1 1,1 2 0,0-1-1,-1 2 1,1-1 0,-1 1-1,0 1 1,0 0 0,0 0-1,-1 1 1,1 1 0,-1-1-1,0 1 1,-1 1 0,14 11-1,-18-13-62,1-1-1,-1 1 0,0 0 1,0 0-1,0 1 0,-1-1 0,0 1 1,0 0-1,0-1 0,-1 1 1,0 0-1,0 1 0,0-1 0,-1 0 1,0 1-1,0-1 0,0 0 1,-1 1-1,0-1 0,-1 1 1,1-1-1,-1 0 0,0 1 0,-1-1 1,1 0-1,-1 0 0,-1 0 1,-5 12-1,-4 3 144,-1 1 1,-1-2-1,-1 1 1,-1-2-1,0 0 1,-2-1-1,0-1 1,-1-1-1,0 0 1,-1-1-1,-25 13 1,42-27-166,1 0 0,-1 1 0,1-1 0,-1-1 1,1 1-1,-1 0 0,0-1 0,1 1 0,-1-1 1,0 0-1,0 0 0,1 0 0,-6-1 0,7 1-47,0 0 0,0-1 0,0 1 0,0-1 0,0 1 0,0-1 0,0 0 0,0 0 0,1 1 0,-1-1 0,0 0 0,0 0 0,1 0 0,-1 0 0,0 0 0,1 0 0,-1 0 0,1 0 0,-1 0 0,1 0 0,-1 0 0,1 0 0,0 0 0,0 0 0,-1 0 0,1-1 0,0 1 0,0 0 0,0 0 0,0 0 0,1 0 0,-1 0 0,0-1 0,0 1 0,1-1 0,0-3-72,0 0 0,1 0 0,0 1 0,-1-1 0,2 1 0,-1-1-1,5-6 1,11-13-535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4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20492,'4'4'1713,"-4"8"-1257,-4 3-168,3 10 696,-2 1-312,3 2-320,0-1-160,3-2-144,2-5-96,4-9-64,-2-2-80,2-10-416,-2-8-224,0-10 816,-3-1-208,4-4-24,0-1-64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4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 17604,'-10'-4'2056,"7"5"-1384,0 1 1553,6 2-1617,1-1-344,3 2-944,4 4-328,-3-5 784,2 4-200,3 3-145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5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96 18524,'0'-1'79,"1"-1"0,-1 1 0,1 0 0,-1 0 0,0-1-1,0 1 1,1 0 0,-1 0 0,0-1 0,0 1 0,0 0 0,0-1 0,-1 1 0,1 0 0,0 0 0,0-1 0,-1 1 0,1 0-1,-1 0 1,1 0 0,-1-1 0,1 1 0,-1 0 0,0 0 0,0 0 0,1 0 0,-3-1 0,3 2-41,-1 0 1,1-1 0,-1 1-1,1 0 1,-1 0-1,1 1 1,0-1-1,-1 0 1,1 0 0,-1 0-1,1 0 1,-1 0-1,1 0 1,0 1 0,-1-1-1,1 0 1,-1 0-1,1 0 1,0 1 0,-1-1-1,1 0 1,0 1-1,-1-1 1,1 0-1,0 1 1,-1-1 0,1 0-1,0 1 1,-11 14 262,9-12-218,-7 12-38,0 0 1,0 1-1,2 1 1,0-1-1,1 1 1,1 0-1,0 0 1,-2 20 0,2-1 37,1-1 1,2 1 0,3 37 0,4-27 40,2 0 0,2 0 0,28 82 0,-37-128-99,1 1 0,-1-1 0,0 1 0,1 0 0,-1-1 0,0 1 0,0-1 0,0 1 0,1 0 0,-1-1-1,0 1 1,0 0 0,0-1 0,0 1 0,0 0 0,0-1 0,0 1 0,0 0 0,0-1 0,0 1 0,-1 0 0,1-1-1,0 1 1,-1 0 0,0-2 19,0 0-1,0 0 0,0 0 0,0 0 1,0-1-1,0 1 0,1 0 1,-1-1-1,0 1 0,1 0 0,-1-1 1,0-1-1,-14-47 140,1 0 1,3-2-1,-6-62 0,13 91-205,2 12 0,0-1 1,1 0-1,1 1 1,-1-1-1,4-21 0,-3 32 16,0-1 0,1 1 0,-1 0 0,1-1 0,0 1 0,-1 0 0,1 0 0,0-1-1,0 1 1,0 0 0,-1 0 0,1 0 0,0 0 0,1 0 0,-1 0 0,0 0 0,0 0-1,0 1 1,0-1 0,1 0 0,-1 1 0,0-1 0,1 1 0,-1-1 0,0 1 0,2-1-1,6 0-70,-1 0-1,0 0 0,14 1 1,3 0-210,-12-2 192,1 0 1,-1-1-1,0-1 1,0 0 0,0 0-1,0-2 1,-1 1-1,0-1 1,0-1 0,-1 0-1,1-1 1,-1-1-1,-1 1 1,0-1 0,0-1-1,-1 0 1,0 0-1,-1-1 1,0 0 0,-1-1-1,0 0 1,0 0-1,-2 0 1,1-1 0,-2 1-1,1-1 1,2-17-1,-6 28 143,-1-1-1,1 1 1,-1-1-1,0 1 1,0-1-1,0 1 1,0 0-1,0-1 1,0 1-1,-1-1 1,0-2-1,1 5-37,0 0 0,0 0 0,0 0 0,0 0-1,0-1 1,-1 1 0,1 0 0,0 0 0,0 0 0,0 0-1,0 0 1,0 0 0,0 0 0,-1 0 0,1-1-1,0 1 1,0 0 0,0 0 0,0 0 0,-1 0-1,1 0 1,0 0 0,0 0 0,0 0 0,0 0-1,-1 0 1,1 0 0,0 0 0,0 0 0,0 0 0,0 0-1,-1 0 1,1 0 0,0 0 0,0 0 0,0 1-1,0-1 1,0 0 0,-1 0 0,1 0 0,0 0-1,0 0 1,0 0 0,0 0 0,0 0 0,0 1-1,-12 16 374,1 9-138,1 0 1,1 1-1,2 0 0,0 0 0,-4 45 1,7-24 1,2 1 0,5 70 1,-2-103-206,0 0 0,1 0 0,1-1 0,1 1 0,0-1 0,0 1 0,8 14 0,-12-30-43,0 0 1,0 0-1,0-1 1,0 1-1,0 0 1,0-1-1,0 1 1,1 0-1,-1 0 1,0-1-1,0 1 1,0 0-1,0 0 1,0-1-1,0 1 1,1 0-1,-1 0 1,0-1-1,0 1 1,0 0-1,1 0 1,-1 0-1,0-1 1,0 1-1,1 0 1,-1 0-1,0 0 1,0 0-1,1 0 1,-1 0-1,0 0 1,1-1-1,-1 1 1,0 0-1,0 0 1,1 0-1,-1 0 1,0 0-1,1 0 1,-1 0 0,0 0-1,0 0 1,1 1-1,-1-1 1,0 0-1,0 0 1,1 0-1,-1 0 1,0 0-1,1 0 1,-1 1-1,0-1 1,0 0-1,0 0 1,1 0-1,-1 1 1,0-1-1,0 0 1,0 0-1,1 0 1,-1 1-1,0-1 1,0 0-1,0 1 1,0-1-1,0 0 1,0 0-1,0 1 1,0-1-1,5-22-98,-2-38-1104,-2 1-1,-11-88 0,10 150 791,1-1 383,0 0 1,-1 0-1,1 0 1,0 0-1,0 0 1,0 0-1,1 0 1,-1 0-1,0-1 1,1 1-1,-1 0 0,1-1 1,-1 1-1,1-1 1,0 0-1,0 1 1,0-1-1,0 0 1,0 0-1,0 0 1,0 0-1,2 0 1,2-1 65,-1 0 1,0 0 0,1-1-1,-1 0 1,0 0-1,0 0 1,0 0 0,1-1-1,-2 0 1,1 0-1,0-1 1,9-5 0,-11 6 47,0 0 0,0 0 1,1 0-1,-1-1 0,-1 1 1,1-1-1,0 0 0,-1 0 0,1 0 1,-1 0-1,0 0 0,0 0 1,0-1-1,0 1 0,-1-1 1,1 0-1,-1 1 0,1-6 1,-1 8-71,-1 1 1,0-1 0,0 1 0,0 0-1,0-1 1,0 1 0,0-1-1,0 1 1,0-1 0,0 1 0,0 0-1,0-1 1,0 1 0,0-1 0,0 1-1,0 0 1,-1-1 0,1 1 0,0-1-1,0 1 1,0 0 0,-1-1 0,1 1-1,0 0 1,0-1 0,-1 1-1,1 0 1,0-1 0,-1 1 0,1 0-1,0 0 1,-1-1 0,1 1 0,0 0-1,-1 0 1,1 0 0,0 0 0,-1-1-1,1 1 1,-1 0 0,1 0-1,-1 0 1,1 0 0,0 0 0,-1 0-1,1 0 1,-1 0 0,1 0 0,0 0-1,-1 0 1,1 1 0,-1-1 0,1 0-1,0 0 1,-1 0 0,1 0 0,-1 1-1,1-1 1,0 0 0,-1 1 0,-2 0 39,0 1 0,0 0 0,1-1 1,-1 1-1,1 1 0,-5 3 1,4-2-10,-1 1 1,1 0-1,0 1 1,0-1 0,-3 10-1,5-13-37,0 0 1,0 1-1,0-1 0,1 1 0,-1-1 0,1 0 0,0 1 0,0-1 0,0 1 0,0-1 0,0 1 0,0-1 0,1 1 0,-1-1 0,1 1 0,1 2 0,-1-3-4,0-1 0,0 0-1,0 0 1,0 0-1,1 0 1,-1 0 0,0 0-1,1 0 1,-1 0-1,1 0 1,-1-1 0,1 1-1,-1-1 1,1 1 0,-1-1-1,1 1 1,-1-1-1,1 0 1,0 0 0,-1 0-1,1 0 1,0 0 0,2 0-1,41-7 21,-40 5-20,45-11-12,-35 8 4,1 1-1,-1 0 1,1 1-1,0 0 1,0 2-1,0 0 1,20 1-1,-34 0-4,1 1 0,-1-1 0,0 1 1,0 0-1,0 0 0,0-1 0,0 1 0,0 1 0,0-1 1,2 2-1,-3-3 28,-1 0 0,1 1 1,-1-1-1,1 1 0,-1-1 1,1 1-1,-1 0 0,1-1 0,-1 1 1,1-1-1,-1 1 0,0 0 1,1-1-1,-1 1 0,0 0 1,1-1-1,-1 1 0,0 0 1,0 0-1,0-1 0,0 1 0,0 0 1,0 0-1,0 1 0,26-71 1011,-23 61-1009,1 0 1,1 0 0,-1 0 0,1 0-1,1 1 1,6-8 0,-12 15-31,1 0 1,-1-1-1,1 1 1,-1 0-1,0-1 1,1 1-1,-1 0 0,1 0 1,-1-1-1,1 1 1,-1 0-1,1 0 1,-1 0-1,1 0 1,0 0-1,-1 0 0,1 0 1,-1 0-1,1 0 1,-1 0-1,1 0 1,-1 0-1,1 0 0,-1 0 1,1 0-1,-1 1 1,1-1-1,-1 0 1,1 0-1,-1 1 0,1-1 1,-1 0-1,1 0 1,-1 1-1,0-1 1,1 1-1,-1-1 1,0 0-1,1 1 0,0 0 1,14 23-190,-11-16 115,-1-4 69,1 1 0,-1-1-1,1 0 1,0 0 0,0 0 0,0-1 0,0 1 0,0-1 0,1 0-1,0-1 1,0 1 0,0-1 0,0 1 0,0-2 0,0 1 0,0 0 0,0-1-1,1 0 1,-1 0 0,1-1 0,-1 0 0,1 0 0,9-1 0,9-2-51,-1-1 0,0-2 1,1 0-1,25-11 1,-19 6-86,-7 2 25,-16 6 40,0 0-1,0 0 0,1 1 1,-1 0-1,0 0 0,1 1 1,9-1-1,-16 2 80,-1 0 1,0 0-1,1 0 0,-1 0 1,0 0-1,1 1 0,-1-1 1,0 0-1,0 0 0,1 0 1,-1 0-1,0 0 0,1 1 1,-1-1-1,0 0 0,0 0 0,1 0 1,-1 1-1,0-1 0,0 0 1,0 0-1,1 1 0,-1-1 1,0 0-1,0 0 0,0 1 1,0-1-1,0 0 0,0 1 1,0-1-1,0 0 0,1 1 0,-1-1 1,0 0-1,0 1 0,0-1 1,0 0-1,-1 1 0,1-1 1,0 0-1,0 0 0,0 1 1,0-1-1,0 0 0,0 1 1,-9 19 1,2-3 210,7-17-199,0 1 0,0-1 0,1 0 0,-1 1-1,0-1 1,0 0 0,0 0 0,0 1-1,0-1 1,0 0 0,0 0 0,1 1-1,-1-1 1,0 0 0,0 0 0,0 1-1,1-1 1,-1 0 0,0 0 0,0 0-1,1 1 1,-1-1 0,0 0 0,0 0-1,1 0 1,-1 0 0,0 0 0,1 0-1,-1 0 1,0 0 0,0 0 0,1 1-1,15-2 136,13-6-14,45-22-1115,-52 20-1089,0 0 1,47-11-1,-59 18 790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5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15427,'17'-14'1254,"-13"10"-859,0 1 1,0-1 0,0 1 0,1 0-1,-1 0 1,8-3 0,-10 6-295,-1-1 0,1 1 0,-1 0 0,1 0 0,-1-1 0,1 1 0,-1 0-1,1 0 1,-1 1 0,1-1 0,-1 0 0,1 1 0,-1-1 0,1 0 0,-1 1 0,1 0 0,-1-1 0,0 1 0,1 0 0,-1 0 0,0-1 0,0 1 0,0 0-1,1 0 1,-1 0 0,0 1 0,0-1 0,0 1 0,1 1-21,0-1 0,0 0 0,0 1 0,-1-1 0,1 1 0,-1 0 1,0-1-1,0 1 0,0 0 0,0 0 0,0 0 0,0 0 0,-1 0 0,0 0 0,1 0 0,-1 0 0,0 0 0,-1 0 0,1 3 0,-3 3 163,1 0 1,-1 0-1,-1 0 0,-7 14 0,7-16-91,0 1 0,1-1 0,0 1 0,0 0 0,-2 15 0,4-22-155,1 1-1,0-1 1,0 0 0,0 0-1,0 0 1,0 1 0,1-1-1,-1 0 1,0 0 0,0 0 0,1 0-1,-1 1 1,1-1 0,-1 0-1,1 0 1,-1 0 0,1 0-1,0 0 1,-1 0 0,1 0-1,0 0 1,0-1 0,1 2-1,0-1-18,0 1-1,0-1 0,1 0 0,-1 0 0,0-1 0,1 1 0,-1 0 0,1-1 0,-1 1 0,5-1 0,4 0-227,0 0 0,1-1 1,19-4-1,18-8-1447,-45 12 1570,0-1 0,0 0 0,-1 0 0,1 0 0,0 0 0,-1 0 0,0-1 0,1 1 0,4-6 0,-3-3-509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4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15563,'9'5'7976,"-2"1"-7837,0 0 0,-1 0 0,1 1-1,7 10 1,-12-11-126,1 0 0,-1 0 0,-1 0 0,1 1 0,-1-1 0,0 1-1,0-1 1,-1 1 0,0-1 0,0 1 0,0 0 0,-1-1 0,0 1 0,0-1 0,-1 0 0,0 1-1,0-1 1,-6 11 0,-2 5-102,-1-1 0,-1 0-1,-26 33 1,32-46 44,-1 0 0,1-1 0,-15 12 0,9-12-67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5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17420,'-2'1'2184,"4"-1"-1352,9 0-296,7-3 1201,6-3-609,6 5-264,9-5-960,-2-1-384,-4 0 480,0-5-136,4-3-200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5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169 253 16067,'1'-1'115,"-1"0"-1,0-1 1,0 1-1,0 0 0,-1 0 1,1-1-1,0 1 0,0 0 1,-1 0-1,1 0 0,-1 0 1,1-1-1,-1 1 1,1 0-1,-1 0 0,0 0 1,1 0-1,-1 0 0,0 0 1,0 0-1,0 1 0,0-1 1,-1-1-1,0 1 0,0 0 0,0 1-1,0-1 1,0 1 0,0-1-1,0 1 1,0 0 0,0 0 0,0 0-1,0 0 1,0 0 0,0 0 0,-2 1-1,-4 1 107,1 0 1,-1 1-1,1-1 0,0 2 1,0-1-1,-12 8 0,14-8-167,0 1-1,1-1 1,-1 1 0,1 0-1,0 0 1,0 0-1,0 0 1,0 1 0,1 0-1,-1-1 1,1 1 0,0 1-1,1-1 1,0 0 0,-1 1-1,-1 7 1,4-12-50,0 0 0,0-1 0,0 1-1,-1 0 1,1 0 0,0 0 0,0 0 0,0 0 0,0 0 0,0 0 0,1 0-1,-1 0 1,0 0 0,0-1 0,1 1 0,-1 0 0,0 0 0,1 0 0,-1 0-1,1-1 1,-1 1 0,1 0 0,-1 0 0,1-1 0,-1 1 0,1 0 0,0-1-1,0 1 1,-1-1 0,1 1 0,0-1 0,0 1 0,0-1 0,-1 1 0,1-1-1,0 0 1,0 0 0,0 1 0,0-1 0,0 0 0,0 0 0,0 0 0,-1 0-1,1 0 1,0 0 0,0 0 0,0 0 0,0 0 0,1-1 0,5 0 21,1 0 0,-1-1 1,0 0-1,13-5 0,-3-1 70,0-1 0,-1 0 0,0-1-1,-1-1 1,0-1 0,0 0 0,17-19 0,-14 11 138,0-2-1,-1 0 1,-1 0 0,18-35 0,-30 49-127,1 0 0,-1 0 0,-1-1 0,0 1 0,0-1 0,0 0 0,-1 0 0,-1 0 0,2-10 0,-3 19-100,0-1 1,0 1-1,0 0 1,0 0 0,0 0-1,0-1 1,0 1-1,0 0 1,0 0 0,0-1-1,0 1 1,0 0-1,0 0 1,0 0 0,0-1-1,0 1 1,-1 0-1,1 0 1,0 0-1,0 0 1,0-1 0,0 1-1,0 0 1,0 0-1,0 0 1,-1 0 0,1-1-1,0 1 1,0 0-1,0 0 1,0 0 0,-1 0-1,1 0 1,0 0-1,0 0 1,0-1 0,-1 1-1,1 0 1,0 0-1,0 0 1,-1 0 0,-6 6 73,-1 9-65,0 1 0,1 0 0,1 1 0,0-1 0,-5 29 0,7-29-15,1-7 3,-1 8-8,0 0 0,-3 28 0,6-42 1,1-1 0,0 1 1,0 0-1,-1-1 1,2 1-1,-1 0 1,0 0-1,1-1 0,-1 1 1,1 0-1,0-1 1,-1 1-1,1-1 1,1 1-1,-1-1 0,0 1 1,1-1-1,-1 0 1,1 0-1,-1 0 1,1 0-1,0 0 0,0 0 1,4 3-1,-3-4-1,1 0 0,-1 0 0,1 0 0,-1-1 0,1 1 0,-1-1 0,1 0 0,-1 0 0,1 0-1,0 0 1,-1-1 0,1 1 0,-1-1 0,1 0 0,-1 0 0,1 0 0,3-2 0,2-1-5,0-1 1,0 1-1,0-2 0,14-10 1,-15 9 5,0 0 0,-1-1 0,0 0 0,0 0 0,-1-1 1,0 1-1,5-11 0,-8 10-44,-9 13 20,-7 11 7,6-7 22,1 1 0,0 0-1,1 1 1,0-1 0,0 1 0,1 0 0,0 1 0,-4 18 0,8-28 0,0 0 1,0 0 0,0 0 0,0 0-1,1 0 1,-1 0 0,0 0-1,0 0 1,1-1 0,-1 1 0,0 0-1,1 0 1,-1 0 0,1 0 0,-1-1-1,1 1 1,-1 0 0,1-1 0,0 1-1,-1 0 1,1-1 0,0 1 0,-1 0-1,1-1 1,0 0 0,0 1 0,0-1-1,-1 1 1,1-1 0,0 0 0,0 1-1,0-1 1,0 0 0,0 0 0,0 0-1,0 0 1,0 0 0,0 0 0,1 0-1,7 0 3,-1 0-1,1-1 0,12-3 1,-12 3-1,31-5-40,0 3 1,1 1-1,80 7 0,-121-5 41,1 0 1,-1 0-1,1 0 0,-1 0 0,1 0 1,-1 0-1,1 0 0,-1 0 0,1 0 1,-1 0-1,0 0 0,1-1 1,-1 1-1,1 0 0,-1 0 0,1 0 1,-1-1-1,1 1 0,-1 0 0,0 0 1,1-1-1,-1 1 0,0 0 0,1-1 1,-1 1-1,0-1 0,1 1 0,-1 0 1,0-2-1,2-16 105,-15-28 78,10 35-147,-29-90 145,32 101-206,0 0-1,0-1 1,0 1-1,0 0 1,0 0 0,0-1-1,0 1 1,0 0-1,0 0 1,0-1 0,0 1-1,0 0 1,1 0-1,-1-1 1,0 1 0,0 0-1,0 0 1,0 0-1,1-1 1,-1 1 0,0 0-1,0 0 1,0 0-1,1 0 1,-1-1 0,0 1-1,0 0 1,1 0-1,-1 0 1,0 0-1,0 0 1,1 0 0,-1 0-1,0 0 1,1 0-1,-1 0 1,0 0 0,0 0-1,1 0 1,-1 0-1,0 0 1,0 0 0,1 0-1,-1 0 1,0 0-1,1 0 1,19 4-880,-10-2 801,23 1-225,7-2-134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5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 16740,'1'1'119,"0"-1"1,1 1 0,-1 0 0,0 0-1,1 0 1,-1 0 0,0 1-1,0-1 1,0 0 0,0 0 0,0 1-1,0-1 1,0 0 0,-1 1 0,1-1-1,0 1 1,-1-1 0,1 1-1,-1-1 1,1 1 0,-1-1 0,0 1-1,0 0 1,0-1 0,0 1 0,0 2-1,-1 7 181,0-1 0,-1 1-1,-3 11 1,2-8 30,-51 305 1787,53-311-2049,-3 27 174,4-33-213,0-1 0,0 1 0,0-1-1,0 1 1,0-1 0,0 1 0,0-1 0,1 1 0,-1-1-1,0 1 1,1-1 0,0 0 0,-1 1 0,1-1 0,0 0-1,0 1 1,-1-1 0,3 2 0,-3-3-15,1 0 1,0 0-1,-1 1 1,1-1-1,0 0 1,0 0-1,-1 0 1,1 0-1,0 0 1,0 0-1,0 0 1,-1 0-1,1 0 1,0 0-1,0 0 1,-1-1-1,1 1 1,0 0-1,-1 0 1,1-1-1,0 1 1,-1 0-1,1-1 1,0 1-1,-1-1 0,1 1 1,-1-1-1,1 1 1,-1-1-1,1 1 1,-1-1-1,1 0 1,-1 1-1,1-2 1,15-23 181,-11 12-114,1-1 1,-2 0-1,1 0 0,-2 0 1,0 0-1,2-28 1,-4 23-36,-1-1-1,-1 0 1,0 0 0,-7-30 0,7 44-38,1 4-6,0 0-1,0 1 0,-1-1 0,1 1 0,-1-1 0,1 0 0,-1 1 0,1-1 0,-1 1 1,0-1-1,0 1 0,1 0 0,-1-1 0,0 1 0,0 0 0,-1 0 0,-1-2 1,3 3-3,0-1 0,0 1 0,-1 0 0,1 0 0,0 0 0,0 1 0,0-1 0,-1 0 0,1 0 0,0 0 0,0 0 0,0 0 0,0 0 0,-1 0 0,1 0 0,0 0 0,0 0 0,0 0 0,0 0 0,-1 1 0,1-1 0,0 0 0,0 0 0,0 0 0,0 0 0,0 0 0,0 1 0,-1-1 0,1 0 0,0 0 0,0 0 0,0 1 0,0-1 0,0 0 0,0 0 0,0 0 1,0 0-1,0 1 0,0-1 0,0 0 0,0 0 0,0 0 0,0 1 0,0-1 0,0 0 0,0 0 0,0 0 0,0 1 0,0-1 0,0 0 0,1 0 0,-1 0 0,0 1 0,2 12-12,-1-6 3,1-1 1,-1 0-1,2 1 1,-1-1-1,1 0 1,0 0 0,0-1-1,0 1 1,1-1-1,0 0 1,0 1-1,1-2 1,-1 1-1,1 0 1,0-1-1,0 0 1,0 0-1,1-1 1,6 4-1,-7-4 9,0-1-1,1 0 1,-1 0 0,0-1-1,1 1 1,-1-1 0,1-1-1,-1 1 1,1-1-1,0 0 1,-1 0 0,1 0-1,-1-1 1,1 0-1,-1 0 1,1 0 0,-1-1-1,1 0 1,-1 0-1,0 0 1,0-1 0,7-4-1,-4 1 33,0-1-1,0 0 1,0-1-1,-1 1 1,0-2-1,-1 1 1,0-1-1,0 0 1,-1 0-1,0 0 1,0-1-1,3-10 1,-4 8 22,0-1 0,-1 1 1,0-1-1,0 0 1,-2-1-1,0 1 1,0 0-1,-1 0 0,-2-17 1,2 28-48,-1-1-1,1 1 1,-1-1 0,1 1 0,-1 0 0,0-1-1,0 1 1,0 0 0,0-1 0,0 1 0,-1 0 0,1 0-1,-1 0 1,-2-3 0,3 5-7,0-1 0,0 1 0,0-1 0,0 1 0,0 0-1,0-1 1,0 1 0,-1 0 0,1 0 0,0 0 0,0 0 0,0 0 0,0 0 0,0 0-1,0 0 1,0 0 0,0 1 0,-1-1 0,1 0 0,0 1 0,0-1 0,0 0 0,0 1 0,0 0-1,0-1 1,1 1 0,-1 0 0,0-1 0,0 1 0,0 0 0,1 0 0,-1 0 0,0-1 0,0 3-1,-10 10-6,0 0-1,1 2 0,0-1 0,1 1 0,-10 26 0,5-8-4,-16 60-1,28-87 11,0 2-1,0-1 1,1 0-1,1 0 1,-1 0-1,1 13 1,1-17 1,-1 0 0,1-1 0,0 1 0,0 0 0,0-1 0,0 1 0,0-1 0,0 1 1,1-1-1,-1 1 0,1-1 0,-1 0 0,1 0 0,0 0 0,0 0 0,0 0 0,0 0 0,1 0 0,4 2 0,9 6-171,3 1 169,35 26 0,-49-33-342,0 0 0,0 1 0,-1 0 0,1 0 0,-1 1 0,0-1 0,-1 1 0,1 0 0,-1 0 1,4 11-1,-6-16-200,4-1-69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5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26 249 19020,'3'0'184,"0"1"-1,0-1 1,0 0-1,0 0 1,0-1-1,-1 1 1,1 0 0,0-1-1,0 0 1,0 0-1,0 0 1,-1 0-1,1 0 1,0 0 0,-1-1-1,1 1 1,-1-1-1,1 0 1,-1 1-1,0-1 1,3-3-1,5-5 256,0 0 1,-1 0-1,9-13 0,-10 11-246,-1 0 0,0 0 0,11-24 0,-16 31-170,-1 1-1,1-1 1,-1 0 0,0 0 0,0 1-1,0-1 1,-1 0 0,1 0 0,-1 0-1,0 0 1,-1 0 0,1 1 0,-1-1-1,-2-7 1,3 11-16,-1-1 0,1 1 0,-1 0 0,1 0 0,-1 0 0,0-1 0,1 1 0,-1 0 0,0 0 0,0 0 0,0 0 0,1 0-1,-1 0 1,0 1 0,-1-1 0,1 0 0,0 0 0,0 1 0,0-1 0,0 1 0,0-1 0,-1 1 0,-1-1 0,1 1-1,0 0 0,-1 0 0,1 0 0,0 0 0,0 1 1,0-1-1,0 1 0,0 0 0,0-1 0,1 1 0,-1 0 0,0 0 1,-3 2-1,-2 3 1,0 0 0,0 0 0,1 0 0,-1 1 0,-8 11 0,4 0 0,0 0 1,0 1-1,2 0 1,-10 28-1,15-39-2,1 1 0,1 0 1,0 1-1,0-1 0,1 0 0,0 0 0,0 1 0,1-1 0,1 1 1,0-1-1,0 0 0,3 13 0,-3-19-25,1 0 1,-1-1-1,1 1 1,-1 0-1,1-1 0,0 1 1,0-1-1,0 1 0,1-1 1,-1 0-1,1 0 1,-1 0-1,1 0 0,-1 0 1,1-1-1,0 1 1,0-1-1,0 0 0,0 0 1,0 0-1,0 0 1,0-1-1,5 2 0,2-1-34,-1 0 1,0-1-1,0 0 0,0-1 0,1 1 0,-1-2 0,9-1 0,26-13-126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5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161 123 11987,'2'-4'742,"-1"-1"1,1 0 0,-1 0-1,1 0 1,-1 1-1,-1-1 1,1-6 0,-1 10-544,1 0 1,-1 0-1,0 0 1,-1 0-1,1 0 1,0 0-1,0 0 1,0 0-1,-1 0 1,1 0 0,0 0-1,-1 0 1,1 0-1,-1 0 1,1 0-1,-2-1 1,1 1-127,1 1 1,-1 0-1,0-1 1,1 1 0,-1 0-1,0 0 1,0 0-1,1 0 1,-1 0-1,0 0 1,0 0 0,1 0-1,-1 0 1,0 0-1,0 0 1,1 0 0,-1 0-1,0 0 1,0 1-1,1-1 1,-1 0-1,0 1 1,1-1 0,-1 1-1,0-1 1,0 1-1,-11 6 1,1 1-1,0 0 1,1 0-1,0 1 0,0 1 1,0-1-1,2 2 1,-1-1-1,1 1 1,1 0-1,0 1 0,0 0 1,1 0-1,1 0 1,0 1-1,-3 13 1,8-25-73,-1 1 0,1-1 1,0 1-1,-1-1 0,1 1 1,0-1-1,0 1 0,0-1 0,0 1 1,1-1-1,-1 1 0,0-1 1,1 1-1,-1-1 0,1 0 1,-1 1-1,1-1 0,-1 0 1,1 1-1,0-1 0,0 0 1,0 1-1,2 1 0,-2-3 7,0 1 0,0-1 0,1 1 0,-1-1 0,0 1 0,1-1 0,-1 0 0,0 1 0,1-1 0,-1 0 0,0 0 0,1 0 0,-1 0 0,1 0 0,-1-1 1,0 1-1,1 0 0,-1-1 0,0 1 0,1-1 0,-1 1 0,0-1 0,0 1 0,1-1 0,-1 0 0,2-1 0,8-7 96,1-1 1,-1 0 0,-1 0-1,0-1 1,-1 0 0,0 0-1,0-1 1,-1-1 0,-1 1 0,0-1-1,-1-1 1,0 1 0,-1-1-1,-1 0 1,0 0 0,-1 0-1,3-21 1,-11 4 70,5 30-187,0 1 0,0-1 0,0 0 0,0 1 0,0-1 0,0 1-1,0-1 1,-1 1 0,1-1 0,0 1 0,0-1 0,-1 1 0,1-1 0,0 1 0,-1 0-1,1-1 1,0 1 0,-1-1 0,1 1 0,-1 0 0,1-1 0,-1 1 0,1 0 0,-1 0 0,1-1-1,-1 1 1,1 0 0,-1 0 0,1 0 0,-1 0 0,1-1 0,-1 1 0,1 0 0,-1 0-1,1 0 1,-1 0 0,1 0 0,-1 0 0,0 1 0,1-1 0,-1 0 0,1 0 0,-1 0-1,1 0 1,-1 1 0,1-1 0,-1 0 0,1 0 0,0 1 0,-1-1 0,1 0 0,-1 1 0,1-1-1,-1 1 1,1-1-62,-1 1 1,1-1-1,0 0 0,-1 0 0,1 0 1,0 1-1,-1-1 0,1 0 0,0 0 0,0 1 1,-1-1-1,1 0 0,0 0 0,0 1 0,0-1 1,0 0-1,-1 1 0,1-1 0,0 0 1,0 1-1,0-1 0,0 0 0,0 1 0,0-1 1,0 0-1,0 1 0,0-1 0,0 1 0,0-1 1,0 0-1,0 1 0,0-1 0,0 0 1,0 1-1,0-1 0,0 0 0,1 1 0,-1-1 1,0 0-1,0 1 0,0-1 0,1 0 0,-1 0 1,0 1-1,0-1 0,1 0 0,-1 0 0,0 1 1,0-1-1,1 0 0,-1 0 0,0 0 1,1 1-1,-1-1 0,0 0 0,1 0 0,-1 0 1,0 0-1,1 0 0,-1 0 0,0 0 0,1 0 1,-1 0-1,1 0 0,-1 0 0,0 0 1,1 0-1,-1 0 0,1 0 0,8-5-1001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5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16764,'3'6'364,"0"1"1,-1-1-1,0 0 1,0 1 0,0 0-1,-1-1 1,0 1 0,0 0-1,0 8 1,1 9 395,5 40-76,3 25-331,-10-88-340,0-1 0,1 1 0,-1 0-1,0 0 1,0 0 0,0-1 0,1 1-1,-1 0 1,0 0 0,1-1 0,-1 1-1,0 0 1,1-1 0,-1 1 0,1 0-1,-1-1 1,1 1 0,0-1 0,-1 1-1,1-1 1,0 1 0,0-1 3,0 1 0,-1-1-1,1 0 1,0 0 0,-1 0 0,1-1-1,0 1 1,-1 0 0,1 0 0,-1 0 0,1 0-1,0-1 1,-1 1 0,1 0 0,-1 0 0,1-1-1,-1 1 1,1-1 0,-1 1 0,2-1 0,0-2 36,1 0 0,-1 1 0,1-1 0,-1 0 0,0-1 1,0 1-1,-1 0 0,3-6 0,7-25 192,-1-2 1,-2 1-1,6-61 1,-12 109-242,0-1 0,1 1 0,7 22 0,-6-26-5,0 0 0,0 0 0,7 12 0,-9-18 5,0 0 1,0-1 0,0 1 0,0-1 0,1 1-1,-1-1 1,1 0 0,-1 0 0,1 0-1,0 0 1,5 2 0,-5-3 9,1 0 0,-1 0-1,1 0 1,-1-1 0,1 0 0,0 0 0,-1 0 0,1 0 0,-1 0 0,1-1-1,0 0 1,-1 0 0,1 0 0,-1 0 0,0 0 0,1-1 0,-1 1-1,0-1 1,0 0 0,0 0 0,0 0 0,0 0 0,0-1 0,4-4 0,1-2 24,1 0 0,-2 0 0,1-1 0,-2 0 0,1 0 0,5-12 0,12-35 120,-21 52-163,-2-1 0,1 0 0,0 0 0,-1 0 0,0 0 0,-1 0-1,1-11 1,-1 17 5,0 0-1,0-1 1,0 1-1,0 0 1,0 0 0,0 0-1,0-1 1,0 1-1,0 0 1,0 0-1,0 0 1,0-1-1,0 1 1,0 0-1,0 0 1,0 0-1,0 0 1,0-1 0,0 1-1,-1 0 1,1 0-1,0 0 1,0 0-1,0-1 1,0 1-1,0 0 1,0 0-1,-1 0 1,1 0-1,0 0 1,0 0 0,0-1-1,0 1 1,0 0-1,-1 0 1,1 0-1,0 0 1,0 0-1,0 0 1,-1 0-1,-5 7-43,-4 18-15,2 0 21,2 1-1,1-1 1,1 1-1,1 1 1,1-1-1,2 36 1,1-58 37,0 0 0,-1 0 0,1 1 0,0-1 0,1 0 0,-1 0 0,1 0 0,0 0 0,0 0 1,4 5-1,-5-8 2,0 1 1,0-1 0,0 0-1,1 0 1,-1 0-1,0 0 1,1 0 0,-1 0-1,0-1 1,1 1 0,-1 0-1,1-1 1,-1 1 0,1-1-1,0 0 1,-1 1 0,1-1-1,-1 0 1,1 0-1,0 0 1,-1 0 0,1 0-1,-1 0 1,1 0 0,0-1-1,-1 1 1,1-1 0,-1 1-1,1-1 1,1 0 0,5-4 21,0 1 0,0-1 0,-1 0 1,0 0-1,0-1 0,0 0 0,-1-1 1,10-11-1,41-64 226,-48 68-198,26-46 168,-4-1 0,-2-2-1,39-121 1,-61 162-195,-1-1 0,4-33-1,-10 54-26,1-1 0,-1 0 0,0 1-1,0-1 1,-1 0 0,1 1 0,0-1 0,-1 1-1,-1-5 1,2 7 2,0-1 0,0 1 1,-1 0-1,1 0 0,0-1 0,0 1 0,0 0 0,-1 0 0,1-1 0,0 1 0,0 0 0,-1 0 1,1-1-1,0 1 0,0 0 0,-1 0 0,1 0 0,0 0 0,-1-1 0,1 1 0,0 0 0,-1 0 1,1 0-1,0 0 0,-1 0 0,-11 7-56,4 4 41,1-1-1,0 1 1,0 0 0,1 0 0,0 0-1,1 1 1,0 0 0,-4 19 0,2 0 25,1-1 1,-3 44-1,7-50 8,1 1-1,2-1 0,0 1 1,2-1-1,0 0 0,2 0 0,0 0 1,18 46-1,-23-69-15,1 1 1,0-1-1,-1 0 1,1 1-1,0-1 1,-1 0-1,1 1 0,0-1 1,0 0-1,0 0 1,0 0-1,0 0 1,0 0-1,0 0 1,1 0-1,-1 0 0,2 1 1,-2-2-1,0-1 1,0 1-1,-1 0 1,1 0-1,0-1 0,0 1 1,-1-1-1,1 1 1,0-1-1,-1 1 0,1-1 1,0 1-1,-1-1 1,1 1-1,-1-1 1,1 0-1,-1 1 0,1-1 1,-1 0-1,0 1 1,1-1-1,-1 0 0,0 0 1,1 0-1,-1 1 1,0-1-1,0 0 1,0 0-1,0 0 0,0 1 1,0-2-1,3-15 7,-1-1 1,-1 1-1,0 0 0,-2-1 1,0 1-1,-1 0 0,0-1 0,-1 1 1,-1 0-1,-12-29 0,15 42-6,-1 1-1,0-1 0,0 0 1,0 1-1,-1-1 0,1 1 1,-4-3-1,6 5 0,-1 1 0,1-1 0,-1 1 0,1-1 0,-1 1 0,1-1-1,-1 1 1,1 0 0,-1-1 0,1 1 0,-1 0 0,1 0 0,-1-1 0,0 1 0,1 0 0,-1 0 0,1 0 0,-1 0 0,0 0 0,1 0 0,-1 0 0,0 0 0,1 0 0,-1 0 0,1 0 0,-1 0 0,0 0-1,1 0 1,-1 1 0,1-1 0,-1 0 0,0 0 0,1 1 0,-1-1 0,1 0 0,-1 1 0,1-1 0,-1 1 0,1-1 0,0 1 0,-1-1 0,1 1 0,-1-1 0,1 1 0,0-1 0,-1 1 0,1-1-1,0 1 1,0-1 0,0 1 0,-1 0 0,1-1 0,0 2 0,-2 3-2,1 1 0,0 0 0,0-1 0,0 1-1,0-1 1,1 1 0,0 0 0,1-1 0,-1 1-1,1 0 1,0-1 0,0 1 0,1-1 0,-1 1 0,1-1-1,0 0 1,1 1 0,3 4 0,-2-3 1,0-1 1,0 1-1,0-1 1,1 0-1,0-1 0,0 1 1,0-1-1,1 0 1,0 0-1,0-1 1,0 0-1,1 0 0,10 5 1,-9-7 3,1 0 0,-1 0 1,1-1-1,0 0 0,-1 0 1,1-1-1,0 0 0,-1-1 0,1 0 1,0 0-1,-1-1 0,1 0 1,-1 0-1,0-1 0,0 0 0,0 0 1,0-1-1,12-8 0,-1 0 6,-1-1 1,0-1-1,-1 0 0,-1-1 0,0-1 0,15-20 1,-54 121 51,14-58-21,-5 34 1,12-54-30,1 0 1,1 0 0,-1 1-1,1-1 1,0 0-1,0 0 1,1 0-1,0 1 1,1-1-1,2 8 1,-4-15-21,0 1 0,0 0-1,0-1 1,0 1 0,1-1 0,-1 1 0,0-1-1,1 1 1,-1-1 0,0 1 0,1-1 0,-1 1-1,0-1 1,1 1 0,-1-1 0,1 0 0,-1 1-1,1-1 1,-1 0 0,1 1 0,-1-1 0,1 0 0,-1 0-1,1 1 1,0-1 0,-1 0 0,1 0 0,-1 0-1,1 0 1,0 0 0,-1 0 0,1 0 0,-1 0-1,1 0 1,0 0 0,-1 0 0,1 0 0,-1 0-1,1-1 1,-1 1 0,1 0 0,0 0 0,-1-1 0,1 1-1,-1 0 1,1-1 0,-1 1 0,1-1 0,1-1-131,0 1 1,0-1 0,0 0-1,0-1 1,0 1 0,-1 0 0,1 0-1,-1-1 1,3-4 0,0-8-67,0 0 0,3-18 1,-4 19 66,6-38-348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5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16572,'-10'6'1888,"8"6"-1144,2-2-320,6 0 1305,3-3-1017,8 3-936,2-2 1784,3-2-1496,3 0-24,2-2-8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57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17340,'-23'17'2598,"-36"21"0,-11 8 133,68-46-2710,1 1 0,0 0 1,0-1-1,0 1 0,0 0 1,0 0-1,0 0 0,1 0 1,-1 0-1,0 0 0,0 0 1,1 0-1,-1 0 0,1 0 0,-2 2 1,3-2-36,-1 0 1,1-1 0,-1 1-1,1-1 1,-1 1 0,1-1-1,-1 0 1,1 1 0,-1-1 0,1 1-1,-1-1 1,1 0 0,0 0-1,-1 1 1,1-1 0,0 0-1,-1 0 1,1 0 0,0 0-1,-1 1 1,1-1 0,0 0-1,0 0 1,-1-1 0,1 1-1,0 0 1,-1 0 0,2 0-1,22-1-383,-5 1 77,1 0 0,-1 1 0,24 4-1,-38-3 267,1-1 0,-1 0 0,0 1-1,1 0 1,-1 1 0,0-1 0,0 1-1,0 0 1,-1 0 0,1 0 0,-1 1-1,1-1 1,-1 1 0,0 0 0,6 9 0,-8-10 50,0 0 1,0 0 0,-1 1 0,1-1 0,-1 1 0,1-1 0,-1 1 0,0 0 0,-1-1 0,1 1 0,-1 0 0,1 0 0,-1-1 0,0 1 0,-1 6 0,0-4 65,-1-1 0,1 1 0,-1 0 0,0-1 0,-1 0-1,1 1 1,-1-1 0,0 0 0,-6 7 0,4-6 14,0 0 0,0 0-1,-1 0 1,0-1 0,0 0 0,0 0 0,-1-1-1,1 1 1,-1-2 0,0 1 0,0-1-1,-1 0 1,1 0 0,-1-1 0,-10 3 0,17-5-144,-1 0 1,1 0 0,-1 0 0,1 0 0,0 0-1,-1 0 1,1 0 0,-1-1 0,1 1 0,-1-1-1,1 1 1,0-1 0,-1 1 0,1-1-1,0 0 1,-1 1 0,1-1 0,0 0 0,0 0-1,0 0 1,0 0 0,0 0 0,0 0 0,0 0-1,0 0 1,0-1 0,0 1 0,1 0 0,-1 0-1,0-2 1,0 0-51,0 0 0,0 0 0,1 0-1,-1 0 1,1 0 0,0-1 0,0 1 0,0 0-1,0 0 1,0 0 0,1 0 0,0 0 0,1-5-1,9-15-709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5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131 359 16059,'0'0'43,"0"0"-1,0 0 1,1 0-1,-1 0 0,0 1 1,0-1-1,1 0 0,-1 0 1,0 0-1,0 1 1,0-1-1,1 0 0,-1 0 1,0 0-1,0 1 0,0-1 1,0 0-1,0 0 1,1 1-1,-1-1 0,0 0 1,0 0-1,0 1 1,0-1-1,0 0 0,0 1 1,0-1-1,0 0 0,0 0 1,0 1-1,0-1 1,0 0-1,0 1 0,0-1 1,0 0-1,0 0 0,-1 1 1,1-1-1,0 0 1,0 0-1,0 1 0,0-1 1,0 0-1,-1 0 1,1 0-1,0 1 0,-13 16 375,5-9-62,-14 21 1249,-25 45 0,40-62-1303,1 0 0,0 1 1,1 0-1,0 1 0,1-1 1,-4 26-1,7-37-262,1 0 1,0 0-1,0 0 1,0 0-1,0 0 1,0 0-1,0 0 1,1 0-1,-1 0 1,1 0-1,-1 0 1,1 0-1,0 0 1,-1 0 0,3 3-1,-2-4-15,0 0 0,0 0 1,0 0-1,1 0 0,-1 0 0,0 0 0,0-1 0,0 1 1,1 0-1,-1-1 0,0 1 0,1-1 0,-1 0 0,0 1 1,1-1-1,-1 0 0,3 1 0,1-2 7,0 1 1,0-1-1,0 1 0,0-1 0,0-1 0,0 1 1,0-1-1,0 0 0,-1 0 0,1 0 0,4-4 0,8-5 23,-1-2 0,-1 0 0,0-1 0,-1 0 0,0-1 0,-2-1 0,17-25 0,-8 8-14,-1-2 0,26-68 1,-34 72-150,13-61 1,-21 75 45,-2 1 0,0-1-1,-1 1 1,-1-1 0,-2-28-1,1 41 40,0 0 0,1-1 0,-2 1-1,1 0 1,0 0 0,-1-1-1,0 1 1,0 0 0,0 0-1,0 1 1,-1-1 0,1 0-1,-1 1 1,-4-4 0,5 5 9,-1 0 0,0 0 0,0 0 0,0 1 1,0-1-1,0 1 0,0-1 0,0 1 0,0 0 0,-1 0 0,1 1 1,0-1-1,-1 1 0,1 0 0,0-1 0,-1 1 0,1 1 1,-7 0-1,0 2 47,0 0 0,0 0 0,0 2 1,0-1-1,0 1 0,1 0 0,0 1 0,0 0 1,1 0-1,0 1 0,0 0 0,0 1 0,1 0 1,0 0-1,0 0 0,1 1 0,0 0 1,-5 13-1,10-20-25,0 0 1,1 0-1,-1 0 1,1 0-1,0 0 1,0 0 0,0 1-1,0-1 1,0 0-1,0 0 1,0 0-1,1 0 1,-1 1-1,1-1 1,0 0-1,-1 0 1,1 0-1,0 0 1,0 0 0,0-1-1,1 1 1,-1 0-1,0 0 1,1-1-1,-1 1 1,1-1-1,-1 1 1,4 1-1,6 5-74,0-1-1,0-1 1,24 11-1,-1-1-154,-26-11 179,-1-1 0,0 1 0,0 0 0,-1 1 0,1 0 0,-1 0 0,-1 0-1,1 1 1,-1 0 0,0 0 0,0 0 0,-1 0 0,0 1 0,-1 0 0,1 0-1,-1 0 1,-1 0 0,0 0 0,0 1 0,0-1 0,-1 1 0,-1-1 0,1 14 0,-3 7-370,-1 0 0,-1-1 0,-12 45 0,14-68 260,2-7-186,3-13-51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5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85 15931,'0'11'931,"0"-5"-372,0 0 0,1 1 0,-1-1 0,4 11-1,-4-16-485,0 0 0,0-1 0,0 1 0,1 0 0,-1-1 0,0 1 0,1 0 0,-1-1 0,1 1 0,-1 0 0,0-1 0,1 1 0,0-1-1,-1 1 1,1-1 0,-1 1 0,1-1 0,-1 1 0,1-1 0,0 0 0,-1 1 0,1-1 0,0 0 0,0 0 0,-1 1 0,1-1 0,0 0 0,0 0 0,-1 0-1,1 0 1,0 0 0,0 0 0,-1 0 0,1 0 0,0 0 0,0 0 0,-1-1 0,1 1 0,0 0 0,-1 0 0,1-1 0,0 1 0,-1 0 0,1-1 0,0 1-1,-1-1 1,1 1 0,0-1 0,3-2 50,1 0 0,-1 0-1,0-1 1,-1 1 0,1-1-1,0 0 1,-1 0 0,0 0-1,0 0 1,0-1 0,4-9-1,-6 11-95,1-1 0,-1 0-1,0 1 1,0-1-1,0 0 1,0 0 0,0 0-1,-1 0 1,0 0-1,0 0 1,0 0 0,-1 0-1,1 0 1,-1 0-1,0 1 1,-2-8 0,3 10-24,-1 0 1,1 0 0,-1 0 0,1 0 0,-1 0-1,0-1 1,1 1 0,-1 0 0,0 1-1,0-1 1,0 0 0,0 0 0,0 0-1,0 0 1,0 1 0,0-1 0,0 0 0,0 1-1,0-1 1,0 1 0,0 0 0,0-1-1,-3 0 1,2 1-2,0 1 0,0-1 0,0 0 0,0 0 0,-1 1-1,1-1 1,0 1 0,0 0 0,0 0 0,0-1 0,0 1 0,-2 2 0,-2 1 8,0 1 0,0-1 0,0 1 0,1 0 0,0 1 0,-8 10 0,5-3 28,0-1 1,2 1-1,-9 22 0,13-30-20,1 0 1,-1-1-1,1 1 0,0 0 0,0 0 1,1 0-1,0 0 0,0 0 0,0 0 1,0 0-1,1-1 0,-1 1 0,1 0 1,2 6-1,-2-9-7,1 0 0,-1 0 0,1 0 0,-1 0 0,1 0 0,0 0 0,0 0 0,-1-1 0,1 1 1,1-1-1,-1 1 0,0-1 0,0 0 0,0 0 0,1 0 0,-1 0 0,0 0 0,1 0 0,-1-1 0,1 1 0,-1-1 0,1 0 0,-1 1 0,1-1 1,0 0-1,-1-1 0,4 1 0,9-2 17,0 0 1,0-1 0,19-6 0,-24 6-11,67-24 43,18-3-2,-92 29-59,1 0 0,0 0 0,-1 1 0,1-1 0,-1 1 0,1 0 0,-1 0 0,1 0 0,0 1 0,-1-1 0,7 3 0,-9-3 0,1 1 1,-1 0 0,1 0 0,-1 0 0,0 0 0,1 0 0,-1 1 0,0-1 0,0 0 0,0 1 0,0-1 0,0 1 0,0-1 0,0 1 0,0-1 0,-1 1 0,1-1 0,-1 1 0,1 0 0,-1-1 0,0 1 0,1 0 0,-1-1 0,0 1 0,0 3 0,0 9 18,-1-9 0,1 0 0,1 0 1,-1 0-1,0-1 0,1 1 1,3 9-1,-4-13-12,1 0 0,-1 0 0,1 0 0,0 0 0,-1 0 0,1 0 0,0 0 0,0-1 0,0 1 0,-1 0 0,1-1 0,0 1 0,0 0 0,0-1 0,0 1 0,0-1 0,0 0 0,0 1 0,1-1 0,-1 0 0,0 1 0,0-1 0,0 0-1,0 0 1,0 0 0,0 0 0,0 0 0,1 0 0,-1 0 0,0-1 0,0 1 0,0 0 0,0-1 0,0 1 0,0-1 0,1 0 0,15-5 36,-1-2 0,0 0 1,0-1-1,17-13 0,16-9-232,-40 26 105,30-14-291,-37 18 314,0 0-1,0 0 1,0 0-1,1 1 1,-1-1-1,0 1 1,0 0 0,1 0-1,-1 0 1,0 0-1,1 0 1,-1 0-1,0 0 1,0 1 0,3 0-1,-4-1 10,-1 1 1,1-1-1,0 0 0,-1 0 1,1 1-1,-1-1 0,1 0 0,-1 1 1,1-1-1,-1 1 0,1-1 1,-1 1-1,0-1 0,1 1 1,-1-1-1,1 1 0,-1-1 0,0 1 1,0-1-1,1 1 0,-1-1 1,0 1-1,0 0 0,0-1 1,1 1-1,-1-1 0,0 1 0,0 0 1,0-1-1,0 1 0,0 0 1,0-1-1,-1 1 0,1 0 1,0-1-1,0 1 0,0-1 0,-1 1 1,1-1-1,0 1 0,0 0 1,-1-1-1,1 1 0,-1 0 0,0 0-19,0 1-1,0-1 0,0 0 0,0 0 0,0 0 0,-1 0 0,1 0 0,0 0 0,0 0 0,-1 0 1,1-1-1,0 1 0,-1 0 0,1-1 0,-1 1 0,1-1 0,-1 0 0,-2 1 0,-14-4-462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18508,'8'2'389,"1"0"-1,-1 0 1,0-1 0,1 0-1,-1-1 1,0 0 0,1 0-1,-1-1 1,0 0 0,1 0-1,-1-1 1,0 0 0,0-1-1,0 0 1,11-5 0,-18 8-356,0-1-1,0 0 1,0 0 0,0 1 0,0-1 0,0 0 0,0 0 0,0 0 0,0 0-1,0 0 1,0 0 0,-1 0 0,1-1 0,0 1 0,-1 0 0,1 0 0,-1 0 0,1-1-1,-1 1 1,0 0 0,0-1 0,1-1 0,-1 2-19,-1 1-1,1-1 1,0 0-1,0 0 1,-1 1 0,1-1-1,0 0 1,-1 1-1,1-1 1,-1 0 0,1 1-1,-1-1 1,1 1-1,-1-1 1,1 1 0,-1-1-1,0 1 1,1-1-1,-1 1 1,0-1 0,1 1-1,-1 0 1,0 0-1,0-1 1,1 1 0,-1 0-1,0 0 1,0 0-1,1 0 1,-1 0 0,0 0-1,0 0 1,1 0 0,-1 0-1,0 0 1,0 0-1,0 0 1,0 1 0,-2-1-10,0 1 1,0-1 0,1 1 0,-1 0 0,0 0 0,0 1-1,1-1 1,-1 0 0,1 1 0,-1-1 0,1 1 0,0 0-1,0 0 1,-1 0 0,2 0 0,-1 0 0,0 1-1,0-1 1,0 0 0,1 1 0,0-1 0,-1 1 0,1 0-1,-1 4 1,1-5-6,0 0-1,1 1 0,-1-1 1,1 1-1,0-1 0,0 1 1,0-1-1,0 1 0,0-1 1,0 1-1,1-1 0,-1 1 1,1-1-1,0 1 0,-1-1 1,1 0-1,0 1 0,0-1 1,1 0-1,-1 0 0,0 0 1,1 0-1,0 0 0,-1 0 1,1 0-1,0-1 0,0 1 1,0 0-1,3 1 0,2 1 9,1-1 0,0 0-1,-1 0 1,2 0-1,-1-1 1,0 0 0,0-1-1,1 0 1,-1 0 0,1-1-1,-1 0 1,0 0 0,1-1-1,11-2 1,-1-1 4,-1-1 1,1 0-1,-1-1 0,0-1 1,21-12-1,19-15 91,-54 31-70,0 0 1,0-1 0,0 1-1,0-1 1,0 0-1,0 0 1,-1 0 0,0 0-1,0-1 1,3-6-1,-6 11-28,0 0-1,0 0 1,0 0-1,0 0 1,0-1-1,0 1 1,0 0-1,0 0 1,0 0-1,0 0 1,0-1-1,0 1 1,0 0-1,0 0 1,0 0-1,0 0 1,0 0-1,-1-1 1,1 1-1,0 0 1,0 0-1,0 0 1,0 0-1,0 0 1,0 0-1,0-1 1,-1 1-1,1 0 1,0 0-1,0 0 1,0 0-1,0 0 1,-1 0-1,1 0 1,0 0-1,0 0 1,0 0-1,0 0 1,-1 0-1,1 0 1,0 0-1,0 0 1,0 0-1,0 0 1,-1 0-1,1 0 1,0 0-1,0 0 0,0 0 1,0 0-1,0 0 1,-1 0-1,1 0 1,0 0-1,0 0 1,0 1-1,0-1 1,0 0-1,-1 0 1,-10 4 106,7-1-70,0 0-1,0 0 1,0 1-1,1-1 1,-1 1-1,1 0 1,0 0-1,-5 8 0,7-10-53,-1 1 1,1-1-1,0 1 0,0-1 0,0 1 0,0 0 0,1-1 0,-1 5 1,1-6-32,0 0 0,0 0 0,0 0 0,0 0 0,0-1 0,0 1 0,0 0 0,0 0 0,1 0 0,-1 0 0,0 0 0,1 0 0,-1 0 0,1-1 0,-1 1 0,1 0 0,-1 0 0,1-1 0,-1 1 0,1 0 0,0-1 0,-1 1 0,3 1 0,-2-2-27,0 0 0,0 1 0,0-1 0,0 0 1,0 1-1,0-1 0,0 0 0,0 0 0,0 0 0,0 0 0,0 0 1,0 0-1,0 0 0,0 0 0,0-1 0,0 1 0,0 0 0,0 0 0,0-1 1,0 1-1,0-1 0,0 1 0,0-1 0,-1 1 0,1-1 0,1-1 1,11-7-519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 13835,'0'0'39,"0"-1"-1,0 1 1,0 0 0,0 0 0,0 0 0,0-1-1,0 1 1,0 0 0,0 0 0,0 0-1,0 0 1,0-1 0,0 1 0,0 0-1,-1 0 1,1 0 0,0 0 0,0-1 0,0 1-1,0 0 1,0 0 0,0 0 0,0 0-1,-1 0 1,1 0 0,0-1 0,0 1-1,0 0 1,0 0 0,0 0 0,-1 0 0,1 0-1,0 0 1,0 0 0,0 0 0,-1 0-1,1 0 1,0 0 0,0 0 0,0 0-1,0 0 1,-1 0 0,1 0 0,0 0 0,0 0-1,0 0 1,0 0 0,-1 0 0,1 0-1,0 0 1,0 0 0,0 0 0,-1 1 0,-9 10 1262,-7 21 270,9 3-1150,2 0 0,1 1 0,2-1 0,2 55 0,1-42-174,-3 476 735,3-414-1095,0-101 56,-1-3-84,1 0 0,1 0-1,-1 0 1,3 9 0,1-9 896,-1-12-547,1-15-248,-1-7 23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3:5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17988,'0'15'2080,"9"-3"-1216,4-4-543,-2-5 1831,4 3-1552,6-10-448,1-9-208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0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18476,'-14'77'3201,"12"-62"-3048,-1 9-8,0 31 1,3-49-139,1 0 0,-1 0 1,1 0-1,0 0 1,0-1-1,1 1 0,-1 0 1,2 0-1,-1-1 1,5 9-1,-6-13 3,0 1-1,1 0 1,-1-1 0,1 1-1,0-1 1,-1 0-1,1 1 1,0-1 0,0 0-1,0 0 1,0 0 0,0 0-1,0-1 1,0 1-1,0 0 1,0-1 0,0 0-1,1 1 1,-1-1 0,0 0-1,0 0 1,0 0-1,0 0 1,1-1 0,-1 1-1,0-1 1,0 1 0,0-1-1,0 0 1,0 0-1,3-1 1,5-3 56,1 0 1,-1 0-1,0-1 1,14-12-1,-6 2 183,32-35 1,-1-1 193,-49 52-441,0 0 0,1 0 1,-1-1-1,0 1 1,0 0-1,0 0 0,0 0 1,0 0-1,1 0 0,-1 0 1,0-1-1,0 1 0,0 0 1,0 0-1,0 0 1,1 0-1,-1 0 0,0 0 1,0 0-1,0 0 0,1 0 1,-1 0-1,0 0 0,0 0 1,0 0-1,0 0 0,1 0 1,-1 0-1,0 0 1,0 0-1,0 0 0,1 0 1,-1 0-1,0 0 0,0 1 1,0-1-1,0 0 0,0 0 1,1 0-1,-1 0 0,0 0 1,0 0-1,0 1 1,0-1-1,0 0 0,0 0 1,1 0-1,-1 0 0,0 0 1,0 1-1,0-1 0,0 0 1,0 0-1,0 0 1,0 1-1,0-1 0,0 0 1,0 0-1,0 0 0,0 0 1,0 1-1,0-1 0,0 0 1,0 0-1,0 1 0,0 12 25,-2 2-14,-3 37-24,5-48 9,1 0 0,-1 0 0,1-1 0,-1 1 0,1 0 0,0 0 0,0 0 0,1-1 0,-1 1 0,1-1 0,2 5 0,-4-7 6,1 0 1,0-1-1,0 1 1,-1 0-1,1 0 1,0 0-1,0-1 1,0 1-1,0-1 0,-1 1 1,1 0-1,0-1 1,0 0-1,0 1 1,0-1-1,1 1 1,-1-1-1,0 0 1,0 0-1,0 0 1,2 0-1,0 0 11,-1 0 0,1-1 0,0 1-1,0-1 1,-1 0 0,1 0 0,0 0 0,3-2 0,6-4 70,0-1 1,18-16 0,-21 17-46,20-18 110,-23 18-98,1 0 0,0 1 0,0 0 0,0 1 0,1 0 0,0 0 0,16-7 0,-24 12-51,1-1 1,0 1-1,0 0 0,0 0 1,0-1-1,0 1 1,0 0-1,-1 0 1,1 0-1,0 0 1,0 0-1,0 1 0,0-1 1,0 0-1,0 0 1,0 0-1,-1 1 1,1-1-1,0 0 0,0 1 1,0-1-1,-1 1 1,1-1-1,0 1 1,-1 0-1,1-1 1,0 1-1,-1-1 0,1 1 1,-1 0-1,1 0 1,-1-1-1,1 1 1,-1 0-1,1 0 1,-1 0-1,0-1 0,1 1 1,-1 1-1,1 4-3,0 0-1,0 0 0,0 0 1,-1 10-1,0-10 7,-3 34 3,2-28-4,1 0 0,-1 0 0,2 0 0,1 12 0,-2-24-2,0 1-1,0 0 0,0-1 1,1 1-1,-1 0 0,0-1 1,0 1-1,1 0 0,-1-1 1,0 1-1,1-1 0,-1 1 1,1 0-1,-1-1 0,1 1 1,-1-1-1,1 1 0,-1-1 1,1 0-1,-1 1 0,1-1 1,-1 1-1,1-1 0,0 0 1,-1 0-1,1 1 0,0-1 1,-1 0-1,1 0 0,0 0 0,-1 0 1,1 0-1,0 0 0,0 0 1,-1 0-1,1 0 0,0 0 1,-1 0-1,1 0 0,0 0 1,-1-1-1,1 1 0,0 0 1,-1 0-1,1-1 0,1 0 1,28-19 18,19-22-89,33-26-964,-79 66 904,-1 1 0,0-1 1,0 1-1,1 0 0,-1 0 0,1 0 1,-1 0-1,1 0 0,2-1 1,-4 2 84,-1 0 1,0 0 0,1 0 0,-1 0-1,0 0 1,0 0 0,1 0 0,-1 1 0,0-1-1,1 0 1,-1 0 0,0 0 0,0 0 0,1 0-1,-1 0 1,0 0 0,0 1 0,1-1-1,-1 0 1,0 0 0,0 0 0,1 1 0,-1-1-1,0 0 1,0 0 0,0 1 0,0-1-1,1 0 1,-1 1 0,-2 15-1157,1-13 1075,0-1 0,0 1 0,0-1 1,0 0-1,-1 1 0,1-1 0,-4 4 0,-2-3-246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0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192 220 13843,'-4'-1'242,"-1"1"-1,1-1 1,0 1 0,-1 0-1,1 0 1,0 1 0,-1-1-1,1 1 1,0 0 0,0 0 0,0 1-1,0-1 1,0 1 0,0 0-1,0 0 1,0 0 0,1 0-1,-1 1 1,1-1 0,-1 1-1,-4 6 1,-6 5 334,0 1 0,2 0 0,-14 22 1,24-34-486,-5 6 167,1 1 1,-8 16 0,14-25-222,-1 1 0,0-1 1,1 1-1,-1 0 0,1-1 0,0 1 0,-1 0 1,1-1-1,0 1 0,0 3 0,1-4-24,-1-1 0,0 1 0,0 0 0,0-1 0,1 1 0,-1-1 0,0 1 0,1-1 0,-1 1 0,0-1 0,1 0 0,-1 1 0,1-1 0,-1 1 0,1-1 0,-1 0 0,1 1 0,-1-1 0,1 0 0,-1 0 0,1 1 0,-1-1 0,1 0 0,-1 0 0,1 0 0,0 0 0,-1 0 0,1 0 0,-1 0 0,1 0 0,0 0 0,3 0 6,1 0 0,-1-1 1,0 0-1,0 0 0,0 0 0,0-1 1,0 1-1,0-1 0,0 0 0,-1 0 0,1 0 1,0 0-1,5-6 0,6-5 12,22-24 0,-24 23 15,30-33 254,-2-1 0,-3-2 1,-1-2-1,36-68 0,-72 115-239,-4 7-55,-7 8-20,-2 10 74,1 0-1,0 0 0,1 1 1,1 1-1,2-1 1,0 1-1,1 1 1,1-1-1,-3 38 1,7-51-36,1 1 0,0 0 0,0-1 0,1 1 0,4 13 0,-5-20-74,1 0 0,0 1-1,0-1 1,1 0 0,-1 0 0,0 0 0,1 0 0,0 0 0,0 0 0,0-1 0,0 1-1,0 0 1,1-1 0,-1 0 0,1 1 0,-1-1 0,1 0 0,3 1 0,-4-2 29,0-1 0,0 1 1,-1-1-1,1 1 0,0-1 0,0 0 1,0 0-1,0 0 0,0 0 1,-1-1-1,1 1 0,0 0 1,0-1-1,0 1 0,-1-1 0,1 0 1,0 1-1,-1-1 0,1 0 1,0 0-1,-1 0 0,1 0 1,-1-1-1,2-1 0,18-18-331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0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19 173 17244,'2'9'854,"-1"-2"-302,1 0 0,0 0 0,0-1 1,0 1-1,7 12 0,-8-17-477,0-1-1,0 1 1,0-1 0,1 1-1,-1-1 1,0 0 0,1 1 0,-1-1-1,1 0 1,0 0 0,-1 0-1,1 0 1,0 0 0,0-1-1,-1 1 1,1 0 0,0-1-1,0 0 1,0 1 0,0-1 0,0 0-1,0 0 1,0 0 0,0 0-1,0 0 1,-1 0 0,4-1-1,3-1 44,1 0 0,-1-1-1,0 0 1,0-1 0,0 0 0,-1 0-1,1 0 1,-1-1 0,11-9-1,-4 2 24,-1 0-1,0-2 0,18-23 0,-26 31-98,-1-1 0,1 0 0,-1 0 0,-1-1 0,1 1 0,-1-1 0,-1 0 0,4-15 0,-6 21-37,1 0-1,-1 0 0,0 0 0,0 0 1,0 0-1,-1 0 0,1 0 0,0-1 1,-1 1-1,1 0 0,-1 0 1,0 0-1,0 1 0,0-1 0,0 0 1,-1-2-1,0 2-6,0 1 1,1-1-1,-1 0 0,0 1 1,0 0-1,-1-1 0,1 1 1,0 0-1,0 0 1,-1 0-1,1 0 0,0 1 1,-1-1-1,1 1 0,0-1 1,-1 1-1,-2 0 0,-2 0-6,0 0-1,0 1 0,0 0 1,0 0-1,0 1 0,1 0 1,-1 0-1,1 0 0,-1 1 1,1 0-1,0 0 0,0 1 1,0 0-1,0 0 0,1 0 1,0 0-1,0 1 0,0 0 1,-8 10-1,1 0-17,0 2 0,2-1-1,-1 1 1,2 1 0,-12 31 0,13-29 48,-8 38 0,15-52-15,0 1-1,0-1 1,0 1 0,1 0-1,0-1 1,0 1 0,1 0-1,0 0 1,3 11-1,-3-16-1,0 0-1,0 1 1,1-1-1,-1 0 0,1 0 1,-1 0-1,1 0 1,0-1-1,0 1 0,0 0 1,0-1-1,0 1 1,0-1-1,0 1 0,0-1 1,1 0-1,-1 0 1,0 0-1,1-1 0,-1 1 1,1 0-1,-1-1 1,1 0-1,-1 1 0,4-1 1,8 0-195,-1 0 1,1-1-1,18-3 0,-27 3 49,10-1-265,6-1 32,0-1 0,34-10 0,-19-3-85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0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17572,'-3'7'840,"-24"81"4708,20-64-5166,1 0 0,1 1 0,-1 34 0,5-56-361,1 0 1,0 0-1,0 1 1,1-1-1,-1 0 0,1 1 1,0-1-1,-1 0 0,1 0 1,2 5-1,-2-8-19,-1 1 0,1 0 0,0 0 0,-1-1 0,1 1 0,0-1 0,0 1-1,-1 0 1,1-1 0,0 1 0,0-1 0,0 0 0,0 1 0,-1-1 0,1 0 0,0 1 0,0-1 0,0 0 0,0 0 0,0 0-1,0 0 1,0 0 0,0 0 0,0 0 0,0 0 0,0 0 0,0 0 0,0 0 0,-1-1 0,1 1 0,0 0 0,0-1 0,0 1 0,0-1-1,0 1 1,-1-1 0,2 0 0,11-8 4,-1 0-1,0 0 1,-1-1-1,0-1 1,-1 0 0,14-19-1,-2 3 6,7-6 2,51-55 4,-79 87-20,-1 0-1,1 0 0,0 0 1,0 0-1,0 1 1,0-1-1,0 0 1,0 1-1,1-1 0,-1 0 1,0 1-1,0 0 1,0-1-1,1 1 0,1-1 1,-3 1 0,1 0 0,-1 1 0,0-1 0,1 0 0,-1 0 0,0 1 0,1-1 0,-1 0 0,0 0 0,0 1 0,1-1-1,-1 0 1,0 1 0,0-1 0,1 0 0,-1 1 0,0-1 0,0 1 0,0-1 0,0 0 0,0 1 0,1-1 0,-1 1 0,0-1 0,0 0 0,0 1 0,0-1 0,0 1 0,0-1 0,-1 1 0,1 5-14,-1 0-1,0 0 1,0 1 0,-1-1 0,-2 6-1,-11 25-27,10-25 60,-1 1 1,2 0-1,-1 0 0,2 0 1,-3 21-1,5-33-12,1-1 0,0 0-1,0 1 1,0-1 0,0 0 0,0 1-1,0-1 1,0 0 0,0 0-1,0 1 1,0-1 0,0 0 0,1 1-1,-1-1 1,0 0 0,0 1-1,0-1 1,0 0 0,0 1 0,1-1-1,-1 0 1,0 0 0,0 1 0,0-1-1,1 0 1,-1 0 0,0 1-1,0-1 1,1 0 0,-1 0 0,0 0-1,0 0 1,1 1 0,-1-1 0,0 0-1,1 0 1,14-4 69,17-19 15,-28 21-76,43-37 68,-27 21-58,1 2 0,45-28-1,-64 43-29,-1 0 1,1 0-1,0 0 0,0 0 0,0 1 0,0-1 1,1 1-1,-1-1 0,0 1 0,0-1 1,0 1-1,0 0 0,0 0 0,1 0 0,-1 1 1,0-1-1,3 1 0,-4 0 2,0 0 0,0-1 1,0 1-1,0 0 0,0 0 0,0 0 0,0 0 0,0 0 1,-1 0-1,1 0 0,-1 0 0,1 0 0,0 0 1,-1 1-1,0-1 0,1 0 0,-1 0 0,0 0 0,1 1 1,-1-1-1,0 0 0,0 0 0,0 1 0,0-1 1,0 0-1,-1 0 0,1 1 0,0-1 0,-1 2 1,-23 82-176,24-85 183,0 0 0,0 0-1,0 1 1,0-1 0,-1 0-1,1 0 1,0 1 0,0-1 0,0 0-1,0 1 1,0-1 0,0 0-1,0 1 1,0-1 0,0 0-1,0 1 1,0-1 0,0 0 0,0 0-1,0 1 1,1-1 0,-1 0-1,0 1 1,0-1 0,0 0 0,0 0-1,0 1 1,1-1 0,-1 0-1,0 0 1,0 0 0,1 1 0,-1-1-1,0 0 1,1 0 0,10-3 30,16-17-6,-25 18-30,16-15-166,18-12-1977,-36 29 2136,0 0-1,0 0 0,0 1 0,0-1 0,0 0 1,0 0-1,0 0 0,0 0 0,0 0 0,0 0 1,0 0-1,0 0 0,0 0 0,0 0 0,0 0 1,0 0-1,0 0 0,0 0 0,0 0 0,0 0 1,0 0-1,0 0 0,0 0 0,0 1 0,0-1 1,0 0-1,0 0 0,0 0 0,0 0 0,0 0 1,0 0-1,0 0 0,0 0 0,0 0 0,0 0 0,0 0 1,0 0-1,0 0 0,0 0 0,0 0 0,0 0 1,0 0-1,0 0 0,0 0 0,0 0 0,1 0 1,-1 1-1,0-1 0,0 0 0,0 0 0,0 0 1,0 0-1,0 0 0,0 0 0,0 0 0,0 0 1,0 0-1,0 0 0,0 0 0,0 0 0,0 0 1,0 0-1,0 0 0,0 0 0,0 0 0,1 0 1,-1 0-1,-3 4-638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0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31 13787,'2'6'237,"-1"1"1,0 0 0,0 0-1,-1 0 1,0 0-1,0 0 1,-1 0-1,1 0 1,-3 7-1,0 10 330,-69 497 5566,72-520-5846,2-3-74,4-9 53,5-15 12,-1 0-130,206-483 253,-211 501-411,0-1 1,0 1-1,1-1 1,0 2-1,0-1 1,9-7-1,-14 13 6,0 1 0,1 0 0,-1 0 0,1 0 0,-1 0 0,1 0 0,-1 0 0,1 0 0,0 0 0,-1 1 0,1-1 0,0 0 0,0 1 0,0 0 0,-1-1 0,1 1 0,0 0 0,0 0 0,0 0 0,-1 0 0,1 0 0,0 0 0,0 1 0,0-1 0,-1 1 0,1-1 0,0 1 0,0 0 0,-1 0 0,1-1 0,-1 1 0,1 0 0,-1 0 0,1 1 0,-1-1 0,1 0 0,-1 0 0,0 1 0,0-1 0,0 1 0,1 1 0,0-1-2,0 0 1,-1 0-1,0 1 0,1-1 1,-1 0-1,0 1 1,0-1-1,0 1 0,-1-1 1,1 1-1,-1 0 0,1-1 1,-1 1-1,0 0 1,0-1-1,0 4 0,-1-2 17,0 1 0,0 0-1,0 0 1,-1-1-1,0 1 1,0-1 0,0 1-1,-3 4 1,-3 3 99,-1 0 1,0-1-1,-1 0 1,-21 18-1,14-15 229,-34 23 0,43-32-244,1-1-1,-1 0 1,0-1-1,0 0 1,0 0 0,0 0-1,-15 2 1,22-5-128,0 0 0,0 1 0,0-1 0,0 0 0,0 0 0,0 0 0,0 0 0,0 0 1,0 0-1,0 0 0,1 0 0,-1 0 0,0 0 0,0 0 0,0-1 0,0 1 0,0 0 0,0-1 0,0 1 0,1-1 0,-1 1 0,0-1 0,0 1 0,1-1 1,-1 1-1,0-1 0,1 0 0,-1 1 0,0-1 0,1 0 0,-1 0 0,1 1 0,-1-1 0,1 0 0,0 0 0,-1 0 0,1 0 0,0 0 0,-1 0 0,1 1 1,0-1-1,0 0 0,0 0 0,0 0 0,0 0 0,0-2 0,1-1-130,0 1 0,0-1 0,0 0 0,0 1 1,0-1-1,1 1 0,0-1 0,0 1 0,0 0 0,3-4 1,10-9-549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0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18172,'-3'1'284,"1"1"1,-1-1-1,1 1 1,0-1-1,0 1 1,-1 0-1,1 0 1,0 0-1,1 0 1,-1 0-1,0 0 1,1 1-1,-1-1 1,-1 5-1,-17 41 1253,15-34-1153,2-7-305,-26 76 707,26-73-763,1 0 0,0 0-1,1 1 1,0-1 0,0 0-1,1 13 1,0-22-50,0-1-1,0 0 0,0 1 1,0-1-1,0 1 1,0-1-1,0 0 0,0 1 1,0-1-1,0 1 1,0-1-1,0 0 0,0 1 1,0-1-1,0 0 1,1 1-1,-1-1 1,0 1-1,0-1 0,0 0 1,1 1-1,-1-1 1,0 0-1,0 0 0,1 1 1,-1-1-1,0 0 1,0 0-1,1 1 1,-1-1-1,0 0 0,1 0 1,-1 0-1,1 1 1,-1-1-1,0 0 0,1 0 1,12-11-1262,6-23-1,-5 7 659,-1-4-107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0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 18628,'-7'-1'1992,"3"-5"-1247,-1-2-289,3 5 1080,0-3 232,-1-1-1320,3 5-472,-1-2-216,-3 4-872,1 4 904,3 6-120,0-1-128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0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18188,'1'-3'221,"-1"0"0,1 0 1,0 0-1,-1 0 0,2 1 0,-1-1 0,0 0 1,0 1-1,1-1 0,0 1 0,-1-1 1,1 1-1,0 0 0,0-1 0,0 1 0,4-3 1,3-2 203,-1 1 1,2-1-1,9-4 0,-14 8-333,-1 1-1,1 0 0,0 0 0,0 0 0,0 1 1,-1-1-1,1 1 0,1 0 0,-1 1 1,6-1-1,-9 1-79,-1 1-1,1-1 1,-1 0 0,1 1-1,0-1 1,-1 0 0,1 1 0,-1 0-1,1-1 1,-1 1 0,0 0 0,1 0-1,-1 0 1,0 0 0,1 0-1,-1 0 1,0 0 0,0 0 0,0 1-1,0-1 1,0 0 0,0 1 0,0-1-1,-1 1 1,1-1 0,0 1-1,-1-1 1,1 1 0,-1-1 0,0 1-1,1 0 1,-1-1 0,0 1 0,0-1-1,0 3 1,0 5-3,-1 1 1,0 0-1,0 0 1,-1-1-1,0 1 1,-1-1-1,0 1 1,0-1-1,-1 0 1,-6 12-1,15-56 242,33-149 81,-39 190-348,2 0 0,-1 0 0,0-1 0,1 1 1,0 0-1,1 0 0,-1-1 0,1 1 0,3 6 0,-4-9 20,0 1 0,1-1 0,0 1 0,0-1 0,0 1-1,0-1 1,1 0 0,-1 0 0,1 0 0,0 0 0,0 0-1,0-1 1,0 1 0,0-1 0,0 0 0,1 0 0,3 1-1,0-1 24,1 0-1,0-1 0,-1-1 0,1 1 1,0-1-1,0-1 0,0 1 0,-1-1 0,1-1 1,-1 1-1,1-1 0,-1-1 0,1 1 0,-1-1 1,0-1-1,7-4 0,9-5 80,0-1 0,-1-2 0,26-23 0,-46 37-99,1 0-3,0 0 0,-1-1-1,1 1 1,0-1 0,-1 0 0,0 0-1,1 0 1,-1 0 0,0 0 0,-1 0-1,3-6 1,-26 29-92,14-11 93,0 1 0,1 0 1,0 0-1,1 1 0,0 0 0,1 0 1,0 1-1,1-1 0,0 1 0,1 0 1,0 0-1,-2 14 0,5-24-10,0-1 0,0 1-1,0-1 1,0 0 0,0 1 0,0-1-1,0 1 1,0-1 0,1 1 0,-1-1 0,0 0-1,1 1 1,0-1 0,-1 0 0,1 0 0,-1 1-1,1-1 1,0 0 0,0 0 0,0 0-1,0 0 1,0 0 0,2 2 0,-2-3-73,0 1 1,1-1 0,-1 0-1,0 0 1,0 0-1,1 0 1,-1 0 0,0 0-1,0 0 1,1 0-1,-1 0 1,0-1 0,0 1-1,1 0 1,-1-1-1,0 1 1,0-1 0,0 1-1,0-1 1,0 0-1,0 1 1,0-1 0,0 0-1,0 0 1,0 0-1,0 0 1,1-2 0,4-5-498,1 0 0,-2-1 0,0 0 0,0 0 1,0 0-1,3-12 0,-5 13 292,13-30-977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0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15131,'-6'14'1497,"3"-4"-1025,2 6-184,2-7 704,6 8-648,6-9-664,3 7-360,5-5 528,-1-3-208,3 0-128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8 15267,'-18'26'4021,"-14"20"-2775,-14 20-452,-11 20-100,57-86-691,0 0 0,0 0 0,-1 1 0,1-1 1,0 0-1,0 0 0,0 0 0,0 0 0,-1 1 0,1-1 0,0 0 0,0 0 0,0 0 0,0 1 0,0-1 1,0 0-1,0 0 0,-1 0 0,1 1 0,0-1 0,0 0 0,0 0 0,0 1 0,0-1 0,0 0 1,0 0-1,0 1 0,0-1 0,0 0 0,0 0 0,0 0 0,0 1 0,1-1 0,-1 0 0,0 0 0,0 1 1,0-1-1,0 0 0,0 0 0,1 1 0,9-6 63,16-15-44,25-29-101,-2-2-1,46-64 1,-111 142 114,1 2 0,-18 48-1,33-76-32,-1 0-1,1 0 0,-1 1 1,1-1-1,-1 0 0,1 1 1,0-1-1,0 0 0,0 1 0,0-1 1,0 0-1,0 1 0,0-1 1,0 0-1,1 1 0,-1-1 1,1 2-1,0-3-1,-1 1 0,0-1-1,1 1 1,-1-1 0,1 0 0,-1 1 0,1-1 0,0 0 0,-1 1-1,1-1 1,-1 0 0,1 0 0,0 1 0,-1-1 0,1 0 0,-1 0-1,1 0 1,0 0 0,-1 0 0,1 0 0,0 0 0,-1 0 0,1 0-1,1 0 1,2-2-2,1 1 0,0-1 0,0 0 0,-1 0 0,1 0-1,-1 0 1,5-4 0,13-10 7,21-23-1,-25 22-4,33-23-1,-51 40 0,0-1 0,1 1 0,-1 0 0,0 0 0,0 0 0,0 0 0,0 0 0,0 0 0,1 0-1,-1-1 1,0 1 0,0 0 0,0 0 0,0 0 0,0 0 0,1 0 0,-1 0 0,0 0 0,0 0 0,0 0 0,1 0 0,-1 0 0,0 0 0,0 0 0,0 0-1,0 0 1,1 0 0,-1 0 0,0 0 0,0 0 0,0 1 0,0-1 0,0 0 0,1 0 0,-1 0 0,0 0 0,0 0 0,0 0 0,0 0 0,0 0 0,0 1 0,1-1-1,-1 0 1,0 0 0,0 0 0,0 0 0,0 1 0,0-1 0,0 0 0,1 14-21,-8 22-1,6-30 4,0-4 12,1 1 0,-1-1 0,1 0 0,0 1 0,0-1 0,0 0-1,0 0 1,0 1 0,0-1 0,1 0 0,-1 1 0,1-1 0,0 0 0,-1 0 0,3 3 0,-3-4 6,1 0 1,0 0-1,0-1 0,0 1 0,0 0 1,0-1-1,1 1 0,-1-1 1,0 1-1,0-1 0,0 1 0,0-1 1,1 0-1,-1 0 0,0 0 0,0 1 1,0-1-1,1 0 0,-1-1 0,0 1 1,0 0-1,0 0 0,1 0 0,-1-1 1,0 1-1,0-1 0,0 1 0,0-1 1,2 0-1,10-5 4,1-1-1,-1-1 1,-1 0-1,0 0 1,22-21 0,-20 17 2,0 1 0,31-19 0,-45 30-6,0 0 1,0 0 0,0-1 0,0 1 0,1 0-1,-1 0 1,0 0 0,0 0 0,0 0 0,0 0 0,1 0-1,-1 0 1,0 0 0,0 0 0,0 0 0,0 0-1,1 0 1,-1 0 0,0 0 0,0 0 0,0 0-1,1 0 1,-1 0 0,0 0 0,0 0 0,0 0-1,0 0 1,1 0 0,-1 0 0,0 0 0,0 0-1,0 0 1,0 0 0,1 0 0,-1 1 0,0-1-1,0 0 1,0 0 0,0 0 0,0 0 0,0 0-1,1 1 1,-1-1 0,0 0 0,0 0 0,0 0-1,0 0 1,0 1 0,0-1 0,0 0 0,0 0 0,0 0-1,0 0 1,0 1 0,0-1 0,0 0 0,0 0-1,0 0 1,0 1 0,0-1 0,0 0 0,0 0-1,0 0 1,0 0 0,0 1 0,0-1 0,0 0-1,0 0 1,-1 0 0,-4 16-20,5-15 19,-15 31-66,-3 12 523,15-55-177,2-13-168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0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15371,'0'0'135,"0"1"0,0 0 0,0 0 0,0 0 0,0 0-1,0 0 1,0-1 0,0 1 0,0 0 0,-1 0 0,1 0 0,0 0 0,-1-1-1,1 1 1,0 0 0,-1 0 0,1-1 0,-1 1 0,1 0 0,-1-1-1,1 1 1,-1 0 0,0-1 0,1 1 0,-1-1 0,0 1 0,-1 0 0,-25 18 1534,23-16-1127,-74 50 1884,79-54-2427,-1 1 0,0 0 0,0 0-1,0 0 1,1 0 0,-1 0 0,0 0 0,0 0-1,0 0 1,1 0 0,-1 0 0,0 0 0,0 0 0,1 1-1,-1-1 1,0 0 0,0 0 0,0 0 0,1 0-1,-1 0 1,0 0 0,0 0 0,0 0 0,0 1 0,1-1-1,-1 0 1,0 0 0,0 0 0,0 0 0,0 1 0,0-1-1,0 0 1,1 0 0,-1 0 0,0 1 0,0-1-1,0 0 1,0 0 0,0 0 0,0 1 0,0-1 0,0 0-1,0 0 1,0 1 0,0-1 0,0 0 0,0 0-1,0 0 1,0 1 0,0-1 0,0 0 0,0 0 0,-1 0-1,1 1 1,0-1 0,0 0 0,0 0 0,0 0-1,0 0 1,0 1 0,-1-1 0,1 0 0,0 0 0,0 0-1,0 0 1,-1 1 0,27 1-389,-18-2 270,6 2-53,78 10-1007,-83-9 1052,1-1-1,-1 1 1,1 1 0,-1-1 0,0 2 0,0-1 0,10 8 0,-17-11 124,0 0 1,-1 0-1,0 1 1,1-1-1,-1 0 1,0 0-1,0 1 0,1-1 1,-1 0-1,0 1 1,0-1-1,-1 1 1,1 0-1,0-1 1,0 1-1,-1 0 1,1-1-1,-1 1 1,0 0-1,1-1 1,-1 1-1,0 0 0,0 2 1,-1-1 64,1-1 1,-1 1 0,0 0-1,0 0 1,0-1-1,-1 1 1,1-1-1,0 1 1,-1-1-1,0 1 1,0-1-1,-4 4 1,-2 2 304,0-1 0,-1 0 0,0-1 0,-1 0 1,1 0-1,-18 6 0,23-10-224,-1 0 1,1-1 0,-1 0-1,0 0 1,1 0-1,-1 0 1,0-1 0,0 0-1,0 0 1,1 0 0,-1 0-1,0-1 1,-9-2-1,12 2-242,0 0 0,-1 0 0,1 0 0,0-1 0,-1 1 0,1-1 0,0 1-1,0-1 1,0 0 0,0 1 0,1-1 0,-1 0 0,0 0 0,1-1 0,0 1-1,-1 0 1,1 0 0,0-1 0,0 1 0,0-1 0,0 1 0,1-1 0,-1 1-1,1-1 1,-1 1 0,1-1 0,0-2 0,0 2 41,0 1-1,0 0 1,0 0-1,1 0 1,-1-1 0,1 1-1,-1 0 1,1 0-1,0 0 1,0 0-1,0 0 1,0 0 0,0 0-1,0 0 1,0 1-1,1-1 1,-1 0 0,1 1-1,1-3 1,14-6-549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0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192 453 14787,'0'0'77,"1"0"1,-1-1-1,0 1 0,0 0 1,1-1-1,-1 1 0,0 0 1,0-1-1,0 1 0,1 0 1,-1-1-1,0 1 0,0-1 1,0 1-1,0-1 0,0 1 0,0 0 1,0-1-1,0 1 0,0-1 1,0 1-1,0-1 0,0 1 1,0 0-1,0-1 0,0 1 1,-1-1-1,1 1 0,0 0 1,0-1-1,0 1 0,-1-1 0,-14-4 1782,-23 7 471,25 1-2122,0 1-1,1 0 1,0 1 0,-17 8-1,24-11-163,1 0 0,-1 1 1,1 0-1,0 0 0,0 0 0,0 0 0,1 0 0,-1 1 1,1 0-1,0-1 0,0 1 0,0 0 0,0 1 0,-3 6 1,6-10-33,-1-1 1,1 1 0,0 0 0,0-1 0,-1 1 0,1 0-1,0-1 1,0 1 0,0 0 0,0 0 0,0-1 0,0 1-1,0 0 1,0 0 0,0-1 0,0 1 0,1 0-1,-1-1 1,0 1 0,0 0 0,1-1 0,-1 1 0,0 0-1,1-1 1,-1 1 0,1 0 0,-1-1 0,0 1 0,1-1-1,0 1 1,1 0 2,0 0-1,-1-1 1,1 1-1,0 0 0,-1-1 1,1 0-1,0 1 1,0-1-1,0 0 1,-1 0-1,1 0 0,2 0 1,5-1 4,0-1 0,-1 1 1,1-2-1,9-2 0,-1-3-22,-1 0 0,0-1 0,0 0 0,-1-2 0,0 0 0,-1 0 0,0-2 0,-1 1 0,0-2 0,-1 0 0,0 0 0,9-17 0,-10 14-53,-2 1 0,0-1 0,0-1 0,-2 0 0,0 0 0,-1 0 0,-1-1-1,-1 0 1,-1 0 0,0 0 0,0-25 0,-3 35 19,-1 1 0,0 0 0,0 0 0,-1 0-1,1 0 1,-2 0 0,1 0 0,-6-10 0,6 15 29,1 0 0,-1 0 0,0 0 1,0 0-1,0 0 0,0 1 0,-1-1 0,1 1 0,-1-1 0,0 1 1,0 0-1,1 0 0,-1 0 0,-1 1 0,1-1 0,0 1 0,0-1 1,0 1-1,-1 0 0,1 0 0,-7 0 0,3 1 62,-1 0-1,1 1 1,-1 0-1,1 0 1,0 1-1,-1 0 1,1 0-1,0 0 1,0 1-1,0 0 1,1 1-1,-1 0 1,1 0-1,0 0 0,0 0 1,0 1-1,-10 11 1,8-8 48,1 1 0,-1 0 1,1 0-1,1 0 0,0 1 0,0 0 1,1 0-1,0 1 0,1 0 0,0-1 1,-2 14-1,5-19-78,0 1 0,1-1-1,0 1 1,0-1 0,0 0 0,1 1 0,-1-1 0,1 0-1,1 1 1,-1-1 0,1 0 0,0 0 0,0 0 0,0 0-1,6 7 1,2 3-83,2 0-1,0-1 0,18 17 1,-19-21-41,0 0 0,-1 1 0,-1 0 1,0 1-1,15 25 0,-21-29 45,-1 0-1,1 0 1,-1 0 0,-1 1 0,1 12-1,6 25-1352,-8-46 1393,0 1 1,0-1-1,0 1 1,0-1-1,0 0 1,1 1-1,-1-1 1,0 1-1,0-1 1,0 0-1,1 1 1,-1-1-1,0 1 1,1-1-1,-1 0 1,0 1-1,1-1 1,-1 0-1,0 0 1,1 1-1,-1-1 1,0 0-1,1 0 1,-1 0-1,1 1 1,-1-1-1,1 0 1,-1 0-1,1 0 1,-1 0 0,0 0-1,1 0 1,-1 0-1,1 0 1,0 0-1,11-2-302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0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73 17300,'-1'1'349,"0"1"0,1 0 0,0 0 1,-1-1-1,1 1 0,0 0 0,0 0 0,0 0 1,0-1-1,0 1 0,1 2 0,6 1 973,9-9-716,-12 3-541,-1 0-1,0-1 0,0 0 0,1 0 0,-1 0 1,-1 0-1,1 0 0,0-1 0,0 1 1,-1-1-1,0 0 0,1 1 0,1-5 0,-3 6-46,0 0 0,-1-1 0,1 1-1,0-1 1,-1 1 0,1-1 0,-1 1-1,1-1 1,-1 1 0,0-1 0,0 0-1,0 1 1,0-1 0,0 0 0,0 1-1,0-1 1,0 1 0,-1-1 0,1 0-1,-1 1 1,1-1 0,-1 1 0,1-1-1,-1 1 1,0 0 0,0-1 0,0 1-1,0 0 1,0-1 0,0 1 0,-2-2-1,1 1-9,0 1-1,-1-1 0,1 1 0,0 0 0,-1 0 1,1 0-1,-1 0 0,1 0 0,-1 0 1,0 0-1,1 1 0,-1 0 0,0-1 1,0 1-1,1 0 0,-1 0 0,0 1 0,1-1 1,-1 0-1,0 1 0,1 0 0,-1 0 1,1 0-1,-1 0 0,-2 1 0,-3 2-7,1-1 0,0 2 0,0-1 0,0 1-1,0 0 1,1 0 0,-7 7 0,9-7 10,-1 1 1,1-1-1,0 1 1,0 0-1,0 0 0,1 0 1,0 0-1,-4 13 1,7-18-8,-1 1 1,1 0 0,-1-1-1,1 1 1,0 0 0,0 0-1,0-1 1,0 1 0,0 0 0,1 0-1,-1-1 1,0 1 0,1 0-1,-1-1 1,1 1 0,0 0-1,-1-1 1,1 1 0,0-1-1,0 1 1,0-1 0,0 0 0,0 1-1,0-1 1,1 0 0,-1 0-1,0 1 1,1-1 0,-1 0-1,1 0 1,-1-1 0,1 1 0,-1 0-1,1 0 1,-1-1 0,1 1-1,0-1 1,0 0 0,2 1-1,14 3 18,-1-2-1,0 0 0,1 0 0,-1-2 0,1 0 0,23-4 1,105-26 43,-99 18-73,61-7-1,-107 19 11,-1 0-1,0 0 1,0 0-1,1 0 1,-1 0-1,0 0 1,1 0-1,-1 0 1,0 0-1,0 0 1,1 0-1,-1 0 1,0 0-1,0 0 1,1 0-1,-1 0 1,0 0-1,0 0 1,1 0-1,-1 0 1,0 1-1,0-1 1,1 0-1,-1 0 1,0 0-1,0 0 0,0 1 1,1-1-1,-1 0 1,0 0-1,0 0 1,0 1-1,0-1 1,0 0-1,1 0 1,-1 1-1,0-1 1,0 0-1,0 0 1,0 1-1,-5 13 118,-17 18 212,19-29-276,-2 4 50,3-6-58,0 1-1,1 0 1,-1 0-1,1 0 1,-1 0 0,1 1-1,0-1 1,0 0 0,0 0-1,0 1 1,0-1-1,-1 4 1,3-5-34,-1-1 0,0 1 0,0-1 0,0 0 1,1 1-1,-1-1 0,0 1 0,1-1 0,-1 0 0,0 1 0,1-1 0,-1 0 0,0 0 1,1 1-1,-1-1 0,0 0 0,1 0 0,-1 1 0,1-1 0,-1 0 0,1 0 0,-1 0 1,0 0-1,1 0 0,-1 0 0,1 0 0,-1 0 0,1 0 0,-1 0 0,1 0 0,-1 0 1,1 0-1,-1 0 0,1 0 0,19-3 107,4-4-140,-1-1 0,36-17 1,-38 15-188,0 1 1,0 1-1,28-6 1,-49 14 199,0 0 0,1-1 0,-1 1-1,0 0 1,0 0 0,0 0 0,0 0 0,1 0 0,-1 0 0,0 0 0,0 0 0,0 0 0,1 0 0,-1 0 0,0 0 0,0 0 0,0 0 0,0 0 0,1 0 0,-1 0 0,0 0 0,0 0 0,0 0 0,1 1 0,-1-1 0,0 0 0,0 0 0,0 0 0,0 0 0,0 0 0,1 0 0,-1 1-1,0-1 1,0 0 0,0 0 0,0 0 0,0 0 0,0 0 0,0 1 0,0-1 0,-2 9-120,-11 8 30,6-10-121,3-1 215,0-1-1,-1 0 1,1-1 0,-1 1 0,-1-1 0,1 0 0,0 0 0,-10 4-1,5-4-51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0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22 16884,'0'-19'1970,"0"19"-1941,0 0-1,0 0 1,0-1 0,0 1 0,0 0 0,0 0 0,0 0-1,0 0 1,-1 0 0,1 0 0,0 0 0,0 0-1,0 0 1,0-1 0,0 1 0,0 0 0,0 0 0,0 0-1,-1 0 1,1 0 0,0 0 0,0 0 0,0 0 0,0 0-1,0 0 1,-1 0 0,1 0 0,0 0 0,0 0 0,0 0-1,0 0 1,0 0 0,0 0 0,-1 0 0,1 0 0,0 0-1,0 0 1,0 0 0,0 0 0,0 0 0,0 0 0,0 0-1,-1 1 1,1-1 0,0 0 0,0 0 0,0 0 0,0 0-1,0 0 1,0 0 0,0 0 0,0 0 0,0 1-1,-1-1 1,-15 28 1479,5 0-1357,2 0-1,0 0 1,2 1-1,1 0 0,2 0 1,0 0-1,2 1 1,2 29-1,0-53-124,1-1 1,0 1-1,-1 0 1,2 0-1,-1-1 1,1 1-1,0-1 1,4 9-1,-5-12-15,0-1 0,0 1 0,0 0-1,0-1 1,1 1 0,-1-1 0,0 0 0,1 0-1,-1 1 1,1-1 0,0 0 0,-1 0 0,1 0 0,0-1-1,0 1 1,-1 0 0,1-1 0,0 1 0,0-1 0,0 1-1,0-1 1,0 0 0,0 0 0,0 0 0,0 0 0,0 0-1,0 0 1,3-1 0,5-2 24,0 0 1,0-1-1,0 0 1,-1 0-1,1-1 0,-1-1 1,11-8-1,60-51 232,-73 59-242,25-22 92,-1-1 0,-1-2 0,-1-1 0,28-42 0,-62 84-135,0 0 0,1 1-1,1-1 1,-1 1 0,2 0 0,-1 0-1,1 0 1,1 0 0,0 14 0,1-20 14,0 0 1,0 1 0,1-1 0,0 0 0,0 0 0,0 0 0,1 0 0,-1 0 0,1 0 0,3 6 0,-3-9 6,0 0 1,-1 0-1,1 0 0,0 0 0,0 0 1,0 0-1,0 0 0,0 0 1,0-1-1,1 1 0,-1-1 1,1 0-1,-1 0 0,1 0 1,-1 0-1,1 0 0,0 0 1,-1-1-1,1 1 0,4 0 1,0-2 33,-1 1 1,1-1-1,-1 0 1,0 0-1,1-1 1,-1 0 0,0 0-1,0 0 1,0-1-1,0 0 1,0 0-1,0-1 1,-1 1 0,0-1-1,0-1 1,0 1-1,5-6 1,-1 1 58,-1 0 0,0-1 0,0 0 0,-1 0 1,0-1-1,-1 1 0,0-2 0,4-12 0,-7 15-76,0 0-1,-1 0 0,0-1 1,-1 1-1,0-1 1,0 1-1,-2-14 0,1 21-97,0-1 0,0 1 1,0-1-1,-1 1 0,1-1 0,-1 1 0,0-1 0,0 1 0,1 0 0,-2-1 0,1 1 0,0 0 0,0 0 0,-1 0 0,1 0 1,-1 0-1,0 0 0,1 0 0,-1 1 0,0-1 0,0 0 0,0 1 0,0 0 0,0-1 0,-1 1 0,1 0 0,0 0 0,-1 0 0,1 0 1,0 1-1,-1-1 0,-3 0 0,-6 3-424,2 4-143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1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43 16371,'1'0'108,"0"-1"0,0 0 0,-1 1 0,1-1 0,0 1 0,0-1 0,-1 0 0,1 0 0,0 1 0,-1-1 0,1 0 0,-1 0 0,1 0 0,-1 0 0,1 0 0,-1 0 0,0 0 0,1 0 0,-1 0 0,0 0 0,0 0 0,0 0 0,0 0 0,0 0 0,0 0 0,0 0 0,0 0 0,-1-1 0,1 1-21,-1 0 0,0 0 1,0 1-1,0-1 0,0 1 0,0-1 1,0 1-1,0-1 0,0 1 1,0 0-1,0-1 0,0 1 0,0 0 1,0 0-1,0 0 0,0 0 1,0-1-1,-1 2 0,1-1 0,0 0 1,0 0-1,0 0 0,0 0 1,0 1-1,0-1 0,-2 2 0,-4 0 9,1 1 0,-1 1-1,1-1 1,0 1 0,-1 0-1,2 1 1,-1 0-1,1-1 1,-1 2 0,1-1-1,1 1 1,-1-1 0,-3 8-1,1-3-46,1 0 0,0 0 0,1 1 0,1-1 0,-1 1 0,1 1 0,-3 15 0,7-25-35,-1 1-1,1 0 1,0-1-1,0 1 1,0-1-1,0 1 1,0-1-1,1 1 1,-1 0-1,1-1 1,-1 1-1,1-1 0,0 1 1,0-1-1,0 0 1,2 3-1,-2-4-5,0 0-1,0 0 0,0 1 0,1-1 0,-1 0 0,0-1 1,1 1-1,-1 0 0,1 0 0,-1-1 0,1 1 0,-1 0 1,1-1-1,-1 0 0,1 1 0,-1-1 0,1 0 1,0 0-1,-1 0 0,1 0 0,0 0 0,-1 0 0,1 0 1,-1-1-1,1 1 0,2-2 0,7-1 16,-1-1 0,1-1 0,-1 0 0,0 0-1,-1-1 1,1-1 0,-1 1 0,0-1 0,10-11 0,-4 2 83,0 0-1,-1-1 1,22-34 0,-30 41-7,0-1 0,-1 1-1,0-1 1,4-11 0,-9 22-95,0 0 1,0 0 0,0-1-1,1 1 1,-1 0 0,0 0-1,0 0 1,0 0 0,0 0 0,0-1-1,0 1 1,0 0 0,0 0-1,0 0 1,0-1 0,0 1-1,0 0 1,1 0 0,-1 0-1,0 0 1,0-1 0,-1 1-1,1 0 1,0 0 0,0 0-1,0-1 1,0 1 0,0 0 0,0 0-1,0 0 1,0 0 0,0-1-1,0 1 1,0 0 0,0 0-1,-1 0 1,1 0 0,0 0-1,0-1 1,0 1 0,0 0-1,0 0 1,-1 0 0,1 0-1,0 0 1,0 0 0,0 0 0,0 0-1,-1 0 1,1 0 0,0 0-1,0-1 1,0 1 0,-1 0-1,1 0 1,0 0 0,0 0-1,-1 1 1,-7 5 53,3 3-48,0 1-1,1-1 1,0 1-1,1-1 1,0 1-1,1 0 1,-2 11-1,3-15-36,1 0 0,-1 0-1,1 0 1,0 0 0,0 1 0,1-1-1,0 0 1,0 0 0,0 0 0,1 0-1,0 0 1,5 11 0,-6-15-54,0 0 0,1 0 0,-1-1 0,1 1 0,-1 0 0,1 0 1,0-1-1,0 1 0,0-1 0,0 1 0,0-1 0,0 0 0,0 0 0,0 0 1,0 0-1,1 0 0,-1 0 0,0-1 0,1 1 0,-1-1 0,0 1 0,1-1 1,3 0-1,1-1-77,0 0-1,0 0 1,-1-1 0,1 0 0,0 0 0,-1 0 0,8-5 0,18-9-518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1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17004,'-42'168'5833,"-7"37"-2504,48-202-3292,0 0 1,1 0-1,0 0 0,0 0 1,0 0-1,0 0 1,0 0-1,1 0 1,-1 0-1,1 0 1,0 0-1,1 3 1,-2-5-32,1-1 0,-1 1 1,0-1-1,1 1 0,-1-1 1,1 1-1,-1-1 0,1 0 1,-1 1-1,1-1 0,-1 0 1,1 1-1,-1-1 0,1 0 1,-1 1-1,1-1 0,-1 0 1,1 0-1,0 0 0,-1 0 1,1 0-1,-1 0 0,1 0 1,0 0-1,1 0-3,0 0 0,0-1 0,0 0 0,0 1-1,0-1 1,0 0 0,0 0 0,-1 0 0,1 0 0,0 0 0,1-2 0,9-8 14,0 0 1,-1-1-1,17-24 1,-17 22-11,0 0 1,23-21 0,-34 35-11,1-1-1,0 0 1,-1 1-1,1-1 1,0 0-1,-1 1 1,1-1 0,0 1-1,0-1 1,-1 1-1,1 0 1,0-1-1,0 1 1,0 0 0,0-1-1,-1 1 1,1 0-1,0 0 1,0 0-1,0 0 1,0 0 0,0 0-1,0 0 1,1 0-1,-1 1 0,-1 0 0,1-1 0,0 1 0,-1 0 0,1 0 0,-1-1 0,0 1 0,1 0 0,-1 0 0,0 0 0,1 0 0,-1 0 0,0-1 0,0 1 0,0 0 0,0 0-1,0 0 1,0 0 0,0 1 0,0 10-31,-2-1 0,-4 21 0,5-27 28,-1 4-8,0 2 8,0 0 1,0-1 0,1 1-1,0 0 1,1 0 0,1 13-1,-1-23-21,0 0-1,0-1 1,0 1-1,0 0 1,1 0-1,-1-1 0,0 1 1,1 0-1,-1-1 1,0 1-1,1 0 1,-1-1-1,1 1 0,-1-1 1,1 1-1,-1-1 1,1 1-1,-1-1 1,1 1-1,0-1 0,-1 1 1,1-1-1,0 0 1,-1 1-1,1-1 1,0 0-1,-1 0 1,1 1-1,0-1 0,0 0 1,-1 0-1,1 0 1,0 0-1,0 0 1,-1 0-1,1 0 0,0 0 1,-1 0-1,1-1 1,0 1-1,0 0 1,-1 0-1,1-1 0,0 1 1,-1 0-1,1-1 1,1 0-1,0 0-170,0 0-1,0 0 0,0-1 1,0 1-1,0-1 0,0 1 1,-1-1-1,1 0 0,0 1 1,-1-1-1,1 0 0,-1 0 1,2-4-1,-2 0-597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1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 19660,'0'0'84,"1"0"0,-1-1-1,0 1 1,1 0-1,-1-1 1,1 1 0,-1 0-1,0-1 1,1 1 0,-1 0-1,1 0 1,-1-1 0,1 1-1,-1 0 1,0 0 0,1 0-1,-1 0 1,1 0 0,-1 0-1,1 0 1,-1 0 0,1 0-1,-1 0 1,1 0 0,0 0-1,2 11 1031,-10 22 73,6-31-1019,-10 48 148,2 1 0,-4 72 0,13-123-315,0 35 1,0-33 3,0 0 1,0 0 0,1 0-1,-1 0 1,0-1-1,1 1 1,0 0-1,-1 0 1,1-1 0,0 1-1,0 0 1,0-1-1,0 1 1,0-1 0,2 2-1,-3-2 0,1-1 1,-1 0-1,0 1 0,1-1 1,-1 0-1,1 0 0,-1 1 0,0-1 1,1 0-1,-1 0 0,1 0 1,-1 0-1,1 1 0,-1-1 0,1 0 1,-1 0-1,1 0 0,-1 0 1,0 0-1,1 0 0,-1 0 1,1-1-1,-1 1 0,1 0 0,-1 0 1,1 0-1,-1 0 0,1-1 1,10-11 111,3-23 48,-13 33-153,5-17 49,0 0 0,-2-1-1,0 0 1,-1 0 0,-1 0-1,-1 0 1,-2-34 0,1 53-64,0 0 1,0-1 0,-1 1-1,1 0 1,0-1-1,-1 1 1,1 0 0,-1-1-1,1 1 1,-1 0 0,0 0-1,0-1 1,1 1 0,-1 0-1,0 0 1,0 0 0,0 0-1,-1-1 1,1 2 0,1 0-1,0 0 1,0 0 0,-1 0 0,1 0-1,0 0 1,0 0 0,-1 0 0,1 0-1,0 0 1,0 0 0,-1 0 0,1 0 0,0 0-1,0 0 1,-1 0 0,1 0 0,0 0-1,0 0 1,0 0 0,-1 0 0,1 1 0,0-1-1,0 0 1,0 0 0,-1 0 0,1 0-1,0 1 1,0-1 0,0 0 0,0 0-1,-1 1 1,-3 15-67,4-14 54,0 0 1,0 0 0,0 0-1,0 0 1,0 0 0,0 0-1,1 0 1,-1 0 0,1 0-1,-1 0 1,1 0 0,0 0 0,-1 0-1,1 0 1,0-1 0,0 1-1,1 0 1,-1-1 0,0 1-1,1-1 1,-1 1 0,0-1-1,1 1 1,0-1 0,-1 0-1,1 0 1,0 0 0,0 0-1,-1 0 1,1 0 0,0-1 0,0 1-1,0-1 1,0 1 0,0-1-1,0 0 1,0 1 0,0-1-1,3 0 1,7 0-210,0-1 0,-1 0-1,1-1 1,-1 0 0,15-4 0,-4-1-95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1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4 182 15347,'0'0'130,"0"0"-1,-1 0 1,1 0-1,0 1 1,0-1-1,0 0 1,-1 0-1,1 0 1,0 1-1,0-1 1,0 0-1,0 0 1,-1 0-1,1 1 1,0-1-1,0 0 1,0 0-1,0 1 1,0-1-1,0 0 1,0 0-1,0 1 1,0-1-1,0 0 1,0 1-1,0-1 1,0 0-1,0 0 1,0 1-1,0-1 1,0 0-1,0 0 1,0 1-1,0-1 1,0 0-1,0 0 1,1 1-1,10 2 2293,15-5-747,-11-3-1413,0-1 0,-1 0-1,0-1 1,0-1 0,0 0 0,-1-1-1,0 0 1,-1-1 0,0-1-1,-1 0 1,18-22 0,-25 28-232,-1 0 1,1 0-1,-1 0 1,0-1-1,3-10 0,-5 15-28,-1 0-1,0 1 0,1-1 0,-1 0 0,0 1 0,0-1 1,1 0-1,-1 0 0,0 1 0,0-1 0,0 0 0,0 0 1,0 1-1,0-1 0,0 0 0,0 0 0,-1 1 0,1-1 1,0 0-1,0 0 0,-1 1 0,1-1 0,0 0 1,-1 1-1,1-1 0,-1 0 0,1 1 0,-1-1 0,1 1 1,-1-1-1,1 1 0,-1-1 0,1 1 0,-1-1 0,0 1 1,1-1-1,-1 1 0,0 0 0,1 0 0,-1-1 0,0 1 1,0 0-1,1 0 0,-1 0 0,0-1 0,0 1 1,1 0-1,-1 0 0,0 0 0,0 1 0,1-1 0,-1 0 1,0 0-1,0 0 0,1 0 0,-2 1 0,-2 0-1,-1 0 0,1 1 0,0-1-1,0 1 1,-1 0 0,1 0 0,1 0 0,-1 1-1,0 0 1,0-1 0,-4 6 0,-34 38-36,31-33 25,1 1 0,1 1 0,0-1-1,1 1 1,1 1 0,0-1 0,1 1 0,1 1 0,0-1 0,-2 20 0,7-33-5,-1 1-1,1-1 0,0 0 1,0 1-1,0-1 1,0 0-1,0 1 0,1-1 1,0 0-1,0 1 0,0-1 1,0 0-1,0 0 1,0 0-1,1 0 0,0 0 1,2 4-1,-2-5-48,0 0 0,0-1 0,1 1 1,-1 0-1,0-1 0,1 1 0,-1-1 0,1 0 0,-1 0 0,1 0 0,-1 0 0,1-1 1,0 1-1,-1 0 0,1-1 0,0 0 0,0 0 0,-1 0 0,1 0 0,5-1 1,4-1-163,0-1 1,0-1-1,-1 0 1,1 0-1,-1-1 1,0 0 0,14-9-1,-23 12 185,37-21-561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12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18084,'-11'0'617,"1"2"0,-1-1 0,1 1 0,0 1 0,-1-1 0,1 2 0,-14 6 0,4 0-21,0 1-1,-26 18 1,36-22-487,0 0 0,1 1 1,-12 12-1,21-20-108,0 0 0,-1 1 0,1-1 0,0 0 1,0 1-1,-1-1 0,1 0 0,0 1 0,0-1 0,0 0 0,0 1 0,0-1 0,-1 1 1,1-1-1,0 0 0,0 1 0,0-1 0,0 1 0,0-1 0,0 0 0,0 1 0,1-1 1,-1 1-1,0-1 0,0 0 0,0 1 0,0-1 0,0 0 0,0 1 0,1-1 0,-1 1 1,0-1-1,0 0 0,1 0 0,-1 1 0,0-1 0,0 0 0,1 1 0,-1-1 0,0 0 1,1 0-1,-1 0 0,1 1 0,-1-1 0,0 0 0,1 0 0,-1 0 0,0 0 0,1 0 1,-1 0-1,1 1 0,-1-1 0,0 0 0,1 0 0,0 0 0,26 4-31,-25-4 25,66 2-267,-50-2 45,0 0 0,0 1-1,0 1 1,0 1 0,29 7 0,-46-9 202,0-1 1,1 0 0,-1 1-1,0-1 1,0 1 0,1-1-1,-1 1 1,0-1-1,0 1 1,0 0 0,0 0-1,0-1 1,0 1 0,0 0-1,0 0 1,0 0-1,0 0 1,-1 0 0,1 0-1,0 1 1,-1-1 0,1 0-1,0 2 1,-1-2 27,0 1 1,0-1 0,-1 0-1,1 1 1,0-1-1,-1 0 1,1 0 0,-1 1-1,0-1 1,1 0 0,-1 0-1,0 0 1,0 0-1,1 0 1,-1 0 0,0 0-1,0 0 1,-2 1-1,-5 5 186,-1-1 1,0 0-1,0-1 0,-14 6 0,10-5 160,-1 0 0,-18 3 0,27-7-306,0-1 0,1 0 0,-1-1 0,0 1 0,0-1 0,0 0 0,1 0 0,-1-1 0,0 1 0,0-1 0,-4-2 0,8 3-87,1 0-1,-1 0 0,0 0 1,1-1-1,-1 1 0,1 0 1,-1 0-1,1-1 1,-1 1-1,1 0 0,-1-1 1,1 1-1,0-1 0,-1 1 1,1-1-1,-1 1 1,1 0-1,0-1 0,-1 1 1,1-1-1,0 0 0,0 1 1,-1-1-1,1 1 1,0-1-1,0 1 0,0-1 1,0 0-1,0 1 0,0-2 1,0 1-29,1-1 0,-1 0 1,1 1-1,-1-1 0,1 0 1,0 1-1,0-1 0,0 1 0,-1-1 1,3-1-1,3-3-161,0 0 0,-1 0 0,13-8 0,8-2-494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1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108 264 16996,'-12'8'1048,"0"1"0,1 0 0,0 0 1,-13 16-1,20-20-916,0 0 1,0 0-1,1 0 1,0 0-1,0 1 1,0 0-1,1-1 0,-1 1 1,2 0-1,-1 0 1,0 0-1,0 11 0,2-16-119,-1 0-1,1 1 0,0-1 0,0 0 0,0 1 1,0-1-1,0 0 0,0 0 0,1 1 0,-1-1 1,0 0-1,1 0 0,-1 1 0,0-1 1,1 0-1,0 0 0,-1 0 0,1 0 0,0 0 1,-1 1-1,1-1 0,0-1 0,0 1 0,0 0 1,0 0-1,0 0 0,0 0 0,0-1 0,0 1 1,0 0-1,1-1 0,-1 1 0,0-1 0,0 0 1,1 1-1,-1-1 0,0 0 0,0 1 0,1-1 1,-1 0-1,0 0 0,1 0 0,1-1 0,3 0 5,1 0-1,-1 0 1,1 0-1,-1-1 0,0 0 1,0-1-1,8-4 1,4-3 26,-1-1 1,0 0 0,-1-2 0,0 0 0,-1-1-1,0 0 1,18-25 0,-24 28-22,-2 1-1,1-1 1,-1-1-1,-1 0 1,0 0-1,-1 0 1,0 0 0,-1-1-1,-1 0 1,1 0-1,-2 0 1,2-20-1,-4 27-26,0 0 0,-1 0-1,1 1 1,-1-1 0,0 0-1,-1 0 1,1 1 0,-1-1-1,0 1 1,-1 0 0,1-1-1,-1 1 1,0 0 0,-5-5-1,5 6-5,1 1 0,-1 0 0,-1 1 0,1-1 0,0 1 0,-1-1 0,1 1 0,-1 0 0,0 0 0,0 1 0,0-1 0,0 1 0,0 0 1,0 0-1,0 0 0,0 0 0,0 1 0,-1-1 0,1 1 0,-6 1 0,0 1 8,0 0 1,0 0-1,1 1 1,-1 1 0,1-1-1,0 1 1,0 1-1,0 0 1,0 0 0,1 1-1,0 0 1,0 0-1,0 1 1,1 0-1,0 1 1,1-1 0,-1 1-1,2 0 1,-1 1-1,-4 9 1,9-17 6,0 1-1,1-1 1,-1 0 0,1 0-1,-1 1 1,1-1 0,0 0-1,-1 1 1,1-1 0,0 1-1,0-1 1,0 0 0,0 1-1,0-1 1,0 1 0,0-1-1,1 0 1,-1 1 0,0-1-1,1 0 1,-1 1 0,1-1-1,0 0 1,-1 0 0,1 0-1,0 1 1,0-1 0,-1 0-1,1 0 1,0 0 0,0 0-1,0 0 1,0 0 0,1-1-1,-1 1 1,0 0 0,0 0-1,0-1 1,1 1 0,-1-1-1,2 1 1,8 3-6,-1-1 0,1-1 1,-1 0-1,17 1 0,-8-1-15,-8 0 3,-1 0 0,1 0 1,-1 1-1,0 1 0,0-1 0,0 2 0,0-1 0,9 7 0,-15-8 7,-1-1-1,0 1 0,1-1 1,-1 1-1,0 0 0,0 0 1,-1 1-1,1-1 0,-1 1 1,0-1-1,1 1 0,-1 0 1,-1-1-1,1 1 0,-1 0 0,1 0 1,-1 1-1,0-1 0,-1 0 1,1 0-1,-1 0 0,0 9 1,-1-4-59,0 1 0,0-1 0,-4 12 0,5-19 19,-1 0-1,1 0 1,-1-1-1,1 1 1,-1 0-1,1-1 1,-1 1-1,0-1 1,0 1-1,0-1 0,0 0 1,0 1-1,0-1 1,0 0-1,-1 1 1,1-1-1,0 0 1,-1 0-1,1 0 1,-1 0-1,1 0 1,-1-1-1,1 1 1,-1 0-1,-2 0 1,-5-1-220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15 14571,'10'-12'1696,"-8"9"-1015,-6 3-265,-9 19 816,-7 8-128,-8 19-280,-4 4-231,-7 10-337,-2 3-80,2 0-32,0-1 8,5-10-200,5-9-152,8-15-433,1-5-231,2-11 680,1-7-144,4-3-120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1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27 17748,'0'-1'106,"0"0"1,0 0-1,0 0 1,-1-1-1,1 1 0,0 0 1,-1 0-1,1 0 1,0 0-1,-1 0 1,1 0-1,-1 0 1,1 0-1,-1 0 1,0 0-1,0 0 0,1 0 1,-1 0-1,0 1 1,0-1-1,0 0 1,0 1-1,0-1 1,0 0-1,-2 0 0,1 0 44,0 1 0,0 0-1,0 0 1,0 0 0,-1 0-1,1 0 1,0 0 0,0 1-1,0-1 1,0 0 0,0 1-1,-4 1 1,-6 3 247,1 1 0,0 0 0,-16 12 0,27-18-396,-25 18 360,1 1 0,1 1 0,-28 31-1,51-51-357,0 0 0,0 0 0,0 1 0,0-1 0,0 0 0,0 0 0,-1 0 0,1 0 0,0 1-1,0-1 1,0 0 0,0 0 0,0 0 0,0 1 0,0-1 0,0 0 0,0 0 0,0 0 0,0 0-1,0 1 1,0-1 0,0 0 0,0 0 0,0 0 0,1 1 0,-1-1 0,0 0 0,0 0-1,0 0 1,0 0 0,0 0 0,0 1 0,0-1 0,0 0 0,1 0 0,-1 0 0,0 0 0,0 0-1,0 0 1,0 1 0,1-1 0,-1 0 0,0 0 0,14 5 30,22 2-96,-28-6 44,5 1-42,0 1 0,0 0 0,0 1 0,14 7 0,-25-10 51,1 0-1,-1 0 1,0 0 0,0 1-1,0-1 1,0 1 0,0-1-1,0 1 1,0 0 0,-1 0-1,1 0 1,-1 0 0,2 3-1,-2-4 15,-1 0 0,0 1-1,1-1 1,-1 1 0,0 0-1,0-1 1,0 1-1,0-1 1,0 1 0,0-1-1,0 1 1,-1-1 0,1 1-1,0-1 1,-1 1-1,1-1 1,-1 0 0,0 1-1,1-1 1,-1 1 0,0-1-1,0 0 1,-2 2-1,-4 6 146,-1-2 0,1 1-1,-2-1 1,1 0-1,-1-1 1,0 0-1,0 0 1,-1-1 0,-19 8-1,-7 0 492,-52 12 0,88-25-687,0 0 0,0 0 1,0 0-1,0 0 0,0 0 0,0 0 0,0 1 0,0-1 0,1 0 0,-1 0 0,0 0 0,0 0 0,0 0 0,0 0 1,0 0-1,0 0 0,0 1 0,0-1 0,0 0 0,0 0 0,0 0 0,0 0 0,0 0 0,0 0 0,0 0 0,0 1 1,0-1-1,0 0 0,0 0 0,0 0 0,0 0 0,-1 0 0,1 0 0,0 0 0,0 0 0,0 0 0,0 1 0,0-1 1,0 0-1,0 0 0,0 0 0,0 0 0,0 0 0,0 0 0,-1 0 0,1 0 0,0 0 0,0 0 0,0 0 0,11 2-157,25-10-594,-10-2 184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1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17 16900,'1'0'99,"-1"0"1,1 0 0,-1 0 0,0-1 0,1 1-1,-1 0 1,1 0 0,-1-1 0,1 1 0,-1 0-1,0-1 1,1 1 0,-1 0 0,0-1-1,1 1 1,-1-1 0,0 1 0,0-1 0,1 1-1,-1-1 1,0 1 0,0 0 0,0-1 0,0 1-1,1-1 1,-1 1 0,0-1 0,0 1 0,0-1-1,0 1 1,0-1 0,0 0 0,-1 0 65,0 1 1,-1-1-1,1 1 1,0 0 0,0-1-1,0 1 1,0 0-1,0 0 1,0 0-1,0 0 1,0 0 0,0 0-1,-2 0 1,-40 7 1423,11 2-1174,1 1-1,-37 17 1,53-21-301,1 2 0,0 0 0,0 1 1,0 0-1,1 1 0,-16 16 0,27-25-105,1 1-1,-1-1 1,1 1-1,0 0 1,0-1-1,0 1 1,0 0 0,0 0-1,0 0 1,-1 2-1,2-3-10,0 0 0,0-1-1,0 1 1,0 0-1,0-1 1,0 1 0,0 0-1,0-1 1,0 1-1,0 0 1,1-1 0,-1 1-1,0 0 1,0-1-1,1 1 1,-1-1 0,0 1-1,1-1 1,-1 1-1,0 0 1,2 0 0,1 1-26,0 1 0,1-1 0,0 0-1,0 0 1,0-1 0,-1 1 0,2-1 0,3 2 0,11 3-184,1 1 0,36 19 0,-51-23 164,1 1 0,-1 0 0,0 0 0,1 0 0,7 10 0,-11-12 34,0 1 1,0-1-1,-1 1 0,1-1 1,-1 1-1,0 0 0,0-1 0,0 1 1,0 0-1,0 0 0,0 0 1,-1 0-1,1 0 0,-1 3 1,-1-3 44,1 1 1,-1 0-1,0-1 1,0 1-1,-1-1 1,1 1-1,-1-1 1,1 0-1,-1 0 1,0 1-1,0-1 1,-1-1-1,1 1 1,-1 0-1,1 0 1,-1-1-1,0 0 1,-3 3-1,-7 5 285,-1-1-1,-23 11 0,26-14-124,0-1-1,0 0 1,-1-1-1,1 0 1,-1-1-1,0 0 1,-17 1-1,29-4-220,-1 0-1,1 0 1,-1 1-1,1-1 1,-1 0-1,1 0 0,0 0 1,-1 0-1,1 0 1,-1 0-1,1-1 1,-1 1-1,1 0 1,-1 0-1,1 0 0,-1 0 1,1-1-1,0 1 1,-1 0-1,1 0 1,-1 0-1,1-1 1,0 1-1,-1 0 0,1-1 1,3-9-1407,23-14-1086,-18 16 2510,9-10-934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1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98 15275,'-3'1'553,"1"1"-1,-1 0 1,1 1-1,0-1 1,0 0-1,-4 6 1,5-8-502,1 0 0,0 1 1,-1-1-1,1 1 0,0-1 0,0 0 1,-1 1-1,1-1 0,0 1 1,0-1-1,0 1 0,-1-1 0,1 0 1,0 1-1,0-1 0,0 1 1,0-1-1,0 1 0,0-1 0,0 1 1,0-1-1,0 1 0,0-1 1,0 1-1,0-1 0,0 1 0,1-1 1,-1 1-1,0-1 0,0 0 1,0 1-1,1-1 0,-1 1 0,0-1 1,1 0-1,-1 1 0,0-1 1,1 0-1,-1 1 0,0-1 0,1 0 1,-1 1-1,0-1 0,1 0 1,-1 0-1,1 0 0,-1 1 0,1-1 1,-1 0-1,1 0 0,-1 0 1,1 0-1,-1 0 0,1 0 0,2 0 4,-1 0 0,0 0 0,0-1 0,1 1-1,-1-1 1,0 1 0,0-1 0,0 0 0,0 0-1,0 0 1,0 0 0,0 0 0,0 0 0,0-1-1,0 1 1,0 0 0,-1-1 0,1 0-1,1-2 1,3-2 138,-1 0 1,0 0-1,0-1 0,3-8 0,-5 10-64,-1 0 1,-1 0-1,1 0 0,-1-1 0,0 1 0,0 0 1,0-9-1,-1 13-118,0 1 1,1-1-1,-1 0 1,0 0-1,0 0 1,0 0-1,0 0 1,-1 0-1,1 0 1,0 0-1,0 1 1,0-1-1,-1 0 1,1 0-1,0 0 0,-1 0 1,1 1-1,-1-1 1,1 0-1,-1 0 1,1 1-1,-1-1 1,0 0-1,1 1 1,-1-1-1,0 1 1,1-1-1,-1 1 1,0-1-1,0 1 1,0-1-1,1 1 1,-1 0-1,0-1 1,0 1-1,0 0 1,0 0-1,0 0 1,0 0-1,1 0 1,-1 0-1,0 0 1,0 0-1,0 0 0,0 0 1,0 0-1,0 0 1,0 1-1,1-1 1,-1 0-1,0 1 1,0-1-1,-1 1 1,-1 1-14,-1 0 0,1 1 0,-1-1 0,1 1 0,0-1 1,-1 1-1,1 0 0,1 0 0,-1 1 0,0-1 0,1 0 0,0 1 0,0 0 0,0-1 1,0 1-1,0 0 0,-1 6 0,1-3-5,0 0 1,0 0-1,1 0 0,-1 0 1,2 0-1,-1 1 1,1-1-1,0 0 0,1 10 1,0-15 5,-1 0 1,0-1-1,1 1 1,-1 0-1,1-1 1,0 1-1,-1 0 1,1-1-1,0 1 1,0-1-1,0 1 1,0-1-1,0 1 1,1-1-1,-1 0 1,0 0-1,1 0 1,-1 0-1,3 2 1,-1-2 2,0 0-1,-1 0 1,1 0 0,-1-1 0,1 1-1,0-1 1,0 0 0,-1 0 0,1 0-1,0 0 1,4-1 0,6-2 6,0 0-1,-1-1 1,0 0-1,15-9 1,-24 12-9,87-49 57,-9 5-83,-78 43 15,-1 1-1,1 0 1,-1 0-1,1 0 1,0 0-1,0 0 1,-1 1 0,1-1-1,0 1 1,3 0-1,-6 0 6,1 0-1,0 1 0,0-1 0,0 0 1,-1 1-1,1-1 0,0 0 1,0 1-1,-1-1 0,1 1 0,0-1 1,-1 1-1,1 0 0,-1-1 1,1 1-1,-1 0 0,1-1 0,-1 1 1,1 0-1,-1-1 0,0 1 0,1 0 1,-1 0-1,0 0 0,0-1 1,1 1-1,-1 0 0,0 0 0,0 0 1,0 0-1,0 0 0,0-1 1,0 1-1,0 0 0,-1 1 0,1 2-21,0 1 14,0 1-1,0-1 0,0 0 0,1 0 0,0 0 0,0 1 1,2 4-1,-3-9 19,1 0 1,-1 0-1,1 0 1,-1-1-1,1 1 1,-1 0-1,1-1 1,-1 1-1,1 0 1,0-1-1,-1 1 1,1-1-1,0 1 1,0-1-1,-1 1 1,1-1-1,0 0 1,0 1-1,1-1 1,0 1 9,0-1-1,0 0 1,0 0-1,-1 0 1,1 0 0,0-1-1,0 1 1,0-1 0,0 1-1,0-1 1,-1 1-1,4-3 1,10-4 72,0-2 0,18-13 0,-22 14-40,1 0-1,0 0 1,26-10-1,-37 17-45,0 0-1,1 1 1,-1-1-1,0 1 1,1 0-1,-1-1 1,1 1-1,-1 0 1,1 0-1,-1 0 1,0 0-1,1 0 1,-1 0-1,1 1 1,-1-1-1,1 0 1,1 2-1,-2-2 0,0 1 0,0 0-1,0 0 1,0-1 0,-1 1 0,1 0-1,0 0 1,0 0 0,-1 0 0,1 0-1,-1 0 1,1 0 0,-1 0 0,1 0-1,-1 0 1,0 1 0,1 1 0,0 5-5,-1 1 1,0 0-1,0 0 0,-4 17 1,2-1 59,2-25-58,0 0 0,-1 0 0,1 1 1,0-1-1,0 0 0,0 0 1,0 1-1,0-1 0,0 0 1,0 0-1,0 1 0,0-1 1,0 0-1,0 0 0,0 1 0,0-1 1,0 0-1,0 0 0,0 1 1,1-1-1,-1 0 0,0 0 1,0 1-1,0-1 0,0 0 1,0 0-1,1 0 0,-1 1 1,0-1-1,0 0 0,0 0 0,1 0 1,-1 0-1,0 1 0,0-1 1,0 0-1,1 0 0,6-8-998,6-15-335,-9 13 845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1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19452,'-12'7'1785,"9"-1"-1265,0-3-224,3 2 1032,3-3-856,6 4-960,1-2-464,1 0 760,2 2-208,7-5-136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1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18012,'-18'45'1653,"-31"96"1904,44-124-3264,1 0 0,1 1 0,1-1 0,1 1 0,0-1 0,2 24 0,-1-39-272,0 0 0,0 1 0,1-1-1,-1 0 1,0 0 0,1 0 0,0 0-1,-1 0 1,1 0 0,0 0-1,0 0 1,0 0 0,0 0 0,0 0-1,1-1 1,-1 1 0,1 0 0,-1-1-1,1 1 1,-1-1 0,1 0 0,0 1-1,0-1 1,0 0 0,-1 0-1,1 0 1,0 0 0,0-1 0,0 1-1,1 0 1,-1-1 0,0 1 0,0-1-1,0 0 1,0 0 0,0 0 0,1 0-1,-1 0 1,0 0 0,0-1 0,3 0-1,6-1 9,1-1-1,-1-1 0,0 0 1,0 0-1,0-1 1,12-8-1,4-5 59,-1-2 0,39-36 0,-72 64-76,1 1 0,0 1 0,0-1 0,-7 18 0,11-22-1,0-1-1,1 0 1,-1 1-1,1-1 1,0 1-1,0-1 1,1 1-1,-1 0 1,1-1-1,0 1 1,0 0-1,1-1 1,1 10-1,-1-13-1,-1 1-1,1 0 1,0-1-1,0 1 1,0-1-1,0 1 0,0-1 1,0 0-1,0 1 1,0-1-1,0 0 1,1 0-1,-1 0 0,0 0 1,1 0-1,-1 0 1,1 0-1,-1 0 1,4 1-1,-1-1 13,-1-1 0,1 1 0,0 0-1,-1-1 1,1 0 0,0 0 0,0 0 0,6-2 0,2 0-58,0-1-1,-1-1 1,1 0 0,20-10-1,-25 10-99,1-1 0,-1 0 0,0-1-1,-1 1 1,1-1 0,-1-1-1,0 1 1,-1-1 0,1 0 0,-1 0-1,-1 0 1,0-1 0,0 0 0,0 0-1,3-10 1,5-24-389</inkml:trace>
  <inkml:trace contextRef="#ctx0" brushRef="#br0" timeOffset="1">334 16 19716,'-2'7'1449,"5"-4"-1185,-2-3-296,11 6-24,-3-5-401,3 2 369,3-3-216,3 0-144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1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72 386 20028,'-11'11'608,"1"1"0,0 0 0,-11 17-1,18-26-521,1 1-1,0 0 0,0 0 1,0 0-1,0 1 0,0-1 1,1 0-1,0 1 1,0-1-1,0 0 0,1 1 1,0 0-1,-1-1 0,1 1 1,2 8-1,-2-12-71,0 0 0,1 0 0,-1 0 0,0 0 0,1 0 0,0 0-1,-1 0 1,1 0 0,-1 0 0,1 0 0,0 0 0,0 0 0,-1 0 0,1 0 0,0-1 0,0 1 0,0 0 0,0-1-1,0 1 1,0-1 0,0 1 0,0-1 0,0 1 0,0-1 0,0 0 0,1 1 0,-1-1 0,0 0 0,0 0 0,0 0-1,0 0 1,1 0 0,-1 0 0,0 0 0,0 0 0,0-1 0,0 1 0,0 0 0,0-1 0,1 1 0,0-1-1,4-1 18,-1-1-1,1 1 0,0-1 0,-1 0 0,0-1 0,7-4 0,5-8 13,-1 0 0,0-1 1,-1-1-1,-1 0 0,-1-1 1,-1 0-1,0-1 0,9-23 0,-10 17-35,0 0-1,-2-1 1,-1 0-1,-2-1 1,0 1-1,1-36 0,-6 54-12,-1-1-1,0 1 0,-1-1 0,0 1 0,-4-17 1,5 24 2,-1 0 0,1 0 0,-1 1 1,1-1-1,-1 0 0,0 0 0,1 1 0,-1-1 1,0 1-1,0-1 0,0 1 0,0-1 1,-1 1-1,1-1 0,0 1 0,-1 0 0,1 0 1,-1 0-1,1 0 0,-1 0 0,1 0 1,-1 0-1,0 0 0,1 1 0,-1-1 0,0 1 1,0-1-1,0 1 0,1-1 0,-1 1 1,0 0-1,0 0 0,0 0 0,0 0 0,-3 1 1,-1 1 6,-1 0 0,1 1 1,0 0-1,0 0 1,0 0-1,0 1 0,0 0 1,1 0-1,0 1 1,0-1-1,0 1 0,0 0 1,1 0-1,-5 8 1,-5 6 91,2 0 0,-19 40 0,26-49-38,0 1 0,1 0-1,1 0 1,-1 0 0,-1 17-1,4-26-55,1 0-1,0 0 1,0 0-1,-1 0 0,1 0 1,1 0-1,-1 0 1,0 0-1,0 0 1,1-1-1,-1 1 0,1 0 1,0 0-1,-1 0 1,1 0-1,0-1 0,0 1 1,0 0-1,0-1 1,0 1-1,1-1 1,-1 1-1,0-1 0,1 0 1,-1 1-1,1-1 1,0 0-1,-1 0 1,1 0-1,0 0 0,-1 0 1,1-1-1,0 1 1,0 0-1,0-1 0,0 1 1,0-1-1,0 0 1,3 0-1,49 0-330,-42-1 224,1 1 0,-1 0 1,0 1-1,0 0 0,23 5 0,-32-5 91,0 0 1,0 1-1,0-1 0,0 1 0,0 0 0,0 0 1,0 0-1,-1 0 0,1 0 0,-1 0 0,1 1 0,-1-1 1,0 1-1,0-1 0,0 1 0,-1 0 0,1 0 1,-1 0-1,1 0 0,-1 0 0,0 0 0,0 0 0,0 1 1,-1-1-1,1 0 0,0 6 0,0-3-24,-1 0 0,1 0 0,-1 1 0,0-1 0,-1 0 0,0 0 0,0 1 0,0-1 0,0 0 1,-1 0-1,0 0 0,0-1 0,-1 1 0,0 0 0,0-1 0,-5 7 0,-4 0-89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1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83 17356,'-1'0'107,"1"0"-1,-1 0 1,1 0 0,-1 1 0,1-1 0,-1 0-1,1 0 1,0 0 0,-1 1 0,1-1 0,-1 0 0,1 1-1,-1-1 1,1 0 0,0 1 0,-1-1 0,1 1 0,0-1-1,0 0 1,-1 1 0,1-1 0,0 1 0,0-1 0,-1 1-1,1-1 1,0 1 0,-4 17 466,3-11 95,-9 36 160,3 0 0,1 1 0,0 80 0,6-121-774,0 0 0,0 0 1,1 0-1,-1 0 0,1 0 0,0 0 0,0 0 0,0 0 0,0 0 0,0 0 0,3 3 0,-4-5-25,1 0-1,0 0 0,0-1 0,-1 1 0,1 0 0,0-1 1,0 1-1,0 0 0,0-1 0,0 1 0,0-1 0,0 0 1,0 1-1,0-1 0,0 0 0,0 0 0,0 1 0,0-1 1,1 0-1,-1 0 0,0 0 0,0 0 0,0-1 0,0 1 1,0 0-1,0 0 0,0-1 0,0 1 0,0 0 1,0-1-1,0 1 0,0-1 0,0 1 0,1-2 0,6-3 90,0 0 0,-1 0 0,0-1 0,0 0 0,-1-1-1,7-7 1,35-49 379,-33 44-366,174-265-371,-244 359-5520,38-54 4859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1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13139,'-4'20'1216,"0"7"-536,1 3-120,0 7 665,0 5-1,3-2 24,3 2-120,1-10-151,2-3-73,1-7-312,3-8-224,3-7-712,1-4-200,1-6 416,-4-3-128,-1-4-72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19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6 338 15075,'-1'1'160,"1"-1"-1,-1 0 1,1 1 0,0-1-1,-1 0 1,1 1-1,0-1 1,-1 1 0,1-1-1,0 0 1,0 1-1,-1-1 1,1 1-1,0-1 1,0 1 0,0-1-1,0 1 1,0-1-1,-1 1 1,1-1 0,0 1-1,0 0 1,8 3 3009,17-5-956,-7-4-2017,0-1 1,0-1 0,-1-1-1,0 0 1,-1-2 0,0 1-1,22-19 1,-20 13-166,0 0 0,-2-2 1,0 0-1,0 0 0,19-32 0,-27 37-7,-1 0-1,11-26 0,-17 35-20,1 0-1,-1-1 1,0 1-1,-1 0 1,1 0-1,0-1 1,-1 1-1,0 0 1,0 0-1,0-1 1,0 1-1,0 0 1,-1-1-1,1 1 1,-1 0-1,0 0 1,0-1-1,-2-3 1,2 6-4,1 0 0,-1 1 1,1-1-1,-1 0 1,0 0-1,1 1 1,-1-1-1,0 0 1,0 0-1,0 1 1,1-1-1,-1 1 0,0-1 1,0 1-1,0-1 1,0 1-1,0 0 1,0 0-1,0-1 1,0 1-1,0 0 0,0 0 1,-2 0-1,1 0-1,-1 1-1,0-1 1,1 1-1,-1-1 1,1 1-1,-1 0 1,1 0-1,-1 0 1,-2 2-1,-3 3-13,-1 0 1,1 0-1,-14 13 0,-2 6 0,1 1 1,1 1-1,1 1 0,2 1 0,1 1 0,1 0 0,-20 48 1,37-76 15,-3 4 5,1 0-1,0 1 1,1-1-1,-2 8 1,3-13-3,0 1 0,0-1 0,0 0 0,0 0 0,0 1 0,0-1 0,0 0 0,0 0 0,0 0 0,1 1 0,-1-1 0,0 0 0,1 0 1,-1 0-1,1 0 0,0 1 0,-1-1 0,1 0 0,0 0 0,-1 0 0,1-1 0,0 1 0,0 0 0,0 0 0,0 0 0,0 0 0,0-1 0,0 1 0,0-1 0,1 2 0,4-1 5,-1 0 0,0 0 0,0-1 0,1 1 0,-1-1 0,0 0 0,1 0 0,-1-1 0,0 0 0,1 0 0,-1 0 0,0-1 0,6-1 0,7-4-1,0-1 1,24-14 0,-14 4 0,0-1 0,-1-1 1,39-38-1,61-84-44,-116 132-10,-10 20-1,-12 26-9,9-33 57,-15 44 16,5-17 68,1 1 0,2 0 0,0 0 0,-3 39 0,11-68-97,1-1 1,0 1 0,-1 0 0,1-1 0,0 1 0,0 0-1,0 0 1,1-1 0,-1 1 0,0-1 0,0 1-1,1 0 1,-1-1 0,1 1 0,0-1 0,0 1 0,-1-1-1,1 1 1,0-1 0,0 1 0,0-1 0,0 0-1,0 0 1,1 1 0,-1-1 0,0 0 0,1 0-1,-1 0 1,0 0 0,1-1 0,-1 1 0,1 0 0,-1-1-1,1 1 1,2 0 0,0-1-88,0 0-1,-1 0 1,1 0 0,0 0-1,0-1 1,-1 1-1,1-1 1,0 0 0,-1 0-1,1-1 1,-1 1 0,1-1-1,-1 1 1,0-1 0,4-3-1,9-9-355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2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14083,'1'0'76,"-1"0"0,0 0 0,0 0-1,0 1 1,1-1 0,-1 0 0,0 0 0,0 1 0,0-1 0,0 0-1,0 0 1,0 1 0,1-1 0,-1 0 0,0 0 0,0 1 0,0-1-1,0 0 1,0 1 0,0-1 0,0 0 0,0 0 0,0 1 0,0-1-1,0 0 1,0 1 0,-1-1 0,1 0 0,0 0 0,0 1 0,0-1-1,0 0 1,0 0 0,-1 1 0,-5 15 378,5-13-66,-43 128 4133,-6 76-2584,36-147-1146,-7 52 438,21-105-1080,3-16-112,2-15-47,-1-134-664,-4 115 247,1 57 359,0-1 0,1 1-1,1 0 1,0-1 0,0 0-1,2 0 1,9 22 0,-13-33 76,0 1-1,1-1 1,-1 0 0,0 0 0,1 0 0,-1 0 0,1 0 0,0 0 0,0 0 0,0-1 0,-1 1 0,1-1-1,1 1 1,-1-1 0,0 0 0,0 0 0,0 0 0,1 0 0,-1 0 0,1 0 0,-1-1 0,1 1 0,-1-1 0,1 1-1,-1-1 1,1 0 0,2 0 0,0-1 22,0-1-1,0 1 0,0-1 1,-1 1-1,1-1 0,0-1 0,-1 1 1,1-1-1,-1 1 0,0-1 1,0-1-1,6-4 0,-2 0 30,-1 0-1,0-1 1,-1 0 0,0 0-1,0 0 1,9-19-1,-12 21-40,-1 1-1,1-1 1,-1 0-1,0 1 1,-1-1-1,0 0 1,0 0-1,0 0 1,-1 0-1,0 0 1,-2-13-1,2 19-16,0 0 0,0-1-1,-1 1 1,1 0 0,-1-1-1,1 1 1,-1 0 0,1 0-1,-1 0 1,0-1 0,1 1-1,-1 0 1,0 0 0,0 0-1,0 0 1,0 0 0,0 0-1,-1 0 1,1 0 0,0 1-1,0 0 1,1-1-1,-1 1 1,0 0-1,0 0 1,0 0 0,0 0-1,0 0 1,0 0-1,0 0 1,0 0-1,0 0 1,0 0-1,0 1 1,0-1 0,0 0-1,1 1 1,-2 0-1,-2 1 0,0 0-1,0 1 1,1-1-1,-1 1 1,1 0-1,0 0 1,0 0-1,0 1 1,-2 3-1,-7 11-3,-17 34 1,26-46 10,1 0-1,-1 0 1,1 1 0,0-1 0,1 1 0,0-1 0,0 1 0,0 0 0,1 11 0,0-17-5,0 0 0,0 1 0,0-1 0,1 0 1,-1 1-1,1-1 0,-1 0 0,1 0 1,-1 0-1,1 0 0,0 1 0,-1-1 1,1 0-1,0 0 0,0 0 0,0 0 1,0 0-1,0-1 0,0 1 0,0 0 1,0 0-1,0-1 0,0 1 0,0 0 0,0-1 1,1 0-1,-1 1 0,0-1 0,0 1 1,1-1-1,-1 0 0,0 0 0,1 0 1,-1 0-1,2 0 0,4 0 7,1-1 1,-1 0-1,1 0 0,13-5 0,14-6 20,39-20-1,-48 19-33,1 2 0,0 1 1,34-8-1,-60 17 3,1 1-1,0-1 1,-1 1 0,1 0 0,-1 0 0,1-1 0,0 1 0,-1 0 0,1 0 0,0 0 0,-1 1 0,1-1 0,-1 0 0,1 1 0,0-1 0,-1 1 0,1-1 0,-1 1 0,1 0 0,-1 0 0,0-1 0,1 1 0,-1 0 0,0 0 0,1 1-1,-1-1 1,0 0 0,0 0 0,0 0 0,0 1 0,0-1 0,0 1 0,-1-1 0,1 0 0,0 1 0,0 1 0,1 5 2,-1 1 1,0-1-1,0 1 1,-1-1-1,-1 17 0,1 9 90,0-33-85,0-1 1,0 1 0,0-1-1,0 0 1,0 1 0,0-1 0,0 0-1,0 1 1,0-1 0,1 1 0,-1-1-1,0 0 1,0 1 0,0-1-1,1 0 1,-1 1 0,0-1 0,0 0-1,1 1 1,-1-1 0,0 0-1,0 0 1,1 1 0,-1-1 0,0 0-1,1 0 1,-1 0 0,0 1 0,1-1-1,-1 0 1,1 0 0,-1 0-1,0 0 1,1 0 0,-1 0 0,1 0-1,-1 0 1,0 0 0,1 0-1,-1 0 1,1 0 0,-1 0 0,0 0-1,1 0 1,-1 0 0,0 0 0,1-1-1,-1 1 1,1 0 0,-1 0-1,0 0 1,0-1 0,1 1 0,-1 0-1,1-1 1,18-14 177,-19 14-178,21-21 145,17-15 44,-36 34-192,1 1 1,0 0 0,0 0-1,0 1 1,0-1 0,0 1-1,0-1 1,0 1 0,1 0-1,-1 0 1,0 0 0,5 0-1,-7 1-4,0 0-1,0 0 0,-1 0 0,1 1 0,0-1 0,0 0 0,0 1 0,0-1 1,0 0-1,-1 1 0,1-1 0,0 1 0,0-1 0,0 1 0,-1 0 0,1-1 0,0 1 1,-1 0-1,1-1 0,-1 1 0,1 0 0,-1 0 0,1 0 0,-1-1 0,0 1 1,1 0-1,-1 0 0,0 0 0,1 0 0,-1 0 0,0 0 0,0 1 0,3 31-56,-3-31 55,0 6-141,0 0 0,-1 0 0,0 0 0,-1 0-1,1-1 1,-1 1 0,-1 0 0,0-1 0,0 1 0,0-1 0,-1 0 0,-4 7 0,7-13 79,-1 0 1,1 1-1,0-1 0,0 0 0,-1 0 1,1-1-1,0 1 0,-1 0 1,1 0-1,-1-1 0,1 1 0,-1-1 1,1 1-1,-1-1 0,1 0 0,-1 1 1,0-1-1,1 0 0,-1 0 1,1 0-1,-1 0 0,0-1 0,1 1 1,-3-1-1,-12-6-518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15875,'-21'27'525,"1"1"-1,2 1 0,1 0 1,1 1-1,1 1 0,-18 61 1,31-87-503,-2 6 22,1 0 0,0 0-1,-2 23 1,5-32-39,-1 0 0,1 0 0,0 0 0,0 0-1,0-1 1,0 1 0,1 0 0,-1 0-1,0 0 1,1 0 0,-1 0 0,1 0 0,0-1-1,-1 1 1,1 0 0,0-1 0,0 1 0,0 0-1,1-1 1,-1 1 0,0-1 0,0 0 0,1 1-1,-1-1 1,1 0 0,-1 0 0,1 0 0,0 0-1,-1 0 1,1 0 0,0 0 0,2 0 0,3 0 12,1 0-1,0 0 1,-1-1 0,1 0 0,0-1 0,-1 0 0,1 0 0,-1 0 0,1-1 0,10-4 0,8-4-169,38-20 0,-59 28 129,7-4-3,-1 0 1,0-1-1,15-12 1,-6 0-62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2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17388,'-1'-3'1624,"2"-1"-1784,4 4 1792,-1 0-1384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2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0 636 16868,'87'-138'5282,"-9"14"-3643,-1-22-392,-65 119-998,-1 0 0,-1 0 0,9-46 0,-18 68-211,0-1-1,-1 1 0,0-1 1,0 1-1,0 0 0,0-1 1,-1 1-1,-2-10 0,3 14-32,0 0 0,-1 0-1,1 1 1,-1-1 0,1 0-1,-1 0 1,1 0 0,-1 0-1,1 1 1,-1-1 0,1 0-1,-1 0 1,0 1 0,0-1-1,1 1 1,-1-1 0,0 0-1,0 1 1,0 0 0,0-1-1,0 0 1,-1 1-5,0 0 0,1 0 0,-1 0 0,1 1 0,-1-1 0,1 0 0,-1 0 0,1 1-1,-1-1 1,1 1 0,0 0 0,-1-1 0,1 1 0,-1 0 0,1 0 0,0 0 0,-2 2 0,-3 2-11,0 0-1,1 1 1,0 0 0,0 0 0,0 0 0,1 1 0,0-1-1,-6 16 1,-21 62-65,27-73 69,-7 27-35,-13 74 1,22-94 38,0 0 0,1 0 0,1 0 0,1 0 0,0 0 0,6 24 0,-6-38 5,0 1 0,0-1 0,1 0 0,-1 0 0,1 0 0,0 0 0,0 0 0,0 0 0,1 0 0,-1-1 0,1 1 0,0-1 0,0 0 0,0 0 0,1 0 0,-1 0 0,6 3 0,-5-4 5,0 0 1,0-1-1,-1 0 0,1 0 0,0 0 0,0 0 0,0-1 1,0 0-1,0 1 0,0-1 0,0-1 0,0 1 0,0-1 1,0 1-1,0-1 0,0 0 0,0-1 0,0 1 0,4-3 1,3-1 13,-1-1 1,0 0 0,0-1 0,-1 0 0,1-1 0,-2 0 0,1 0 0,-1-1-1,0 0 1,-1 0 0,8-13 0,-7 10 5,-1-1 0,-1 0 0,0 0 1,0-1-1,-2 1 0,1-1 0,-2 0 0,4-26 0,-7 35-20,0 1-1,0 0 0,0-1 0,0 1 0,-1-1 0,0 1 0,-1-6 0,2 10-5,-1-1-1,1 0 1,0 1-1,-1-1 0,1 0 1,0 1-1,-1-1 1,1 0-1,-1 1 1,1-1-1,-1 1 1,1-1-1,-1 1 0,0-1 1,1 1-1,-1-1 1,1 1-1,-1 0 1,-1-1-1,1 1 0,0 0 0,0 0-1,0 0 1,0 0 0,0 0 0,0 0 0,0 0-1,0 1 1,0-1 0,0 0 0,1 1-1,-1-1 1,0 0 0,0 1 0,0-1 0,0 1-1,0 0 1,1-1 0,-2 2 0,-4 3-7,1 1 1,0 0-1,0 0 1,1 0-1,0 1 1,0 0-1,0 0 1,1 0-1,0 0 1,-3 12-1,3-11 0,1 1-1,0 0 1,0-1-1,1 1 1,0 0-1,1 0 1,0 0-1,0 0 1,2 9-1,-2-16 10,1 0-1,-1 0 1,1-1 0,-1 1-1,1 0 1,0 0 0,-1 0 0,1-1-1,0 1 1,0 0 0,0-1-1,1 1 1,-1-1 0,0 1-1,1-1 1,-1 0 0,0 0-1,1 1 1,0-1 0,-1 0-1,1 0 1,0 0 0,-1-1-1,1 1 1,0 0 0,0-1-1,0 1 1,0-1 0,-1 1 0,1-1-1,0 0 1,0 0 0,0 0-1,0 0 1,0 0 0,0 0-1,0-1 1,0 1 0,0-1-1,-1 1 1,4-2 0,4-1 14,-1 0 1,1-1-1,0 0 1,-1-1-1,0 0 1,0 0-1,7-7 1,3-3 16,-2-1 0,0-1 1,-1 0-1,0-1 0,-2 0 1,0-1-1,16-33 0,-46 107-85,-14 71-1,30-120 60,-1 5 7,0 0-1,1 0 1,0 0 0,2 14-1,-1-23-5,0 0 0,0-1-1,0 1 1,0-1 0,0 1 0,1-1-1,-1 1 1,0-1 0,1 1-1,0-1 1,-1 1 0,1-1-1,0 0 1,0 1 0,0-1-1,0 0 1,0 0 0,0 0-1,0 1 1,0-1 0,0 0-1,0-1 1,1 1 0,-1 0-1,0 0 1,1 0 0,-1-1-1,0 1 1,1-1 0,-1 1-1,1-1 1,-1 1 0,1-1-1,0 0 1,-1 0 0,1 0 0,-1 0-1,3 0 1,6-2 37,-1 0 0,0 0 1,0-1-1,0 0 0,-1 0 0,1-1 0,-1 0 1,0-1-1,16-11 0,4-6 97,29-30 1,-54 50-132,74-80 226,-69 73-219,0-2 0,-1 1-1,0-1 1,-1 0 0,0 0 0,8-21-1,-13 21-7,-3 10-25,-12 17-24,6-3 28,0 1 0,1 1-1,1 0 1,0 0-1,-5 19 1,8-25 7,1 1 0,0-1 1,1 1-1,0 0 0,1-1 1,0 1-1,0 0 0,1 0 1,4 18-1,-4-24 0,1 0-1,0 0 1,0 0-1,0-1 1,0 1-1,1-1 1,-1 1-1,1-1 1,0 0-1,0 0 1,0 0 0,1 0-1,-1-1 1,1 1-1,-1-1 1,1 0-1,0 0 1,0 0-1,0-1 1,0 1-1,0-1 1,0 0-1,0 0 1,0-1 0,5 1-1,-5 0-135,0-1 0,0 1 0,0-1 0,0-1-1,0 1 1,1 0 0,-1-1 0,0 0 0,0 0 0,0 0 0,-1 0-1,1-1 1,0 0 0,0 1 0,-1-1 0,1-1 0,-1 1 0,0 0 0,1-1-1,-1 0 1,0 0 0,-1 0 0,1 0 0,0 0 0,3-7 0,-3 3-39,0 0 1,-1-1 0,0 1 0,-1-1 0,0 1-1,0-1 1,0-12 0,-1-26-794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2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 17116,'-17'-4'1912,"-1"4"-1328,8 1-264,0 2 1097,7 3-1353,2-3 376,-3-2-520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2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18108,'18'-24'2510,"-13"19"-2355,-1 0 0,1 1 0,0 0 0,1 0 0,-1 0 0,0 1 0,1-1 0,0 1 0,0 1 0,0-1 0,0 1 0,0 0 0,1 0 0,-1 1 0,0 0 0,1 0 0,7 0 0,-12 2-142,0-1 1,-1 0-1,1 1 1,-1 0-1,1-1 1,-1 1-1,1 0 1,-1 0-1,1-1 1,-1 1-1,0 0 1,1 0-1,-1 1 1,0-1-1,0 0 1,0 0-1,0 1 1,0-1-1,0 0 1,0 1-1,-1-1 1,1 1-1,0-1 1,-1 1-1,1 0 1,-1-1-1,1 1 1,-1-1-1,0 1 1,0 2-1,1 4 12,-1-1 0,0 1-1,-1 0 1,1 0 0,-3 8-1,-6 19 33,-2-1-1,-1 0 1,-2-1-1,-31 57 1,9-20-15,35-69-39,0 1 0,0 0 0,0-1 0,1 1 0,-1 0 0,0-1 1,1 1-1,0 0 0,-1 0 0,1-1 0,0 1 0,0 0 0,-1 0 1,2 0-1,-1-1 0,0 1 0,0 0 0,0 0 0,1-1 0,0 3 0,0-3 13,0 0 0,0 0 0,1 0 0,-1 0 0,0 0 0,1 0 0,-1 0-1,0-1 1,1 1 0,-1-1 0,1 1 0,-1-1 0,1 1 0,-1-1-1,1 0 1,-1 0 0,1 0 0,0 0 0,-1 0 0,1 0 0,-1 0-1,3-1 1,19 0 132,0-2 0,-1-1-1,24-7 1,-34 7-296,-1 1 1,0-2-1,0 1 1,0-2-1,-1 1 1,1-2-1,15-12 1,-15 9-164,-6-2-145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2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15659,'8'4'1809,"6"-2"-969,5 2-360,1-8 1136,5-2-543,13 6-521,0-3-392,3-4-840,2-3-321,-5-2 745,-2-6-192,-1 1-240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2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96 17068,'-8'16'531,"0"1"1,1 0 0,1 0 0,0 0 0,1 1 0,1 0 0,1 0-1,1 0 1,-1 20 0,3-35-474,0-1 0,0 1 0,0-1-1,1 1 1,-1-1 0,1 1 0,-1-1 0,1 1-1,0-1 1,0 0 0,0 1 0,0-1 0,0 0 0,1 0-1,-1 0 1,1 0 0,-1 0 0,3 2 0,-2-3-9,0 1 1,0-1-1,0 0 0,1 0 1,-1 0-1,0-1 1,1 1-1,-1 0 1,0-1-1,1 0 0,-1 1 1,1-1-1,-1 0 1,1 0-1,-1 0 1,0-1-1,1 1 0,3-2 1,5-1 86,1-1 0,-1 0 0,0-1 0,-1 0 0,1-1 0,-1 0 0,0-1 0,-1 0 0,14-13 0,1-3 248,0-1 0,22-31 0,-38 44-283,0 1-1,0-2 1,-1 1-1,0 0 1,5-15-1,-35 89-130,15-46 15,2 1-1,0 0 1,0 0-1,2 0 1,-4 34 0,7-49 18,1-1 0,0 0 1,0 0-1,1 0 0,-1 0 1,0 0-1,1 0 1,-1 0-1,1 0 0,0 0 1,-1 0-1,1 0 1,0 0-1,0 0 0,1 0 1,1 2-1,-2-3 1,0 0 0,1 0 0,-1 0 0,0-1 0,1 1 0,-1 0 0,1-1 0,-1 1 0,1-1 0,-1 1 0,1-1 0,-1 0 0,1 0 0,-1 0 0,1 0 0,-1 0 0,1 0 0,-1 0 0,1 0 0,0-1 0,-1 1 0,1 0 0,1-2 0,9-2 28,-1-1 0,1 0 0,-1-1 0,-1-1 0,1 0 1,-1 0-1,0-1 0,-1 0 0,11-11 0,6-9 109,36-53 1,-62 81-142,0 0-1,0 0 1,0 0-1,0-1 1,0 1 0,0 0-1,0 0 1,0 0-1,0-1 1,0 1 0,0 0-1,0 0 1,1 0 0,-1 0-1,0-1 1,0 1-1,0 0 1,0 0 0,0 0-1,0 0 1,1 0-1,-1-1 1,0 1 0,0 0-1,0 0 1,0 0-1,1 0 1,-1 0 0,0 0-1,0 0 1,0 0-1,1 0 1,-1 0 0,0 0-1,0 0 1,0 0-1,1 0 1,-1 0 0,0 0-1,0 0 1,0 0 0,1 0-1,-1 0 1,0 0-1,0 0 1,0 13-44,-9 31-60,5-30 77,3-7 19,-1 1 3,0 1 1,0 0-1,1 0 1,0-1-1,1 1 1,0 0 0,0 0-1,2 9 1,-2-17 7,0-1 0,0 1 0,0-1 0,1 1 0,-1 0 0,0-1 0,0 1 0,1-1 1,-1 1-1,0-1 0,1 1 0,-1-1 0,0 1 0,1-1 0,-1 1 0,1-1 0,-1 0 0,1 1 0,-1-1 1,1 0-1,-1 1 0,1-1 0,-1 0 0,1 0 0,-1 1 0,1-1 0,-1 0 0,1 0 0,0 0 1,-1 0-1,1 0 0,0 0 0,1 0 7,1 0 1,-1-1-1,0 0 0,-1 1 1,1-1-1,0 0 0,0 0 1,0 0-1,3-3 0,3-2 36,-1-1-1,1 1 0,7-11 0,-5 5-35,0-1-1,-1-1 1,0 1-1,-1-1 1,-1-1-1,0 0 1,-1 0-1,-1 0 0,0 0 1,-1-1-1,3-23 1,-8 29-192,-4 11-43,-4 12-27,7-10 227,1 1 1,0-1 0,0 0-1,1 1 1,-1-1-1,1 1 1,-1-1-1,1 1 1,0-1-1,0 1 1,1-1 0,-1 1-1,2 3 1,-2-6 21,1-1 1,-1 1-1,0 0 1,1 0 0,-1-1-1,1 1 1,-1 0-1,1-1 1,-1 1 0,1 0-1,0-1 1,-1 1-1,1-1 1,0 1 0,0-1-1,-1 1 1,1-1-1,0 0 1,0 1 0,0-1-1,0 0 1,2 1 1,-1-1 0,0 0 0,0 0 0,1 0 1,-1-1-1,0 1 0,0 0 0,0-1 0,0 0 0,1 1 0,3-3 1,7-4 4,1 0 0,-1-1 1,0-1-1,-1 0 1,0-1-1,0 0 0,-1-1 1,0 0-1,16-22 1,-27 32-5,1 0 1,0 0-1,0 0 1,-1 0 0,1-1-1,0 1 1,-1 0-1,1 0 1,-1 0 0,0-1-1,1 1 1,-1 0 0,0 0-1,0-1 1,0 1-1,0 0 1,0 0 0,0-1-1,0 1 1,0 0-1,0-1 1,-1 1 0,1-1-1,-1 1-1,0 1-1,0-1 1,0 1-1,0 0 1,0-1-1,0 1 1,0 0-1,0 0 1,0 0-1,0 0 1,0 0-1,0 0 1,0 0-1,0 0 1,1 0-1,-1 0 1,0 0-1,0 1 1,0-1-1,0 0 0,0 1 1,0-1-1,0 1 1,0-1-1,0 1 1,1-1-1,-1 1 1,0-1-1,-1 2 1,-19 14-2,0 1-1,2 1 1,0 1 0,1 0 0,0 1-1,2 1 1,1 1 0,-21 37 0,33-52 12,0-1 0,1 1 0,-1 0 0,2-1 0,-1 1 0,1 0 0,0 0 0,0 0 0,1 0 0,0 0 0,0 0 0,0 0 0,1 0 0,1 0 0,-1 0 0,1 0 0,0-1 0,0 1 0,1 0 0,6 10 0,-9-17-6,0 1-1,0-1 1,0 1 0,1-1 0,-1 0-1,0 1 1,0-1 0,1 1 0,-1-1-1,0 0 1,1 1 0,-1-1 0,0 0 0,1 0-1,-1 1 1,0-1 0,1 0 0,-1 0-1,1 1 1,-1-1 0,0 0 0,1 0-1,-1 0 1,1 0 0,-1 0 0,1 0-1,-1 0 1,1 0 0,-1 0 0,1 0-1,-1 0 1,0 0 0,1 0 0,-1 0-1,1 0 1,-1 0 0,1 0 0,-1-1 0,0 1-1,1 0 1,-1 0 0,1 0 0,-1-1-1,0 1 1,1 0 0,-1-1 0,0 1-1,1 0 1,-1-1 0,0 1 0,1-1-1,10-4 64,-1 13-215,15-7 152,-21 0-6,1-1 0,-1 1-1,1-1 1,-1 0 0,0-1 0,1 1-1,-1-1 1,1 0 0,-1 0-1,0 0 1,0 0 0,0-1 0,7-3-1,16-12 50,-1-1-1,-1-2 0,0 0 1,-2-2-1,0-1 0,-2 0 1,0-2-1,-2 0 0,-1-1 1,-1-1-1,-1 0 0,19-45 1,-90 161-201,48-77 152,-38 79 43,41-83-30,1 0-1,0 1 1,1-1 0,0 1-1,1-1 1,-1 1-1,1 0 1,1 0 0,0 11-1,0-19-4,1 1-1,-1 0 0,0-1 1,0 1-1,1 0 0,-1-1 1,1 1-1,0-1 0,-1 1 1,1-1-1,0 1 0,0-1 1,0 0-1,0 1 0,0-1 0,0 0 1,0 0-1,0 0 0,1 0 1,-1 0-1,3 2 0,-2-2 5,1 0-1,-1-1 1,1 1-1,-1-1 0,1 1 1,-1-1-1,1 0 0,-1 0 1,1 0-1,0 0 1,-1 0-1,4-1 0,7-3-176,-1 1-1,0-2 1,0 1-1,14-9 1,-18 8 52,1 0 0,-2 0 0,1-1 0,0 0 1,-1-1-1,0 1 0,-1-1 0,0-1 0,0 1 1,0-1-1,5-9 0,13-28-330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2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18028,'-10'0'1304,"6"-2"-1320,4 1-48,4-2 832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29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78 193 16980,'1'12'724,"-1"-1"-1,0 1 1,0-1 0,-1 1 0,-1-1 0,0 0 0,-4 14 0,-2 13 7,-51 257 1877,59-294-2592,20-38 822,17-76-458,-4-1-1,29-190 0,-62 303-379,4-26-43,-5 22 11,-3 16 11,-5 19 0,2 1 0,0-1 1,3 1-1,-2 45 0,5-75 25,1 1 0,0-1 0,0 0 0,0 0-1,0 1 1,0-1 0,1 0 0,-1 0 0,0 1 0,0-1 0,1 0 0,-1 0 0,1 0-1,-1 0 1,1 1 0,0-1 0,-1 0 0,1 0 0,0 0 0,0 0 0,-1-1 0,3 3-1,-2-3 3,1 1-1,-1-1 0,0 0 0,0 0 1,1 0-1,-1 1 0,0-1 1,0 0-1,1-1 0,-1 1 0,0 0 1,0 0-1,1 0 0,-1-1 0,0 1 1,0-1-1,0 1 0,2-1 1,5-4 25,0 0 0,0 0 1,0-1-1,10-9 1,106-115 344,-37 37-219,-78 87-169,-9 13-4,-11 19 0,10-24 17,-78 185 93,65-147-220,2 1-1,-12 75 0,23-109 30,-3 35-911,4-39 915,0-1 1,0 1-1,0 0 0,0 0 1,1-1-1,0 1 0,-1 0 0,1-1 1,0 1-1,0-1 0,0 1 1,2 2-1,7 3-366,0-9-164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3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74 143 19988,'0'0'75,"-1"1"-1,1-1 0,0 0 0,0 1 0,0-1 1,0 1-1,0-1 0,0 1 0,0-1 1,0 1-1,1-1 0,-1 1 0,0-1 1,0 1-1,0-1 0,0 1 0,1-1 1,-1 0-1,0 1 0,0-1 0,1 1 1,-1-1-1,0 0 0,1 1 0,-1-1 1,0 0-1,1 1 0,-1-1 0,0 0 1,1 0-1,-1 1 0,1-1 0,-1 0 0,1 0 1,-1 0-1,1 0 0,0 1 0,1-2 68,-1 1 0,1 0 0,0-1 1,0 1-1,-1-1 0,1 0 0,0 1 0,-1-1 0,1 0 0,2-2 0,34-29 1049,-33 26-1056,1 0 0,-1-1 0,-1 1 1,1-1-1,3-8 0,-6 12-86,-1 0-1,1 0 1,-1 0-1,0-1 1,0 1 0,0 0-1,0 0 1,-1-1-1,1 1 1,-1 0 0,0-1-1,0 1 1,0-1 0,-1-5-1,0 8-40,1 1 0,0-1 1,-1 0-1,1 0 0,-1 1 0,1-1 0,-1 0 1,1 0-1,-1 1 0,1-1 0,-1 0 0,0 1 0,1-1 1,-1 1-1,0-1 0,1 1 0,-1-1 0,0 1 0,0 0 1,0-1-1,1 1 0,-1 0 0,0 0 0,0-1 0,0 1 1,0 0-1,0 0 0,0 0 0,1 0 0,-1 0 1,0 0-1,0 0 0,0 1 0,0-1 0,-1 0 0,-1 1-1,-1 0-1,0 1 0,1-1 0,0 1 1,-1-1-1,1 1 0,-5 3 0,-4 5-16,0 1 0,0 0 0,1 0 0,1 1 0,0 0 0,1 1-1,0 0 1,0 0 0,2 1 0,0 0 0,-8 21 0,15-34 10,-1 0-1,1 0 1,0 0 0,-1 1-1,1-1 1,0 0 0,0 0-1,-1 0 1,1 0 0,0 1 0,0-1-1,0 0 1,0 0 0,1 0-1,-1 1 1,0-1 0,0 0-1,1 0 1,-1 0 0,1 0 0,-1 0-1,1 0 1,-1 0 0,1 0-1,0 0 1,-1 0 0,1 0 0,0 0-1,0 0 1,0 0 0,0-1-1,0 1 1,0 0 0,0-1-1,0 1 1,0 0 0,0-1 0,0 0-1,0 1 1,0-1 0,0 1-1,0-1 1,1 0 0,1 0-1,6 1 4,-1-1 0,1 0 0,0-1 0,17-3 0,-19 3-1,46-9 6,75-10 17,-114 19-26,0 0-1,1 1 0,-1 1 0,0 0 0,0 1 1,26 8-1,-38-10 2,0 1 0,1-1 1,-1 1 0,0-1-1,0 1 1,0 0 0,0-1 0,0 1-1,-1 1 1,1-1 0,0 0-1,0 0 1,-1 0 0,1 1 0,-1-1-1,1 1 1,-1 0 0,1-1-1,0 3 1,-2-4 4,0 0-1,0 0 1,0 0 0,0 1-1,0-1 1,-1 0-1,1 0 1,0 0 0,0 0-1,0 0 1,0 0-1,0 1 1,-1-1 0,1 0-1,0 0 1,0 0-1,0 0 1,0 0 0,0 0-1,-1 0 1,1 0-1,0 0 1,0 0 0,0 0-1,-1 0 1,1 0-1,0 0 1,0 0 0,0 0-1,0 0 1,-1 0-1,1 0 1,0 0 0,0 0-1,0 0 1,0 0 0,-1 0-1,1 0 1,0 0-1,0 0 1,0 0 0,0 0-1,0-1 1,-1 1-1,1 0 1,0 0 0,0 0-1,0 0 1,0 0-1,0-1 1,0 1 0,0 0-1,-1 0 1,1 0-1,0 0 1,0-1 0,-10-6 196,-1-8 34,-1-1-1,2 1 0,0-2 0,1 1 1,1-1-1,0-1 0,2 1 0,-7-25 1,13 41-262,-1 0 0,1 0 0,0 0 0,-1 0 0,1 0 0,0 0 0,0 0 0,0 0 0,-1 0 0,1 0 0,0 0 0,1 0 0,-1 0 0,0 0 0,0 0 0,0 0 0,0 0 0,1 1 0,-1-1 0,1 0 0,-1 0 0,0 0 0,2-1 0,0 1-148,-1 0 0,1 0 0,0 1-1,0-1 1,0 1 0,0-1 0,0 1 0,0 0 0,0 0 0,0 0-1,-1 0 1,3 0 0,40 0-990,-17-3 436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3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17996,'-15'13'835,"0"0"-1,1 2 1,1 0 0,0 0 0,2 1-1,-1 0 1,-9 21 0,10-17-534,2 0 0,0 1 0,1 0 0,2 0 0,0 1 1,-3 23-1,7-32-246,0 0 0,2 22 0,0-32-49,0 0 1,0 0-1,0-1 1,1 1-1,-1 0 0,1-1 1,0 1-1,0 0 1,0-1-1,0 1 0,0-1 1,1 1-1,-1-1 1,1 0-1,-1 0 0,1 1 1,0-1-1,0 0 1,2 2-1,-2-4-1,0 1-1,0 0 1,0-1-1,0 0 1,0 1 0,0-1-1,-1 0 1,1 0-1,0 0 1,0 0-1,0 0 1,0 0-1,0-1 1,0 1 0,0-1-1,0 1 1,0-1-1,0 0 1,-1 0-1,1 0 1,0 0 0,0 0-1,-1 0 1,1 0-1,2-3 1,7-5 20,-1 0 0,14-17 0,-19 20-15,264-322-931,-265 319-645,-10 12 1167,-1 6-173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22 13315,'6'-11'1066,"1"0"1320,-8 26-344,-19 93 105,-10 62-1301,9-15-480,8 1 1,6 0-1,15 168 1,-7-298-368,-1-17-47,1 0 0,0 0 0,0-1 0,0 1 0,6 16 1,-24-61-3033,4 10 2448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3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16123,'-9'34'2273,"5"-1"-985,4 1-512,2-6 1473,3-1-545,8-8-544,2-8-455,11-7-1290,1-8-255,2-13 648,3-9-208,1-3-232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3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57 13891,'0'-2'358,"0"-1"0,0 1 0,0 0 0,-1-1 0,1 1 1,0 0-1,-1 0 0,1-1 0,-1 1 0,0 0 0,0 0 0,0 0 0,0 0 0,0 0 1,0 0-1,-1 0 0,1 0 0,-1 0 0,1 0 0,-1 1 0,0-1 0,1 1 0,-1-1 1,0 1-1,-3-2 0,2 2-175,0 0 1,0 1-1,0-1 0,0 1 1,0-1-1,0 1 1,0 0-1,0 0 0,0 1 1,0-1-1,0 0 1,0 1-1,0 0 0,0 0 1,0 0-1,0 0 1,1 0-1,-1 0 0,-4 4 1,-3 2-127,1 0 0,0 0 0,1 1 0,0 0 0,0 1 0,1 0 0,0 0 0,1 1 0,0-1 0,0 1 0,1 1 0,0-1 0,1 1 0,0 0 0,1 0 0,-4 21 0,6-30-54,1 0-1,0-1 0,-1 1 1,1 0-1,0 0 1,0 0-1,0 0 0,0 0 1,1 0-1,-1 0 0,0 0 1,1 0-1,0 0 1,-1-1-1,1 1 0,0 0 1,0 0-1,0-1 1,0 1-1,2 2 0,-2-3-2,0-1 0,1 1 0,-1 0 0,1-1 0,-1 1 0,1 0 0,-1-1 0,1 0 0,-1 1 0,1-1 0,-1 0 0,1 0 0,0 0 0,-1 0 0,1 0 0,-1 0 0,1-1 0,-1 1 0,3-1 0,6-2-6,0-1 0,0 0 0,0-1 1,0 0-1,14-10 0,27-23-153,-2-2 0,53-56 0,-114 108 179,2 1 0,-1 0 0,2 0 0,-1 1 0,2 1 1,-12 25-1,20-39-8,-1 0 1,1 0 0,-1 0-1,1 0 1,0 1-1,-1-1 1,1 0-1,0 0 1,0 0-1,0 0 1,0 1-1,0-1 1,0 0-1,0 0 1,0 0 0,0 1-1,0-1 1,1 0-1,-1 0 1,1 2-1,0-3 2,0 1 0,-1 0-1,1-1 1,0 1 0,0-1-1,0 1 1,-1-1-1,1 0 1,0 1 0,0-1-1,0 0 1,0 1 0,0-1-1,0 0 1,0 0 0,0 0-1,-1 0 1,1 0 0,2 0-1,5-1 30,-1 0 0,1-1-1,-1 0 1,0 0-1,9-5 1,75-37 47,-61 28-223,1 1 0,41-14 0,-70 28 114,-1 1 0,1-1 1,-1 1-1,1-1 1,-1 1-1,1 0 1,0 0-1,-1 0 0,1 0 1,-1 0-1,1 0 1,-1 0-1,1 0 1,0 1-1,-1-1 0,2 1 1,-2-1 8,-1 1 1,1-1-1,-1 1 1,1-1-1,-1 1 0,1 0 1,-1-1-1,1 1 1,-1-1-1,0 1 1,1 0-1,-1-1 0,0 1 1,0 0-1,0-1 1,1 1-1,-1 0 1,0 0-1,0-1 0,0 1 1,0 0-1,0-1 1,0 1-1,0 1 1,-2 5-22,0 0 1,0 0-1,0 0 1,-1 0 0,-4 8-1,3-5 59,-5 8-7,6-14 7,1 1 1,-1-1-1,1 0 1,0 1-1,1 0 0,-1-1 1,1 1-1,0 0 1,0 0-1,0 10 1,1-15-24,0 0 1,0 1-1,0-1 1,1 0 0,-1 1-1,0-1 1,0 0 0,0 1-1,1-1 1,-1 0-1,0 0 1,0 1 0,1-1-1,-1 0 1,0 0 0,1 1-1,-1-1 1,0 0-1,1 0 1,-1 0 0,0 0-1,1 1 1,-1-1-1,0 0 1,1 0 0,-1 0-1,0 0 1,1 0 0,-1 0-1,1 0 1,-1 0-1,0 0 1,1 0 0,-1 0-1,0 0 1,1 0 0,-1-1-1,0 1 1,1 0-1,-1 0 1,0 0 0,1 0-1,-1-1 1,0 1 0,1 0-1,-1-1 1,17-9 83,-17 10-86,55-46 175,-40 33-224,1-1 0,0 2 0,0 0 0,22-11 0,-37 23 38,-1 0 0,1-1 0,-1 1 0,1 0 0,-1-1 0,1 1 1,-1 0-1,1 0 0,-1 0 0,1 0 0,0 0 0,-1-1 0,1 1 1,-1 0-1,1 0 0,0 0 0,-1 0 0,1 1 0,-1-1 0,1 0 0,0 0 1,0 1-1,0-1 2,-1 0 0,0 1 1,0-1-1,1 1 0,-1-1 0,0 1 1,0-1-1,0 1 0,0-1 1,1 1-1,-1-1 0,0 1 1,0-1-1,0 1 0,0-1 0,0 1 1,0 0-1,0-1 0,-1 1 1,1 0-1,-12 31-82,10-27 91,-32 87-1191,40-104 927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3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34 13099,'3'-5'1075,"-1"1"0,0 0 1,0 0-1,0-1 1,1-7-1,-6 14 1914,-14 16-2092,-1 8-557,2 0-1,0 1 1,2 0 0,1 1 0,2 0-1,0 1 1,-7 37 0,16-58-230,1 0 0,0 0 0,0 13 0,1-21-103,0 1 0,0-1 0,0 0 0,0 1 1,0-1-1,0 0 0,0 1 0,0-1 0,0 0 0,0 1 0,0-1 0,0 0 0,0 0 1,0 1-1,0-1 0,0 0 0,1 1 0,-1-1 0,0 0 0,0 0 0,0 1 0,1-1 0,-1 0 1,0 0-1,0 0 0,1 1 0,-1-1 0,0 0 0,0 0 0,1 0 0,-1 0 0,0 1 1,1-1-1,-1 0 0,0 0 0,0 0 0,1 0 0,-1 0 0,0 0 0,1 0 0,-1 0 1,0 0-1,1 0 0,-1 0 0,0 0 0,1 0 0,-1 0 0,0 0 0,1 0 0,-1-1 0,14-7 191,49-58 403,3-3-204,99-63 12,-143 116-385,-16 12-24,-1 0-1,1 1 1,0-1 0,11-3-1,-17 7 0,1-1 1,-1 1-1,1 0 0,-1 0 0,1 0 0,-1 0 0,1 0 0,-1-1 0,1 1 1,0 0-1,-1 0 0,1 0 0,-1 0 0,1 1 0,-1-1 0,1 0 0,0 0 1,-1 0-1,1 0 0,-1 1 0,1-1 0,-1 0 0,1 0 0,-1 1 0,1-1 1,-1 1-2,1 1 0,-1-1 0,0 0 0,0 0 0,1 0 1,-1 0-1,0 0 0,0 0 0,-1 0 0,1 1 0,0-1 1,0 0-1,0 0 0,-1 0 0,1 0 0,-1 0 0,1 0 0,-1 0 1,0 1-1,-16 33-45,-26 41 1,7-13 36,26-45 10,4-8 2,1 0 0,0 0 1,0 0-1,1 0 0,-4 15 0,8-25-1,0 0-1,0 1 0,0-1 1,0 1-1,0-1 1,0 1-1,-1-1 0,1 0 1,0 1-1,1-1 0,-1 1 1,0-1-1,0 1 0,0-1 1,0 1-1,0-1 1,0 0-1,0 1 0,1-1 1,-1 1-1,0-1 0,0 0 1,1 1-1,-1-1 0,0 0 1,0 1-1,1-1 1,-1 0-1,0 1 0,1-1 1,-1 0-1,1 0 0,-1 1 1,0-1-1,1 0 0,-1 0 1,1 0-1,-1 0 1,0 1-1,1-1 0,-1 0 1,1 0-1,-1 0 0,1 0 1,-1 0-1,1 0 0,-1 0 1,1 0-1,-1 0 0,0-1 1,2 1-1,19-8 8,9-12 29,-1-1 1,42-40-1,-8 7-8,-48 42-19,-11 7-11,2 0 0,-1 1 0,0 0 0,1 0 0,0 0 0,0 0 0,0 1 0,0 0 0,0 1 0,10-4 0,-15 6 0,-1 0 0,0 0 0,1 0 1,-1 0-1,1 0 0,-1 0 0,0 0 0,1 0 0,-1 0 0,0 0 0,1 1 0,-1-1 0,0 0 0,1 0 1,-1 0-1,0 0 0,1 0 0,-1 1 0,0-1 0,1 0 0,-1 0 0,0 0 0,0 1 0,1-1 1,-1 0-1,0 1 0,0-1 0,0 0 0,1 1 0,-1-1 0,0 0 0,0 0 0,0 1 0,0 16-25,-11 22 17,9-34 19,-9 24 25,4-11-18,0 1 1,1 0-1,-3 21 0,10-28-1211,6-13-122,8-13 63,-4 1 531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3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183 314 16404,'-6'0'656,"0"1"1,-1 0 0,1 0 0,0 0 0,0 1 0,0 0 0,0 0 0,-7 3 0,5 0-297,-1 0-1,1 0 0,0 1 1,0 0-1,-7 7 1,9-7-256,0 0 1,0 0 0,0 1-1,1 0 1,0 0 0,1 0-1,0 1 1,0-1-1,0 1 1,1 0 0,0 0-1,1 0 1,-3 14 0,4-21-86,1 0 0,0-1 0,0 1 0,0 0 0,0 0 0,0 0 0,0 0 0,0 0 0,0 0 0,1 0 0,-1 0 0,0 0 0,0 0 0,1 0 0,-1 0 0,1 0 0,-1 0 0,1 0 0,-1-1 0,1 1 0,-1 0 0,1 0 0,0-1 0,-1 1 0,2 1 0,0-2 5,-1 1 1,1-1 0,0 1 0,-1-1-1,1 0 1,0 1 0,-1-1 0,1 0 0,0 0-1,-1 0 1,1 0 0,-1 0 0,4-1-1,4-2 54,-1 1 0,1-1 0,-1-1-1,14-7 1,16-11 62,-1-2 1,-1-2-1,-1-1 0,-2-1 0,32-36 1,-64 63-147,0 1 1,0-1 0,0 0 0,0 0 0,-1 0 0,1 0 0,0 1-1,-1-1 1,1 0 0,-1 0 0,1 0 0,-1 0 0,1-1 0,-1 1-1,0 0 1,1 0 0,-1-2 0,0 3-1,-1-1 0,1 1 1,-1 0-1,1 0 0,-1-1 0,1 1 1,-1 0-1,1 0 0,-1 0 0,1 0 1,-1 0-1,1-1 0,-1 1 0,1 0 0,-1 0 1,1 0-1,-1 0 0,1 1 0,-1-1 1,1 0-1,-1 0 0,1 0 0,-1 0 1,1 0-1,-1 1 0,-6 1-32,1 1 0,-1-1 0,1 1 0,-11 7 1,1 3 1,-1 1 1,2 0-1,-21 24 1,28-29 49,2 0-1,-1 1 1,1-1 0,0 1 0,1 0 0,0 1 0,1-1-1,-4 13 1,7-21-8,0-1-1,1 1 1,-1-1-1,1 1 1,0-1-1,-1 1 1,1 0 0,0-1-1,0 1 1,0-1-1,0 1 1,0 0-1,1-1 1,-1 1-1,0-1 1,1 1-1,-1 0 1,1-1-1,-1 1 1,1-1 0,0 0-1,0 1 1,0-1-1,0 1 1,0-1-1,0 0 1,2 2-1,-1-2 1,1 0-1,-1 0 1,0-1 0,1 1-1,-1-1 1,0 0-1,1 0 1,-1 0 0,1 0-1,-1 0 1,0 0-1,1-1 1,-1 1 0,0-1-1,1 1 1,-1-1-1,0 0 1,3-1 0,13-6 21,1-2 0,-2 1 0,30-23 1,47-44-80,-66 52 11,14-12-83,56-62 0,-81 78 101,0-1-1,-1-1 1,-2-1 0,0 0 0,13-29 0,-25 48 21,-1-1 1,1 0-1,-1 0 1,0 1-1,0-1 1,0 0-1,-1 0 1,1-7-1,-1 12 2,0-1-1,-1 0 1,1 1-1,0-1 1,0 0 0,0 1-1,0-1 1,0 1-1,-1-1 1,1 0 0,0 1-1,-1-1 1,1 1-1,0-1 1,-1 1 0,1-1-1,0 1 1,-1-1-1,1 1 1,-1-1-1,1 1 1,-1 0 0,1-1-1,-1 1 1,-1-1-1,1 1 0,-1 0 0,1 0 0,-1 0 0,1 0 0,0 1 0,-1-1 0,1 0 0,-1 1 0,1-1 0,-1 1 0,1-1 0,0 1-1,-1 0 1,1-1 0,0 1 0,-2 1 0,-23 19-30,0 0-1,2 1 1,-29 34-1,30-31 58,3-5 4,-72 85 133,84-95-136,1 2 1,-1-1 0,2 0 0,0 1 0,0 1-1,1-1 1,1 1 0,-4 15 0,7-25-23,0 1 1,1 0-1,-1 0 0,1 0 1,0 0-1,0 0 0,0 0 1,1 0-1,0 0 0,-1-1 1,1 1-1,1 0 0,-1 0 1,0-1-1,1 1 0,0-1 1,0 1-1,0-1 0,0 0 1,0 1-1,1-1 0,0 0 1,2 2-1,-1-2 3,1 0 1,-1 0-1,1 0 0,-1-1 1,1 0-1,0 0 0,0 0 0,0-1 1,0 1-1,0-1 0,0 0 1,1-1-1,-1 1 0,0-1 0,0 0 1,1-1-1,5 0 0,3-2 37,1-1-1,-1 0 1,0-1-1,0 0 1,0-1-1,-1-1 0,0 0 1,0-1-1,19-15 1,0-4 97,-1 0 0,33-40 0,-46 48-80,21-24 72,-35 39-123,-1 0 0,0-1-1,-1 1 1,1 0 0,-1-1-1,0 1 1,0-1 0,2-6-1,-4 11-10,0 0 0,0-1 0,0 1 0,0 0 0,0 0 1,0-1-1,0 1 0,0 0 0,0-1 0,0 1 0,0 0 0,0-1 0,0 1 0,0 0 0,0 0 0,0-1 0,0 1 0,0 0 0,0-1 0,0 1 0,0 0 0,0 0 0,-1-1 0,1 1 0,0 0 1,0 0-1,0-1 0,0 1 0,-1 0 0,1 0 0,0 0 0,0-1 0,-1 1 0,1 0 0,0 0 0,0 0 0,-1 0 0,1-1 0,0 1 0,0 0 0,-1 0 0,1 0 0,-1 0 0,-16 5 1,-17 14-12,12-4-13,2 1 1,0 0-1,-22 24 0,33-30 13,0 0 1,1 1-1,0 0 1,1 0-1,0 1 0,1 0 1,0 0-1,-4 13 1,9-23 6,1-1 1,-1 0 0,1 1-1,-1-1 1,1 0 0,0 1 0,-1-1-1,1 1 1,0-1 0,0 1-1,0-1 1,0 0 0,1 1 0,-1-1-1,0 1 1,0-1 0,1 1 0,-1-1-1,1 0 1,0 2 0,0-2 1,0-1 0,0 1 0,-1-1-1,1 1 1,0-1 0,0 1 0,0-1 0,0 1 0,0-1 0,0 0 0,0 0 0,0 1 0,0-1 0,0 0 0,0 0 0,0 0 0,0 0 0,0 0 0,0 0 0,0 0 0,1-1 0,5-1-6,-1 0-1,1 0 1,-1 0 0,0-1 0,1 0 0,9-7 0,115-83-28,-130 92 32,1 0-1,-1 0 1,1 0 0,-1 0 0,1 1 0,-1-1-1,1 0 1,-1 1 0,1-1 0,0 1 0,-1-1-1,1 1 1,0 0 0,-1 0 0,1 0 0,0 0-1,2 0 1,-3 1 3,0 0-1,0-1 1,0 1-1,0 0 1,0 0-1,-1 0 1,1 0-1,0-1 1,-1 1-1,1 0 1,-1 0-1,1 0 1,-1 1-1,1-1 1,-1 0-1,0 0 1,0 0-1,1 0 1,-1 0-1,0 0 1,0 0-1,0 1 1,0-1-1,0 0 1,0 0-1,-1 2 1,0 2 6,1 1 0,0 0 1,0-1-1,0 1 0,1 0 0,0-1 1,0 1-1,3 9 0,-2-13 0,-1 0-1,0 0 1,1 0-1,-1-1 1,1 1 0,0 0-1,0-1 1,-1 1-1,1-1 1,0 0-1,0 0 1,0 1-1,0-1 1,1-1 0,-1 1-1,0 0 1,0 0-1,1-1 1,-1 1-1,0-1 1,1 0-1,-1 0 1,0 0 0,5 0-1,10 0 11,0-1-1,0-1 1,0-1-1,30-8 1,64-28-125,-12 4-318,-98 34 410,0 1 0,0 0 0,1-1 0,-1 1 0,0 0 0,0 0 0,1-1 0,-1 1 0,0 0 0,1 1 0,-1-1 1,2 0-1,-3 0 14,0 0 0,1 1 0,-1-1 0,0 0 0,0 0 0,1 0 0,-1 1 0,0-1 0,0 0 0,0 0 1,1 1-1,-1-1 0,0 0 0,0 0 0,0 1 0,0-1 0,0 0 0,1 0 0,-1 1 0,0-1 0,0 0 0,0 1 1,0-1-1,0 0 0,0 1 0,0-1 0,0 0 0,0 0 0,0 1 0,0-1 0,-1 1 0,0 3 0,-1 0-1,0 1 1,0-1-1,0 0 1,-4 5-1,0 1 40,-62 124 298,63-124-142,3-5-34,3-7-15,4-10-133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4:36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94 12963,'0'-3'199,"0"0"-1,0 0 1,0 1 0,0-1 0,-1 0 0,1 0-1,-1 0 1,1 1 0,-1-1 0,0 0 0,0 1 0,0-1-1,-1 1 1,1-1 0,-1 1 0,1-1 0,-1 1-1,0 0 1,0 0 0,0 0 0,0 0 0,0 0 0,0 0-1,-1 1 1,1-1 0,0 1 0,-1-1 0,0 1-1,1 0 1,-1 0 0,0 0 0,-3 0 0,-1 0-50,-1 0 1,1 1 0,0 0 0,0 0-1,-1 1 1,1-1 0,0 2 0,0-1-1,0 1 1,0 0 0,-11 5 0,-5 5-139,0 0 1,1 2-1,1 0 1,0 1-1,1 2 1,-26 25 0,15-9-11,2 1 0,-46 70 0,60-80-4,1-1 0,1 2 0,2 0 0,0 0 0,-11 46 0,18-54-1,1-1 1,1 1-1,0-1 1,1 1-1,1 0 1,1 0-1,0-1 1,1 1-1,1-1 1,8 27 0,-4-22-22,2 0 1,0 0 0,2-1 0,0 0 0,1-1 0,1 0 0,1-1 0,1 0 0,0-1 0,1-1 0,21 17 0,-24-24 10,0 0 1,0 0-1,0-2 0,1 1 1,0-2-1,1 0 1,22 6-1,-25-9 13,-1-1-1,1 0 1,0-1 0,0 0-1,-1-1 1,1-1 0,0 1-1,0-2 1,-1 0 0,21-6-1,-18 3 21,0-1-1,0 0 0,-1-2 0,1 1 0,21-18 0,-4-1 32,28-29 0,-1-4 154,-2-2 1,59-86 0,-95 118-74,-2-1 0,0-1 0,-2 0 0,-2-1-1,-1 0 1,-1-2 0,14-66 0,-24 86-76,0 1-1,-1 0 1,-1-1-1,0 0 1,-1 1-1,0 0 1,-1-1-1,-1 1 1,-7-23-1,7 27-44,-1 0-1,0 1 0,0 0 0,-1-1 1,0 2-1,-1-1 0,0 1 0,0 0 1,-1 0-1,1 0 0,-1 1 1,-1 0-1,1 0 0,-15-7 0,8 6-81,0 1-1,0 0 1,-1 1-1,0 0 1,0 1-1,0 1 1,-1 1-1,1 0 0,-17 0 1,6 2-192,1 2 1,0 0-1,0 2 1,-45 12-1,32-5-147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5:5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13731,'1'-1'161,"1"1"-1,-1-1 1,1 0-1,-1 0 1,1 0 0,-1 0-1,1 0 1,-1-1-1,0 1 1,0 0 0,0 0-1,0-1 1,0 1 0,0-1-1,0 1 1,1-3-1,-1 3-26,-1-1 0,1 1 0,0-1 0,0 1 0,-1-1-1,1 1 1,0 0 0,1 0 0,-1 0 0,0-1 0,0 1 0,0 0-1,1 0 1,-1 1 0,1-1 0,-1 0 0,0 0 0,1 1-1,-1-1 1,4 0 0,-3 1-78,-1 0 0,1-1 0,-1 2-1,1-1 1,0 0 0,-1 0 0,1 0 0,0 1 0,-1-1-1,1 1 1,-1-1 0,1 1 0,-1 0 0,1 0-1,-1-1 1,0 1 0,1 0 0,-1 0 0,2 2 0,0 0 0,0 1 1,-1-1 0,1 1 0,-1-1-1,0 1 1,0 0 0,2 5 0,1 6 14,-1 1 0,0-1 0,2 18 0,-2 3-9,-2-1 0,-2 1-1,-1-1 1,-1 1 0,-2-1-1,-2 0 1,-1 0 0,-1-1-1,-2 0 1,-2 0 0,-19 38-1,15-38-18,4-9-208,-10 30-1,22-54 109,-1-1-1,1 1 0,0 0 0,0 0 1,0 0-1,0 0 0,0 0 0,0 0 1,0 0-1,0 0 0,0-1 0,0 1 1,0 0-1,1 0 0,-1 1 0,3-1-315,-1-9 110,-2-6-128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0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13355,'-8'9'418,"1"0"-1,0 0 1,0 1 0,1-1-1,1 1 1,0 1 0,0-1-1,1 1 1,-6 19 0,1 10 88,-6 56 0,13-78-283,-5 36 164,3 0 0,1 0 0,10 103 0,-3-133-382,0-1 1,2 0-1,0 0 0,17 38 0,-16-47-99,0-1-1,0 0 1,2 0 0,0 0-1,0-1 1,1-1 0,0 1-1,15 11 1,5-3-154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0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47 10890,'0'-2'172,"0"0"-1,-1-1 1,1 1-1,-1 0 1,1 0-1,-1 0 1,0 0-1,0 0 1,1 0-1,-2 1 1,1-1-1,0 0 1,0 0-1,0 1 1,-1-1-1,1 1 1,-1-1-1,1 1 1,-1-1-1,0 1 1,0 0-1,1 0 1,-1 0-1,0 0 1,0 0-1,0 0 1,0 1-1,-4-2 1,3 2-21,0 0 0,0 0 0,0 0 0,0 0 0,0 0 1,-1 1-1,1-1 0,0 1 0,0 0 0,0 0 0,1 0 1,-1 0-1,0 0 0,0 1 0,1 0 0,-1-1 0,0 1 0,1 0 1,-4 4-1,-8 10 18,0 1 0,1 0-1,0 1 1,2 0 0,-18 40 0,-34 106 226,46-111-196,2 1 0,3 1 0,-9 89 0,18-107-150,2 1 0,2-1 0,1 0 0,2 0 0,2 0 0,13 50 0,-16-75-241,1-1 0,10 21 0,-13-30 224,0 1 0,1 0 0,0-1 0,-1 0 0,1 1 0,0-1 0,0 0 0,0 0 0,0 0 1,1 0-1,-1 0 0,1-1 0,-1 1 0,1-1 0,-1 1 0,6 1 0,-6-3-24,-1 0 0,0 0-1,1 0 1,-1 0 0,1 0 0,-1 0-1,0 0 1,1 0 0,-1-1 0,1 1-1,-1 0 1,0-1 0,1 1 0,-1-1-1,0 0 1,0 1 0,0-1-1,1 0 1,-1 0 0,0 0 0,0 0-1,0 0 1,0 0 0,0 0 0,-1 0-1,1 0 1,0 0 0,0-1 0,0-1-1,16-31-5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5:3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13243,'1'1'167,"1"0"0,-1 0 0,0 0 0,0 0 0,1 0 0,-1-1 0,0 1 1,1 0-1,-1-1 0,1 1 0,-1-1 0,1 1 0,-1-1 0,1 0 0,1 0 0,27 3 1019,49-12 207,44 8 1,190-26 0,13 12-501,-226 15-857,192-26-1,-255 19 59,0 1-1,1 2 0,-1 2 1,1 1-1,49 6 1,30 19 119,-65-13-164,-38-8-100,-17-4-754,-22-3-284,5 4 783,-6-2-117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5:3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34 13707,'0'0'171,"0"1"-1,0-1 1,0 0 0,0 1-1,0-1 1,0 1 0,0-1 0,0 0-1,1 1 1,-1-1 0,0 1-1,0-1 1,1 0 0,-1 1 0,0-1-1,0 0 1,1 1 0,-1-1-1,0 0 1,1 0 0,-1 1-1,0-1 1,1 0 0,-1 0 0,1 0-1,-1 1 1,0-1 0,1 0-1,-1 0 1,1 0 0,0 0 0,21 0 1202,-16-1-1297,1-1 1,0 0-1,0 0 0,6-3 0,49-25 1322,-69 33-1353,-7 5 195,-1-1 0,0-1 0,0 0-1,-29 6 1,-35 2 1125,79-14-1358,0 0 0,0 0 1,-1 0-1,1 0 1,0 0-1,0 0 1,0 0-1,-1 0 0,1 1 1,0-1-1,0 0 1,0 0-1,-1 0 0,1 0 1,0 0-1,0 1 1,0-1-1,0 0 0,0 0 1,-1 0-1,1 0 1,0 1-1,0-1 1,0 0-1,0 0 0,0 0 1,0 1-1,0-1 1,0 0-1,0 0 0,0 0 1,0 1-1,0-1 1,0 0-1,0 0 0,0 1 1,0-1-1,0 0 1,0 0-1,0 0 1,0 1-1,8 11-911,-8-11 778,1-1 0,0 1 1,0 0-1,0 0 1,0-1-1,0 1 0,0 0 1,0-1-1,0 1 1,0-1-1,0 1 0,0-1 1,0 0-1,0 1 1,0-1-1,0 0 0,0 0 1,0 0-1,1 0 0,-1 0 1,0 0-1,0 0 1,0 0-1,0 0 0,0 0 1,0-1-1,1 1 1,0-1-1,15-13-558,1-3-195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3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13155,'0'0'1480,"6"17"2232,1 42-2325,-3 0 1,-7 105 0,2-129-1216,-23 496 207,23-517-374,0-7-2,1-1-1,-1 1 1,1 0-1,1 0 1,-1 0-1,1 0 1,1-1-1,2 12 1,0-17-456,0-7-31,2-15-158,-5 16 647,4-15-266,-4-4-109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5:3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47 15291,'2'4'4045,"8"-2"-2491,15-3-685,-4-6-447,1-1 0,-1-2 0,28-16-1,-55 29-385,-1 0 1,1-1-1,-1 1 0,0-1 0,0-1 0,0 1 0,0-1 1,-9 0-1,-66 0 918,44-2-105,65 13-553,-21-8-581,0-1 1,0 0-1,0 0 0,0-1 0,1 1 1,-1-1-1,12 2 0,-17-5 180,0 0-1,-1 0 1,1 0 0,0 0-1,-1 0 1,1 0-1,-1 0 1,1 0 0,-1 0-1,1 0 1,-1 0 0,0 0-1,1 0 1,-1-1-1,0 1 1,0 0 0,0-2-1,1-1-161,3-16-406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5:39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13515,'-1'6'1400,"1"-3"-720,-2 1 1985,7-1-1777,-1-1-128,0-1-392,2-2-360,-2-2 128,1 1-16,-2-3-176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1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11018,'11'35'1281,"2"-1"0,1 0 0,25 44 0,-26-53-1063,-1 0 0,-1 1 1,-1 1-1,7 29 0,-13-36-148,-1-1 0,-1 1 0,0 0 0,-1 0 1,-2-1-1,-3 35 0,-6-8-108,-2 0 1,-2-1 0,-2-1-1,-38 74 1,39-90-7,1-7-29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1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65 12707,'0'-4'190,"0"0"0,0 0 0,-1 0 0,1 0 0,-1 1 0,0-1 0,0 0 1,-1 0-1,1 1 0,-1-1 0,-2-4 0,3 7-135,0 0 1,0 0-1,0 0 0,0 0 1,0 0-1,0 0 1,0 0-1,0 0 0,0 0 1,-1 1-1,1-1 0,0 0 1,-1 1-1,1-1 0,0 1 1,-1 0-1,1-1 1,-1 1-1,1 0 0,0 0 1,-1 0-1,1 0 0,-1 0 1,1 0-1,-1 0 0,1 0 1,0 1-1,-1-1 0,1 0 1,0 1-1,-1 0 1,1-1-1,-3 2 0,-5 4 53,-1 0 0,1 0 0,0 1 0,0 0-1,1 1 1,0 0 0,0 0 0,1 1 0,0 0 0,-8 13 0,1 2-18,1 0 1,1 1-1,-10 30 1,13-28-28,1 1 0,1-1 0,2 2 0,0-1 0,2 0 1,1 44-1,3-54-49,0-1 1,1 0-1,1 1 1,0-1-1,2-1 1,0 1-1,1 0 1,0-1-1,1 0 1,1-1-1,1 0 1,10 15-1,-14-24-11,0 1-1,1-1 1,0 0-1,0 0 0,1-1 1,-1 1-1,1-1 0,0-1 1,1 0-1,-1 0 1,1 0-1,0-1 0,0 0 1,0 0-1,0-1 0,0 0 1,0 0-1,1-1 1,-1 0-1,1-1 0,-1 0 1,1 0-1,-1-1 0,0 0 1,1 0-1,12-5 1,-1 0 45,-1-1 0,0 0 0,-1-2 0,0 0 0,0-1 0,-1-1 0,0 0 0,-1-1 0,-1-1 0,17-18 0,-11 10 57,-2-1 0,0-1 0,-2-1 0,0-1 0,-2 0 0,0-1 0,16-44 1,-27 57-67,0 1 0,-1-1 0,0 1 1,-1-1-1,-1 0 0,0 0 0,0 1 1,-3-23-1,0 26-41,1 0 0,-2 0 0,1 1 0,-1-1 1,-1 0-1,1 1 0,-1 0 0,-1 0 0,0 0 0,0 0 0,0 1 1,-1 0-1,-8-9 0,2 6-84,0 0 1,0 1-1,-1 0 1,0 1-1,-1 1 1,1 0-1,-1 1 0,-1 0 1,1 1-1,-1 1 1,0 0-1,0 1 1,-30-2-1,12 6-154,9 7 16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32 261 19476,'-31'10'576,"42"-13"-312,34-14 336,5-9-79,7-4-33,9 1-120,3 4-72,-4 2-8,6 1-56,-1 5-128,-2 0-96,-7 10-368,-5 2-216,-13-2-408,-7 0-137,-10-2 753,-7-2-272,-11-5-128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26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55 14395,'-3'-1'308,"0"-1"1,0 0-1,1 1 0,-1-1 1,0 0-1,1-1 0,-1 1 1,-3-5-1,6 7-202,-1-1 0,0 0-1,0 1 1,1-1 0,-1 0-1,1 0 1,-1 0 0,1 0 0,-1 1-1,1-1 1,-1 0 0,1 0-1,0 0 1,0 0 0,-1 0 0,1 0-1,0 0 1,0 0 0,0 0-1,0 0 1,0 0 0,0 0 0,0 0-1,0 0 1,1 0 0,-1 0-1,0 0 1,1 0 0,-1 0 0,0 0-1,1 0 1,-1 1 0,2-3-1,-2 3-82,0 0-1,1 0 0,-1 0 0,0 0 1,0 0-1,1 0 0,-1 0 0,0 0 0,0 0 1,1 0-1,-1 0 0,0 0 0,0 0 1,1 0-1,-1 0 0,0 0 0,0 0 1,1 0-1,-1 0 0,0 0 0,0 0 0,1 0 1,-1 0-1,0 0 0,0 0 0,0 1 1,1-1-1,-1 0 0,0 0 0,0 0 0,0 0 1,0 1-1,1-1 0,-1 0 0,0 0 1,0 0-1,0 1 0,0-1 0,0 0 0,0 0 1,1 1-1,-1-1 0,0 0 0,0 0 1,0 1-1,0-1 0,0 0 0,4 16 274,-3-3-235,-1-1 0,-1 1 0,0-1 0,0 1 0,-2-1 0,1 1 0,-7 14 0,0 0 23,-2-1 0,-16 30-1,8-24 27,-1-1-1,-1-1 0,-2 0 1,0-2-1,-2-1 0,-2-1 1,0-1-1,-34 23 0,60-47-102,-4 2 12,1 0 0,0 1 0,0-1 0,0 1 0,-4 4 0,8-7-20,-1-1 1,1 1 0,0-1 0,-1 1 0,1-1-1,0 1 1,0 0 0,-1-1 0,1 1 0,0-1 0,0 1-1,0 0 1,0-1 0,0 1 0,0 0 0,0-1-1,0 1 1,0 0 0,0-1 0,0 1 0,0-1-1,0 1 1,1 0 0,-1-1 0,0 1 0,0-1 0,1 1-1,-1 0 1,0-1 0,1 1 0,-1-1 0,0 1-1,1-1 1,-1 1 0,1-1 0,-1 0 0,1 1 0,-1-1-1,1 1 1,-1-1 0,1 0 0,0 0 0,-1 1-1,1-1 1,-1 0 0,1 0 0,0 0 0,-1 0-1,1 1 1,1-1 0,31 9-62,0-2-1,0 0 1,1-3-1,42 2 1,-7-6-163,130-15 1,-123 6 69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3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19780,'-3'9'769,"0"0"1,-1 0-1,0 0 0,-11 17 0,-3 7-421,-42 89 334,-55 124-86,99-195-1173,16-50-305,5-7 483,29-49-342,96-177-898,-99 169 1796,-33 109-10,3 1 1,1-1-1,2 0 0,14 62 0,-17-106-364,-1 0 0,0 0-1,1 0 1,-1 0 0,0 0-1,0-1 1,0 1 0,0 0-1,-1 0 1,1 0 0,0 0 0,-1 0-1,0 0 1,0 2 0,0-4 108,1 1 1,0-1-1,0 0 1,-1 1-1,1-1 1,-1 0-1,1 0 1,0 1-1,-1-1 1,1 0-1,0 0 1,-1 1 0,1-1-1,-1 0 1,1 0-1,-1 0 1,1 0-1,-1 0 1,1 0-1,0 0 1,-1 0-1,1 0 1,-2 0-1,-16-8-1448,5-3 1356,0 0-1,-15-18 0,-3-10 4664,31 39-4381,-1 0 0,1-1 0,0 1 1,0 0-1,0-1 0,-1 1 0,1 0 0,0-1 0,0 1 0,0 0 1,0-1-1,0 1 0,0 0 0,0-1 0,0 1 0,0-1 0,0 1 1,0 0-1,0-1 0,0 1 0,0 0 0,0-1 0,0 1 1,0 0-1,0-1 0,0 1 0,1 0 0,-1-1 0,0 1 0,0 0 1,0-1-1,1 1 0,-1 0 0,0-1 0,0 1 0,1 0 0,-1 0 1,0-1-1,1 1 0,-1 0 0,0 0 0,1 0 0,-1 0 1,0-1-1,1 1 0,-1 0 0,0 0 0,1 0 0,-1 0 0,0 0 1,1 0-1,25-3 1462,-19 2-1226,20-3-547,34-12 0,-56 15 91,-4 0 127,23-9-465,-16 4 274,0 0 0,-1-1 1,12-13-1,15-19-690,30-46 0,-49 63 1077,-1-1 1,-1 0-1,-1-1 0,-1-1 0,9-28 1,-37 104 875,-1 3 119,-23 110 0,40-157-1120,1-1-1,-1 1 1,1-1 0,0 1 0,2 10 0,-2-16-53,1 0 1,-1 0-1,0 1 0,1-1 0,-1 0 1,1 0-1,-1 0 0,1 0 1,-1 1-1,1-1 0,0 0 1,0 0-1,-1 0 0,1 0 0,0-1 1,0 1-1,0 0 0,0 0 1,0 0-1,0-1 0,0 1 0,0-1 1,1 1-1,-1-1 0,0 1 1,0-1-1,0 0 0,1 1 0,-1-1 1,0 0-1,0 0 0,1 0 1,-1 0-1,2 0 0,6-2-8,1 1 0,-1-2 0,0 0 0,0 0 0,0 0 0,0-1 1,9-6-1,-9 5-43,1 0 0,-1 1 0,1 0 0,0 1 0,17-4 0,-26 7 31,1-1 0,0 1 0,-1 0 0,1 0 0,0 0 0,-1 0 0,1 0 0,0 0 0,-1 1 0,1-1 0,0 0 0,-1 1 1,1 0-1,-1-1 0,1 1 0,-1 0 0,1 0 0,-1-1 0,1 1 0,-1 0 0,0 0 0,1 1 0,0 0 0,0 1-3,-1-1 0,0 0 0,0 1-1,0-1 1,0 1 0,0 0 0,0-1-1,-1 1 1,1 0 0,-1-1 0,0 1-1,1 0 1,-2 3 0,1 1 40,-1 1 1,0 0-1,0-1 0,-1 1 1,0-1-1,-1 1 0,1-1 0,-1 0 1,-6 10-1,4-11 66,0 0 0,-1 0 0,1 0 0,-1-1 0,0 0 0,-1-1 0,1 1 0,-1-1 0,0 0 0,0-1 0,-8 4 0,10-5-113,0 0 1,0-1-1,0 1 0,1-1 1,-1 0-1,0-1 1,0 1-1,0-1 0,-1 0 1,1 0-1,0 0 0,0-1 1,0 0-1,0 0 0,1 0 1,-1 0-1,0-1 1,-6-3-1,9 4-142,1 0 0,0 0 1,0 0-1,0 0 0,0 0 0,0 0 1,1-1-1,-1 1 0,0 0 0,0 0 1,1-1-1,-1 1 0,1 0 0,-1-1 0,1 1 1,0-1-1,-1 1 0,1-1 0,0 1 1,0-1-1,0 1 0,0-1 0,0 1 1,0-1-1,1 1 0,-1 0 0,0-1 1,1 1-1,-1-1 0,1 1 0,0 0 1,-1-1-1,1 1 0,0 0 0,0 0 1,0-1-1,0 1 0,0 0 0,0 0 1,0 0-1,0 0 0,0 0 0,0 1 0,1-1 1,-1 0-1,0 0 0,2 0 0,21-8-1365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3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2 19620,'-7'-1'332,"0"1"0,-1-1-1,1 2 1,0-1 0,-1 1-1,1 0 1,0 0 0,0 1 0,-14 5-1,-6 4 279,-28 16 1,45-23-402,-6 5-51,1 0 1,-17 12-1,26-16-131,0 0 0,1 0 0,-1 0 0,1 1 0,0 0 0,0 0-1,-5 9 1,10-14-25,-1-1 0,1 0 1,0 1-1,0-1 0,0 1 0,-1-1 0,1 0 0,0 1 0,0-1 0,0 1 0,0-1 0,0 0 0,0 1 0,0-1 0,0 1 0,0-1 0,0 1 0,0-1 0,0 0 0,0 1 0,0-1 0,0 1 1,0-1-1,1 0 0,-1 1 0,0-1 0,0 1 0,0-1 0,1 0 0,-1 1 0,0-1 0,0 0 0,1 1 0,-1-1 0,0 0 0,1 0 0,-1 1 0,0-1 0,1 0 0,-1 0 0,1 0 0,-1 1 1,0-1-1,1 0 0,-1 0 0,1 0 0,-1 0 0,0 0 0,1 0 0,-1 0 0,1 0 0,-1 0 0,1 0 0,-1 0 0,0 0 0,1 0 0,-1 0 0,1 0 0,0-1 0,35-4 13,-28 3-7,-3 1-6,9-1-22,0 0 0,0 0 0,-1 1 0,1 1 0,18 2 0,-29-2 15,-1 0 0,1 1 0,-1-1 0,0 1 0,1 0 0,-1 0-1,0 0 1,0 0 0,1 0 0,-1 0 0,0 0 0,0 1 0,0-1 0,0 1 0,-1 0-1,1-1 1,0 1 0,-1 0 0,1 0 0,-1 0 0,0 0 0,1 0 0,-1 1-1,0-1 1,0 0 0,-1 0 0,1 1 0,0-1 0,-1 0 0,1 1 0,-1-1-1,0 1 1,0-1 0,0 1 0,0-1 0,0 1 0,-1 3 0,0-1 66,0 0 1,0 0 0,0 0 0,-1 0 0,0 0-1,0-1 1,0 1 0,0-1 0,-1 1 0,1-1-1,-1 0 1,0 0 0,-1 0 0,1 0 0,-1-1-1,1 1 1,-1-1 0,0 0 0,-5 3 0,4-3-7,-1 0 0,0 0 0,0-1 0,0 1 0,0-1 0,0-1 1,0 1-1,-1-1 0,1 0 0,0 0 0,-1-1 0,1 0 0,-1 0 1,-9-2-1,14 2-171,0-1 0,0 1 1,0 0-1,1-1 0,-1 0 1,0 1-1,0-1 0,0 0 1,1 0-1,-1 0 0,0 0 0,1 0 1,-1 0-1,1 0 0,0-1 1,-1 1-1,1-1 0,0 1 1,0-1-1,-1 1 0,1-1 1,1 1-1,-1-1 0,0 0 0,0 0 1,1 0-1,-1 1 0,1-1 1,-1 0-1,1 0 0,-1-4 1,3-5-684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3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19196,'-1'0'91,"0"0"-1,0 0 0,0 0 1,0 0-1,0 0 1,0 1-1,0-1 1,0 0-1,0 1 1,0-1-1,0 1 1,0-1-1,0 1 1,0-1-1,0 1 1,0 0-1,1-1 0,-1 1 1,0 0-1,0 0 1,1-1-1,-1 1 1,0 0-1,1 0 1,-1 0-1,1 0 1,-1 0-1,1 0 1,0 0-1,-1 0 1,1 2-1,-12 40 570,11-36-401,-9 46 58,3 1-1,2 1 0,2-1 1,2 1-1,4-1 1,1 1-1,14 66 0,-35-176-154,-38-84-1,54 137-147,0 0-1,1 0 0,-1 0 1,0 0-1,1 0 1,-1 0-1,1 0 1,-1 0-1,1 0 0,0 0 1,0-3-1,1 4-18,-1 0 1,0 1-1,0-1 0,1 1 0,-1-1 0,1 0 0,-1 1 0,0-1 0,1 1 0,-1-1 1,1 1-1,0-1 0,-1 1 0,1 0 0,-1-1 0,1 1 0,0 0 0,-1-1 1,1 1-1,-1 0 0,1 0 0,0-1 0,-1 1 0,1 0 0,0 0 0,0 0 0,-1 0 1,1 0-1,0 0 0,-1 0 0,1 0 0,1 1 0,27 0-1173,-1 0-1,48-6 1,-40-2 454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3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18252,'-19'16'1370,"0"1"0,-29 34 0,42-44-1149,1 0-1,0 0 0,0 1 1,1 0-1,0 0 0,0 0 1,1 0-1,0 0 1,0 1-1,1-1 0,-2 14 1,4-21-210,0 0 0,-1 0 0,1 1 0,0-1 0,0 0 0,0 1 0,0-1 0,0 0 0,0 1 0,0-1 0,0 0 0,1 1-1,-1-1 1,0 0 0,1 0 0,-1 1 0,1-1 0,0 0 0,-1 0 0,1 0 0,0 0 0,0 0 0,-1 0 0,1 0 0,0 0 0,0 0 0,0 0 0,0 0 0,1 0 0,-1-1 0,0 1 0,0 0 0,0-1 0,0 1 0,1-1 0,-1 0 0,0 1 0,1-1 0,-1 0 0,0 0 0,1 0 0,-1 1 0,0-1 0,1-1 0,-1 1 0,0 0 0,0 0 0,1 0 0,-1-1 0,2 0 0,6-1-4,1-1 0,-1-1 0,0 1 0,0-1 0,13-8 0,3-5 6,23-20 0,-28 21-11,44-28 1,-63 44-5,-1-1-1,1 1 1,-1 0-1,1-1 1,0 1 0,-1 0-1,1-1 1,0 1-1,0 0 1,-1 0 0,1 0-1,0 0 1,-1-1-1,1 1 1,0 0-1,0 0 1,-1 0 0,1 1-1,0-1 1,-1 0-1,1 0 1,0 0 0,0 0-1,-1 1 1,1-1-1,0 0 1,-1 1 0,1-1-1,-1 0 1,1 1-1,1 0 1,9 23-25,-10-22 42,-1 0-1,1 1 1,0-1-1,-1 0 1,1 0 0,0 0-1,1 0 1,-1 0-1,0 0 1,0 0 0,1 0-1,0 0 1,-1-1-1,1 1 1,0-1 0,3 3-1,-2-3 14,1 0-1,-1-1 1,1 1-1,-1-1 1,1 0-1,-1 0 1,1 0-1,-1 0 1,1-1 0,-1 0-1,1 1 1,-1-1-1,0-1 1,6-1-1,48-27 226,-43 22-191,2-1-20,-4 2-59,-1 1 0,2-1 1,-1 2-1,0 0 0,1 0 0,16-3 0,-28 8 4,1 0-1,-1 0 0,0 0 0,0 0 1,0 0-1,0 0 0,1 0 0,-1 0 1,0 0-1,0 1 0,0-1 0,0 0 1,0 1-1,1-1 0,-1 1 0,0-1 1,0 1-1,0 0 0,0-1 0,-1 1 0,1 0 1,0 0-1,0-1 0,0 1 0,0 0 1,0 2-1,1 1-179,0 0 1,0 0-1,0 0 0,-1 1 1,2 6-1,-3-7-127,1 0 0,0-1 0,0 1 0,1 0 0,-1-1 0,3 4 0,-4-7 259,0 1 0,1-1 0,-1 1 0,1-1 0,-1 1 0,1-1 0,-1 1 0,1-1 0,0 0 0,-1 1 0,1-1 0,-1 0 0,1 0 0,0 1 0,-1-1 0,1 0-1,0 0 1,-1 0 0,1 0 0,0 0 0,-1 0 0,1 0 0,0 0 0,-1 0 0,1 0 0,0 0 0,-1 0 0,1 0 0,0-1 0,0 1 0,18-11-595,-17 9 515,22-15-867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4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13075,'0'1'27,"0"-1"0,0 0 1,0 0-1,0 0 0,0 0 0,0 0 1,0 0-1,0 0 0,0 1 0,0-1 1,0 0-1,0 0 0,0 0 1,0 0-1,0 0 0,0 0 0,0 0 1,0 1-1,0-1 0,0 0 0,0 0 1,0 0-1,0 0 0,0 0 1,0 0-1,0 0 0,0 0 0,0 0 1,0 1-1,0-1 0,0 0 0,1 0 1,-1 0-1,0 0 0,0 0 0,0 0 1,0 0-1,0 0 0,0 0 1,0 0-1,0 0 0,1 0 0,-1 0 1,0 0-1,0 0 0,0 0 0,0 0 1,0 0-1,10 1 391,9-5 43,28-5 66,1 2 0,0 2 0,90 3 1,147 26-276,-36-2-177,155-25 23,0-27 147,133-4 142,-85 26-185,325-12-117,-310-12 13,567-19 944,-714 51-126,-322-1-862,1 0 0,-1 0-1,0 0 1,0 0 0,1 0-1,-1 0 1,0 0 0,1-1 0,-1 1-1,1-1 1,0 1 0,-1-1-1,1 1 1,0-1 0,0 0 0,0 1-1,-1-4 1,5 3-63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3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89 109 17212,'-12'13'769,"-1"0"1,2 1 0,-13 19 0,20-26-538,1-1 0,-1 1 0,1-1 0,0 1 0,1 0 0,0 0 0,0 0 0,0 1 0,1-1 0,-1 12 1,2-18-212,0 0 1,-1 1 0,1-1 0,0 0 0,0 0 0,1 0 0,-1 0 0,0 1 0,0-1 0,0 0 0,1 0-1,-1 0 1,0 0 0,1 0 0,-1 0 0,1 0 0,0 0 0,-1 0 0,1 0 0,0 0 0,0 0 0,-1 0-1,1-1 1,0 1 0,0 0 0,0-1 0,0 1 0,0 0 0,0-1 0,0 1 0,0-1 0,0 1 0,0-1-1,0 0 1,0 1 0,1-1 0,-1 0 0,0 0 0,0 0 0,0 0 0,0 0 0,0 0 0,1 0 0,-1 0-1,0-1 1,0 1 0,0 0 0,0-1 0,2 0 0,4-1 3,1-1-1,-1 0 1,0-1-1,0 1 1,-1-1-1,9-7 0,12-11 4,-1-1-1,43-53 0,35-60 33,-96 125-66,-10 12 40,-16 19 142,2 2 258,0-1 0,-25 48 0,36-58-276,0 1 0,0-1 1,1 1-1,0 0 0,1 0 0,1 0 0,0 0 1,-1 23-1,3-31-217,1 0-1,-1-1 1,1 1 0,-1-1 0,1 1 0,0-1 0,0 0-1,1 1 1,-1-1 0,1 0 0,0 0 0,-1 0 0,1 0 0,4 5-1,-4-7-36,0 1-1,-1-1 0,1 0 1,0 1-1,0-1 0,0 0 1,0 0-1,0 0 0,0 0 1,0-1-1,0 1 0,0 0 1,0-1-1,0 1 0,0-1 1,0 0-1,1 0 0,-1 0 1,0 0-1,0 0 0,0-1 1,1 1-1,-1 0 0,0-1 1,4-1-1,18-12-550,2-7-202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3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17692,'-3'5'3076,"-18"16"-1072,-17 17 494,36-36-2417,0 1-1,0 0 0,1-1 1,-1 1-1,0 0 0,1 0 1,0 0-1,0 0 0,0 0 1,0 0-1,0 1 0,0-1 1,1 4-1,0-6-90,0 0-1,0-1 1,0 1 0,1 0-1,-1 0 1,0 0 0,0-1 0,1 1-1,-1 0 1,1-1 0,-1 1-1,1 0 1,-1-1 0,1 1-1,-1 0 1,1-1 0,0 1-1,-1-1 1,1 1 0,0-1 0,-1 1-1,1-1 1,0 0 0,0 1-1,-1-1 1,1 0 0,0 0-1,0 1 1,0-1 0,0 0-1,-1 0 1,1 0 0,1 0-1,37-1-609,-27 0 405,10 0-110,-15 0 239,-1 0 0,0 0 0,1 1-1,-1 0 1,0 0 0,1 1 0,-1 0 0,0 0 0,0 0 0,8 3 0,-13-3 81,0-1 0,0 1 1,-1-1-1,1 1 0,0-1 0,-1 1 0,1-1 0,0 1 0,-1 0 0,1-1 1,-1 1-1,1 0 0,-1 0 0,1-1 0,-1 1 0,0 0 0,1 0 1,-1 0-1,0-1 0,0 1 0,1 0 0,-1 0 0,0 0 0,0 0 1,0 0-1,0 0 0,0 0 0,0-1 0,-1 1 0,1 0 0,0 0 0,0 0 1,0 0-1,-1 0 0,1-1 0,-1 1 0,1 0 0,0 0 0,-1-1 1,0 1-1,1 0 0,-1-1 0,1 1 0,-1 0 0,0-1 0,-1 2 1,-4 4 46,0-1 0,0 1 0,-12 7 0,16-12-33,-10 7-16,0-1-1,-1 0 0,-13 6 0,23-12-4,1 0 0,-1 0 0,1 0-1,-1 0 1,0 0 0,1-1 0,-1 1 0,0-1 0,0 1 0,0-1 0,1 0 0,-1 0 0,0-1 0,0 1 0,1 0 0,-1-1 0,0 0-1,0 0 1,1 1 0,-1-1 0,1-1 0,-1 1 0,-2-2 0,-7-15-68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3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78 14331,'7'-11'1144,"2"-1"277,-2-1 0,9-18 0,-15 31-1355,-1 0 0,0-1-1,0 1 1,0 0 0,0 0 0,1-1 0,-1 1 0,0 0 0,0-1 0,0 1 0,0 0 0,0-1 0,0 1 0,0 0 0,0-1 0,0 1 0,0 0 0,0-1 0,0 1 0,0 0 0,0-1 0,0 1 0,-1 0 0,1-1 0,0 1 0,0 0 0,0 0 0,0-1 0,-1 1 0,1 0 0,0-1 0,0 1 0,-1 0 0,-11-1 1269,-15 12-250,11 1-940,1 1 0,1 0 0,0 1 0,1 0 1,0 1-1,1 1 0,1 0 0,-9 18 0,14-25-115,1 1 0,0 0 0,1 0 0,0 0 0,0 0 0,1 0 0,0 1 0,-1 13 1,4-23-27,0 0 0,-1 0 0,1 0 0,0 1 0,0-1 0,0 0 0,0 0 0,0 0 0,1 0 0,-1 0 0,0 0 0,0 0 0,1 0 0,-1 1 0,1-1 0,-1 0 0,1 0 0,0 1-1,0-1 0,0-1 0,-1 0-1,1 1 1,0-1-1,0 1 1,-1-1-1,1 0 1,0 0-1,-1 0 1,1 1-1,0-1 1,0 0-1,0 0 1,-1 0 0,1 0-1,0 0 1,0 0-1,-1 0 1,1-1-1,1 1 1,3-2 1,0 0-1,-1 0 1,1 0 0,0 0 0,-1-1 0,0 0 0,6-4 0,21-22 28,-1-2 1,-1-2-1,-2 0 1,35-56-1,-73 108-8,-11 27-1,0 3-20,-11 13 23,-29 56 348,-47 127 0,108-243-374,-1 4-41,-1 0-1,1 0 1,1 0 0,-1 1 0,0 11-1,2-18 25,0 0 1,0 0-1,0 1 0,0-1 0,0 0 0,0 0 0,0 1 0,0-1 0,0 0 0,0 0 0,0 0 0,0 1 0,1-1 0,-1 0 0,0 0 0,0 0 0,0 1 0,0-1 0,0 0 0,1 0 0,-1 0 0,0 0 1,0 0-1,0 0 0,1 1 0,-1-1 0,0 0 0,0 0 0,0 0 0,1 0 0,-1 0 0,0 0 0,0 0 0,1 0 0,-1 0 0,0 0 0,0 0 0,1 0 0,-1 0 0,0 0 0,0 0 0,0 0 1,1 0-1,10-5-670,-4 0 328,-1 0-1,0 0 1,0-1-1,0 0 1,-1 0-1,0 0 1,7-10-1,29-57-728,-31 54 751,25-46-594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3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14675,'2'1'1935,"-7"7"-580,-14 20 226,-6 8-157,7-5-295,-16 34 0,29-54-910,0 2 0,1-1 0,0 0 0,1 1 0,1 0 0,-2 17 0,4-28-194,-1-1-1,1 0 1,0 1 0,0-1-1,0 1 1,0-1-1,0 1 1,0-1 0,1 1-1,-1-1 1,0 0-1,1 1 1,-1-1 0,1 1-1,0-1 1,-1 0-1,1 0 1,0 1 0,0-1-1,0 0 1,0 0-1,0 0 1,0 0 0,0 0-1,0 0 1,0 0-1,2 1 1,-1-2-3,0 1-1,1-1 1,-1 0-1,0 0 1,0 0 0,0 0-1,1 0 1,-1 0-1,0-1 1,0 1 0,0-1-1,0 1 1,0-1-1,0 0 1,0 0-1,0 0 1,0 0 0,2-2-1,13-7 96,-1-2 0,-1 0 0,0 0-1,25-29 1,46-67 328,-64 78-362,-5 8-41,-7 4-13,-16 21-36,6-3 7,-8 8-5,1 1 0,0 0 0,0 0 0,1 0 0,-7 14-1,-22 56 109,32-70-76,0-1 0,0 1 0,1 0 0,0 0 0,-1 14 0,3-22-27,0 1 1,0 0-1,0-1 0,0 1 0,0-1 0,0 1 1,0 0-1,1-1 0,-1 1 0,1-1 1,-1 1-1,1-1 0,-1 1 0,1-1 0,0 0 1,0 1-1,0-1 0,0 0 0,0 1 1,0-1-1,0 0 0,0 0 0,0 0 0,0 0 1,1 0-1,-1 0 0,0 0 0,1-1 1,-1 1-1,1 0 0,-1-1 0,1 1 0,-1-1 1,1 1-1,-1-1 0,1 0 0,-1 0 1,1 0-1,0 0 0,1 0 0,4 0-128,-1-1-1,0 0 1,0 0-1,0 0 1,0-1-1,0 0 1,0 0-1,0 0 1,5-5-1,49-32-466,-52 34 563,31-24-378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3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24 17836,'0'0'116,"0"-1"1,1 1-1,-1-1 1,0 1-1,1 0 1,-1-1-1,0 1 1,0-1-1,0 1 1,1-1-1,-1 1 1,0-1-1,0 1 1,0-1-1,0 1 1,0-1-1,0 1 1,0-1-1,0 1 1,0-1-1,0 1 1,0-1-1,0 1 1,0-1 0,-1 1-1,1-1 1,0 1-1,0-1 1,-1 0-1,0 0 30,1 1 0,-1-1 1,0 0-1,0 1 0,0-1 0,0 1 0,0-1 0,0 1 0,0-1 1,0 1-1,0 0 0,0 0 0,-2-1 0,-1 1 120,0-1-1,-1 1 1,1 0-1,-1 0 1,1 0 0,-6 1-1,1 2-151,-1 1 0,1 0 0,1 0 0,-1 1 0,0 0 0,1 0 0,0 1-1,0 0 1,1 1 0,0 0 0,-11 12 0,10-10-85,1 1-1,0 0 0,0 0 1,1 0-1,1 1 1,-1 0-1,2 0 0,-1 1 1,-2 11-1,7-21-23,0-1-1,-1 0 1,1 0-1,0 1 1,0-1-1,-1 0 1,1 0-1,0 1 1,0-1-1,1 0 1,-1 0 0,0 1-1,0-1 1,1 0-1,-1 0 1,0 1-1,1-1 1,-1 0-1,1 0 1,0 0-1,1 2 1,-1-3-3,-1 1 1,2 0-1,-1-1 1,0 1-1,0-1 1,0 1-1,0-1 0,0 0 1,0 1-1,0-1 1,1 0-1,-1 0 1,0 0-1,0 0 0,0 0 1,0 0-1,1 0 1,0-1-1,4 0 1,-1 0 0,0-1 0,1 1 0,-1-1 0,0-1-1,0 1 1,-1-1 0,7-4 0,3-4-57,0-2 0,-1 0 0,0 0 0,-1-1 0,0-1 0,-1 0 0,-1 0 1,-1-1-1,0-1 0,10-25 0,-17 34-300,-8 12 200,-7 15 39,5-5 75,0 0 1,1 1-1,1 0 1,0 0-1,1 0 0,1 1 1,0 0-1,-2 31 1,6-46 33,0 0 0,-1 0 0,1 0 0,0-1 0,0 1-1,0 0 1,0 0 0,0 0 0,1 0 0,-1 0 0,0-1 0,0 1 0,0 0 0,1 0 0,-1 0 0,1-1 0,-1 1 0,0 0 0,1 0 0,-1-1 0,1 1 0,0 0 0,-1-1-1,1 1 1,-1-1 0,1 1 0,0-1 0,1 2 0,-1-2 14,1 0 0,-1-1-1,0 1 1,1 0-1,-1 0 1,1-1 0,-1 1-1,0 0 1,1-1 0,-1 1-1,0-1 1,0 0 0,1 1-1,-1-1 1,0 0 0,2-1-1,14-12-107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3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181 303 16844,'3'-4'746,"0"0"0,1-1 1,-2 1-1,1-1 1,4-9-1,-7 14-645,0-1-1,1 1 1,-1-1 0,0 0-1,0 1 1,0-1 0,0 0 0,0 1-1,1-1 1,-1 0 0,0 1-1,-1-1 1,1 0 0,0 1-1,0-1 1,0 0 0,0 1 0,0-1-1,-1 1 1,1-1 0,0 0-1,-1 0 1,0 0-4,0 1 1,0-1-1,0 1 0,0 0 1,0-1-1,0 1 0,0 0 0,0-1 1,0 1-1,0 0 0,0 0 1,0 0-1,0 0 0,0 0 1,0 0-1,0 0 0,0 1 1,0-1-1,-2 1 0,-7 2 6,1 0-1,0 0 0,0 1 1,0 0-1,0 1 1,1 0-1,0 0 1,0 1-1,0 0 0,1 1 1,-12 12-1,11-11-105,1 1-1,0-1 1,1 1-1,0 1 1,1-1-1,0 1 1,0 0-1,1 0 1,0 0 0,-3 15-1,7-23 3,-1 0 0,1 0 0,-1 0-1,1 0 1,0 0 0,0 0 0,0 0 0,0 0-1,0 0 1,0 0 0,1-1 0,-1 1 0,1 0 0,-1 0-1,1 0 1,0 0 0,-1 0 0,1-1 0,2 4-1,-2-4 1,1 0 0,-1 0-1,0-1 1,1 1 0,-1 0-1,0-1 1,1 1 0,-1-1-1,1 1 1,-1-1 0,1 0-1,-1 1 1,1-1 0,-1 0-1,1 0 1,-1 0 0,1 0-1,-1-1 1,3 1 0,4-2-4,0 0 0,-1-1 0,1 0 1,0 0-1,-1-1 0,0 0 1,13-9-1,-1-2-2,-1 0-1,-1-2 0,-1 0 1,0-1-1,-1 0 1,-1-1-1,-1-1 1,-1 0-1,-1-1 1,17-42-1,-27 62-2,-1-1 1,1 1-1,-1-1 0,1 0 0,-1 1 0,0-1 0,1 0 0,-1 0 1,0 1-1,0-1 0,-1 0 0,1 0 0,-1-2 0,1 4 7,0 0 0,0 0 0,0 0 0,0 0-1,0-1 1,0 1 0,-1 0 0,1 0 0,0 0-1,0 0 1,0-1 0,0 1 0,-1 0 0,1 0-1,0 0 1,0 0 0,0 0 0,-1 0 0,1 0-1,0 0 1,0 0 0,0 0 0,-1 0 0,1 0-1,0 0 1,0 0 0,-1 0 0,1 0 0,0 0 0,0 0-1,0 0 1,-1 0 0,1 0 0,0 0 0,-13 10-88,-2 7 7,-25 37 0,35-48 95,1 1 0,0 0 0,1 1 1,0-1-1,0 1 0,0-1 0,1 1 0,-3 16 0,5-22-5,0-1 0,0 1 0,0-1-1,1 1 1,-1 0 0,0-1 0,1 1 0,-1-1 0,1 1-1,-1 0 1,1-1 0,0 0 0,0 1 0,-1-1-1,1 1 1,0-1 0,0 0 0,1 0 0,-1 0-1,0 1 1,0-1 0,0 0 0,1 0 0,-1-1-1,1 1 1,-1 0 0,1 0 0,-1-1 0,1 1-1,-1-1 1,2 1 0,7 2 10,-1-1 0,1-1 1,-1 0-1,12 0 0,-12 0-17,70 2 13,63 5 2,-141-8 9,-1 0 0,0 0 0,0-1 0,1 1 0,-1 0-1,0 0 1,0 0 0,0-1 0,1 1 0,-1 0 0,0 0 0,0-1-1,0 1 1,0 0 0,0-1 0,0 1 0,0 0 0,0 0-1,1-1 1,-1 1 0,0 0 0,0-1 0,0 1 0,0 0 0,-1-1-1,1 1 1,0 0 0,0 0 0,0-1 0,0 1 0,0 0-1,0 0 1,0-1 0,0 1 0,-1 0 0,1-1 0,0 1 0,0 0-1,0 0 1,0 0 0,-1-1 0,-8-17 394,8 16-304,-50-91 1247,54 90-2141,8 4 11,20 5-838,-21-4 788,32 6-1515,43 2 1,-72-10 1625,1 1 0,-1-2 0,0 1 0,0-2 0,1 0 0,-1-1 0,20-6 0,-32 9 749,0 0-1,0-1 1,0 1 0,0-1 0,0 1 0,0-1-1,0 1 1,0-1 0,0 1 0,-1-1 0,1 0 0,0 0-1,0 1 1,0-1 0,-1 0 0,1 0 0,0 0-1,-1 0 1,1-1 0,-1 1 26,0 1 0,0-1 1,0 1-1,0-1 0,0 0 0,0 1 1,0-1-1,0 1 0,-1-1 0,1 0 0,0 1 1,0-1-1,-1 1 0,1-1 0,0 1 1,-1-1-1,1 1 0,0-1 0,-1 1 0,1-1 1,-1 1-1,1 0 0,-1-1 0,0 1 1,-1-2 183,-1 1 1,0-1 0,1 1 0,-1 0-1,1 0 1,-1 0 0,0 0 0,0 1 0,0-1-1,0 1 1,1-1 0,-1 1 0,-5 0-1,2 2 102,0-1-1,-1 1 0,1 0 0,0 1 0,0 0 0,1 0 0,-1 0 0,0 0 1,1 1-1,0 0 0,0 0 0,-5 5 0,7-6-265,0 1 0,0-1 0,0 1 0,0 0 0,0 0-1,1 0 1,0 0 0,0 0 0,0 0 0,0 1 0,1-1 0,0 0 0,-1 1 0,2-1-1,-1 1 1,0 0 0,1 6 0,0-9-76,0-1 0,0 0 0,1 0-1,-1 1 1,0-1 0,0 0 0,1 0 0,-1 1-1,1-1 1,-1 0 0,1 0 0,-1 0 0,1 0-1,0 0 1,0 0 0,0 0 0,-1 0 0,1 0-1,0 0 1,0 0 0,0 0 0,0-1 0,0 1-1,2 0 1,-1 0-7,1 0 0,-1-1-1,1 1 1,-1-1 0,1 1-1,-1-1 1,1 0 0,0 0 0,-1 0-1,1-1 1,3 0 0,4-1-39,-1-1 1,1 0 0,-1 0-1,0-1 1,11-7-1,0-2-237,-2-2 0,0 0 0,0-1 0,-1 0 0,-2-2 0,1 0 0,15-26 0,-49 83-374,16-35 719,0-1 0,1 1 1,0 0-1,-1 0 0,1 0 1,1 0-1,-1 0 1,1 0-1,-1 0 0,1 0 1,0 0-1,1 5 0,0-8-48,-1 0 0,1 0 0,0 0-1,0 0 1,0 0 0,0 0 0,0 0-1,0 0 1,0 0 0,0-1-1,0 1 1,0 0 0,0-1 0,0 1-1,0-1 1,0 1 0,1-1 0,-1 0-1,0 1 1,0-1 0,1 0-1,-1 0 1,0 0 0,0 0 0,1 0-1,-1 0 1,0 0 0,1 0 0,-1-1-1,2 0 1,5 0 32,-1-1 0,1-1 0,11-4 1,-6 1-30,1-1 1,-1-1 0,0 0 0,-1-1 0,0 0-1,0-1 1,-1-1 0,0 0 0,17-23 0,-14 15 6,-1-1 0,-1 0 0,-1-1 0,-1 0 0,13-40 0,-20 54-23,-2 5-8,-1 0 0,1 1 0,0-1 0,-1 0 0,1 0 0,-1 1 0,1-1-1,-1 0 1,0 0 0,0 1 0,0-1 0,0 0 0,0 0 0,0 0 0,-1-3 0,1 5-3,-1 0 1,1 0 0,0-1-1,-1 1 1,1 0-1,0 0 1,0 0 0,-1 0-1,1 0 1,0 0-1,-1 0 1,1 0 0,0 0-1,-1 0 1,1 0-1,0 0 1,0 0 0,-1 0-1,1 0 1,0 1-1,-1-1 1,1 0 0,0 0-1,0 0 1,-1 0-1,1 0 1,0 1 0,0-1-1,-1 0 1,1 0-1,0 1 1,0-1 0,0 0-1,0 0 1,-1 1-1,1-1 1,0 0 0,0 0-1,0 1 1,0-1-1,-10 13 4,-4 12 28,0 1 1,2 1-1,1 0 0,1 1 1,1 0-1,-7 45 0,14-58-15,1 0 0,1 0 0,0 0 0,1 0 0,1 0 0,4 22 0,-2-14-40,-9-47-302,-2 0 0,-10-27 0,10 32 226,0 0-1,1 0 0,1-1 1,-3-31-1,8 49 102,0-1 1,0 1 0,0-1-1,0 1 1,0-1 0,1 1-1,-1 0 1,1-1 0,0 1-1,0-1 1,0 1-1,0 0 1,0 0 0,0 0-1,1 0 1,-1 0 0,1 0-1,-1 0 1,1 0-1,0 0 1,-1 1 0,1-1-1,3-1 1,4-3-114,1 2 1,-1-1-1,1 2 0,15-5 1,-16 5 53,-1 1 1,0-2 0,1 1-1,-1-1 1,9-5 0,8-11-194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3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20140,'1'0'184,"0"-1"-1,1 0 0,-1 0 0,1 1 0,-1-1 1,0 0-1,1 1 0,-1 0 0,1-1 1,-1 1-1,1 0 0,0 0 0,-1 0 1,3 0-1,-3 0-72,0 1 0,0 0 0,-1 0 0,1 0 0,0-1 0,-1 1 0,1 0 0,0 0-1,-1 0 1,1 0 0,-1 0 0,1 0 0,-1 0 0,0 0 0,1 0 0,-1 1 0,0-1 0,0 0 0,0 2 0,1 0-65,-1 0 0,1 0-1,0 0 1,0 0 0,0 0 0,0-1-1,0 1 1,1 0 0,-1 0 0,1-1-1,0 1 1,0-1 0,0 0 0,0 1 0,0-1-1,0 0 1,1 0 0,-1 0 0,1-1-1,3 3 1,-3-3-50,0 0 1,0 0-1,1 0 0,-1-1 0,0 0 1,0 1-1,1-1 0,-1 0 0,0-1 0,1 1 1,-1 0-1,0-1 0,0 0 0,0 0 1,1 0-1,-1 0 0,0 0 0,5-4 1,10-6-71,1-2 0,-2 0 0,0-1 0,-1 0 0,16-19 0,3-2-120,-21 27 104,-14 8 89,0 0 0,0 0 0,1 0 0,-1 0 0,0 1 1,0-1-1,0 0 0,1 0 0,-1 0 0,0 0 0,0 1 0,0-1 0,1 0 0,-1 0 0,0 0 0,0 1 0,0-1 0,0 0 0,0 0 0,0 1 0,0-1 0,1 0 0,-1 0 1,0 1-1,0-1 0,0 0 0,0 0 0,0 1 0,0-1 0,0 0 0,0 0 0,0 1 0,-6 30 22,4-25-14,-11 70-139,12-58 82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3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5 238 26798,'-5'10'144,"35"-63"-72,-1-1 8,-6 8 24,-7 12-32,-5 8-8,5 1-48,-10 15 16,-2 15-24,-2 10-24,-2 16 8,-3 3-32,0 6-48,0-3-144,3 1-872,0-7 1000,4-17-161,5 1-47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3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21149,'96'1'3674,"47"7"-3395,218 39 0,-307-31-2711,-49-12 1805,-11-2-118,-17 0-172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3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60 17044,'-1'-20'2547,"1"15"-2004,-1 1 1,1-1-1,0 1 0,0-1 1,0 0-1,2-7 0,-7 29 1279,3-8-1697,-1 0 0,0 0 0,-8 15 0,-2-3 45,0-1 0,-2 0-1,0-1 1,-1-1 0,-1-1 0,-28 23-1,-123 80 811,151-109-906,6-4-28,0 1 1,1 0-1,0 0 0,-14 16 0,22-22-47,1 0 0,-1-1 0,1 1 0,0 0 0,0 0-1,0 1 1,0-1 0,0 0 0,0 0 0,0 0 0,1 1-1,-1-1 1,1 0 0,-1 4 0,2-5-5,-1 1 0,0 0 0,1-1 0,-1 1 0,1-1 0,0 1 0,0-1 0,-1 1 0,1-1 0,0 1 0,0-1 0,0 1 0,1-1 0,-1 0 0,0 0 0,0 0 0,1 0 0,-1 0 0,0 0 0,1 0 0,-1 0 0,3 1 0,8 3-37,-1-1 1,1 1-1,0-2 1,0 0-1,0 0 1,1-1-1,12 0 1,92 0-720,-100-3 573,168-11 217,-133 6-177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4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14507,'116'16'6514,"54"9"-6033,-139-20-394,39 11 14,-63-14-89,0 0 0,-1 0 0,1 1 0,-1 0 0,1 0 0,-1 1 0,7 5 0,-11-7-9,-1-1-1,1 0 1,-1 1 0,0-1 0,0 1-1,1 0 1,-1-1 0,-1 1 0,1 0-1,0 0 1,0 0 0,0 0 0,-1 0-1,1 0 1,-1-1 0,0 1 0,0 0-1,1 0 1,-1 0 0,-1 0 0,1 0-1,0 0 1,0 0 0,-1 0 0,1 0-1,-1 0 1,1 0 0,-1 0 0,0 0-1,0 0 1,0-1 0,0 1 0,0 0-1,-2 2 1,-6 7 10,1-1-1,-1 0 1,-1 0 0,-10 8-1,11-10-3,-336 297-928,343-303 835,2-1 62,-1 0 1,0 0-1,0-1 0,1 1 0,-1 0 0,0 0 1,0-1-1,0 1 0,0 0 0,0-1 0,0 1 0,0-1 1,0 1-1,0-1 0,0 1 0,-2-1 0,-3-5-282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3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6 193 17228,'1'-17'3787,"-5"43"-1748,2-8-1871,2 0 0,0 0-1,1 0 1,0 0 0,2 0-1,7 29 1,-9-46-168,-1 1 0,1-1-1,-1 1 1,1-1 0,0 1 0,-1-1 0,1 0 0,0 1 0,0-1 0,0 0-1,0 0 1,0 0 0,1 0 0,-1 0 0,0 0 0,2 1 0,-2-2-1,0 1 1,0-1 0,1 0 0,-1 0 0,0 0 0,0 0-1,0 0 1,0 0 0,0 0 0,0 0 0,1-1 0,-1 1-1,0 0 1,0-1 0,0 1 0,0 0 0,0-1 0,0 1-1,0-1 1,0 0 0,0 1 0,-1-1 0,1 0 0,0 0-1,1 0 1,5-6 0,-1-1 0,0 1-1,0-1 1,0 0 0,-1 0 0,0-1 0,4-11-1,25-70 33,-24 63-15,-4 8 12,-1 0 0,5-36 0,-12 71-50,-6 66 179,7-71-263,1 1 1,0-1-1,1 0 0,1 0 1,3 18-1,-5-29 94,1 1 1,-1-1 0,0 0-1,0 1 1,0-1 0,0 0-1,0 1 1,0-1 0,1 0-1,-1 1 1,0-1 0,0 0-1,0 0 1,1 1 0,-1-1-1,0 0 1,0 0 0,1 0-1,-1 1 1,0-1 0,1 0-1,-1 0 1,0 0 0,0 0-1,1 0 1,-1 1 0,0-1-1,1 0 1,-1 0 0,0 0-1,1 0 1,-1 0 0,0 0-1,1 0 1,-1 0 0,0 0-1,1 0 1,-1 0 0,0-1-1,1 1 1,9-3-146,-1 0 0,1 0 1,16-10-1,212-119-1336,-230 127 1484,0 1 1,0-1-1,0-1 1,-1 1-1,13-13 4,-20 18 30,-5 58 360,-9 87 254,-7 156 222,24-286-985,-3-15 112,0 0-1,0 1 1,0-1-1,0 0 1,1 0-1,-1 0 1,0 0-1,0 0 1,0 0-1,0 0 1,0 0-1,1 0 1,-1 0-1,0 0 1,0 0-1,0 0 1,0 0-1,1 0 1,-1 0-1,0 0 1,0 0-1,0 0 1,0 0-1,0 0 0,1 0 1,-1 0-1,0 0 1,0 0-1,0-1 1,0 1-1,0 0 1,0 0-1,1 0 1,-1 0-1,0 0 1,0 0-1,0 0 1,0-1-1,0 1 1,0 0-1,0 0 1,0 0-1,0 0 1,1-1-1,0-2-148,1 0 0,-1 0 0,1 0 0,-1 0 0,0 0 1,2-7-1,3-32-996,-1 0 0,-1-45 0,-9-85-856,5 164 1948,-14-142 1825,14 192-948,2-1 0,3 1 0,0-1 0,3-1 0,19 59-1,-24-89-666,1 0 0,1-1-1,-1 0 1,2 0 0,-1 0-1,1 0 1,1-1 0,12 13-1,-17-19-95,0 1 0,1-1 0,-1 0-1,1 0 1,0-1 0,0 1 0,0 0 0,0-1-1,0 0 1,0 1 0,0-1 0,0-1 0,0 1 0,1 0-1,-1-1 1,0 1 0,0-1 0,1 0 0,-1 0-1,0-1 1,1 1 0,-1-1 0,0 1 0,0-1-1,0 0 1,0 0 0,1 0 0,-1-1 0,-1 1 0,1-1-1,4-2 1,0-2 50,0 0 0,0-1-1,0 0 1,-1 0 0,0-1-1,0 1 1,0-1 0,-1-1 0,-1 1-1,1-1 1,-2 1 0,1-1 0,-1 0-1,3-14 1,-1 2 77,-1-1 0,-1 0 0,-1 0 0,-1 0 0,-2-27 0,0 30-66,-1 1-1,-2-1 1,-5-23 0,7 37-90,0-1 0,1 1 1,-2-1-1,1 1 0,-1 0 0,1 0 1,-1 0-1,-1 0 0,1 0 0,-1 1 1,0-1-1,0 1 0,0 0 0,-9-6 0,12 9-44,0 0-1,0 0 0,-1 1 0,1-1 0,0 0 0,0 1 0,-1-1 0,1 1 0,-1-1 0,1 1 0,0 0 0,-1 0 0,1-1 0,-1 1 0,1 0 0,0 0 0,-1 0 0,1 1 0,-1-1 0,1 0 0,0 0 1,-1 1-1,1-1 0,-2 2 0,1 0-249,0-1 0,0 1 0,0 1-1,1-1 1,-1 0 0,1 0 0,-1 1 0,1-1 0,0 0 0,0 1 0,-1 2 0,1-3-442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4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92 136 18084,'0'-2'193,"-1"1"0,1-1 0,-1 0-1,0 0 1,1 1 0,-1-1 0,0 0 0,0 1 0,0-1 0,0 1 0,-1-1 0,1 1-1,0 0 1,0 0 0,-1-1 0,1 1 0,-1 0 0,1 0 0,-1 0 0,0 0 0,1 1-1,-3-2 1,3 2-117,-1 0-1,1 0 0,-1 0 1,1 0-1,0 0 0,-1 0 1,1 1-1,-1-1 0,1 1 1,0-1-1,-1 1 0,1-1 1,0 1-1,0-1 0,-1 1 0,1 0 1,0 0-1,0 0 0,0 0 1,0 0-1,0 0 0,0 0 1,0 0-1,0 0 0,0 0 1,1 1-1,-1-1 0,0 0 1,0 2-1,-4 9-35,0-1 1,1 1-1,0 0 1,1 1-1,0-1 0,1 0 1,1 1-1,0 0 1,0-1-1,2 1 1,-1 0-1,4 18 0,-3-28-31,0 1-1,-1-1 0,1 0 0,1 0 0,-1 0 0,0 0 0,1 0 0,-1 0 0,3 3 0,-3-5-2,0-1 0,-1 1 1,1 0-1,0-1 0,-1 1 0,1-1 0,0 1 0,-1-1 0,1 1 0,0-1 0,0 1 0,0-1 0,0 0 0,-1 1 0,1-1 0,0 0 0,0 0 1,0 0-1,0 1 0,0-1 0,0 0 0,0 0 0,0-1 0,-1 1 0,1 0 0,0 0 0,0 0 0,0-1 0,0 1 0,0 0 0,-1-1 0,1 1 1,0 0-1,0-1 0,0 1 0,1-2 0,2-2 27,0 0 0,1-1 0,-1 1 1,-1-1-1,1 0 0,-1 0 0,0 0 0,0 0 1,0-1-1,-1 1 0,0-1 0,2-7 0,2-8 171,6-43 0,-9 47-100,-1-1 0,-1 0 0,0 0 0,-2 0 0,-2-21 0,-2 27-5,0 12 6,5 1-104,-1 0 0,1 0 1,0 0-1,-1 0 0,1 0 1,0 0-1,-1 0 0,1 0 1,0 0-1,0 0 0,0 1 1,0-1-1,0 0 0,0 0 1,0 0-1,1 0 0,0 2 1,-1-1-6,0 0 0,1 0 0,-1 0 0,1-1 0,-1 1 0,1 0 0,0-1 0,0 1 0,0 0 0,0-1 0,0 1 0,0-1 0,0 0 0,0 1 0,1-1 0,-1 0 0,0 0 0,1 1 0,-1-1 0,1 0 0,-1-1 0,1 1 0,0 0 0,-1 0 0,1-1 0,0 1 0,0-1 0,-1 1 0,1-1 0,2 0 0,2 0-10,0-1-1,0 0 0,1 0 0,-1-1 0,-1 0 0,1 0 0,9-4 0,-11 4 9,0 0 0,0 0 0,1 1-1,-1 0 1,0 0 0,0 0 0,1 0 0,-1 1-1,0 0 1,1-1 0,-1 2 0,0-1 0,1 0 0,-1 1-1,0 0 1,6 2 0,-7-2 0,1 1 1,-1 0-1,0 0 0,0 1 1,0-1-1,0 1 0,0-1 0,0 1 1,-1 0-1,1 0 0,-1 0 1,0 0-1,0 1 0,0-1 1,0 1-1,-1-1 0,1 1 0,1 5 1,-1 2-11,1 0-1,-2 0 1,2 12 0,1 12 9,-4-35 8,0 0 0,0 1 0,0-1 0,0 0 0,0 1 0,0-1 0,0 0 0,0 0 0,0 1 0,0-1 0,1 0 0,-1 1 0,0-1 0,0 0 0,0 0 0,0 0 0,1 1 0,-1-1 0,0 0 0,0 0 0,1 1 0,-1-1 0,0 0 0,0 0 0,1 0 1,-1 0-1,0 0 0,0 0 0,1 1 0,-1-1 0,0 0 0,1 0 0,-1 0 0,0 0 0,1 0 0,-1 0 0,0 0 0,0 0 0,1 0 0,-1 0 0,0 0 0,1 0 0,-1-1 0,0 1 0,1 0 0,-1 0 0,0 0 0,0 0 0,1 0 0,-1-1 0,0 1 0,0 0 0,1 0 0,12-12 24,23-34 28,-30 36-37,1 0-1,0 1 0,1 0 1,0 0-1,0 1 0,1 0 0,17-12 1,-25 19-16,0 0 0,0 0-1,0 1 1,0-1 0,0 1 0,0-1 0,0 1 0,0-1 0,0 1 0,0 0 0,0 0 0,0-1-1,0 1 1,0 0 0,1 0 0,-1 0 0,0 0 0,0 0 0,0 0 0,0 0 0,0 1-1,0-1 1,1 0 0,-1 1 0,0-1 0,0 1 0,0-1 0,0 1 0,0-1 0,0 1 0,-1 0-1,1-1 1,2 3 0,-1 1 0,1 0-1,-1 0 1,0 1 0,0-1-1,0 1 1,1 8 0,-2-9 1,0 0 0,0-1 0,0 1 1,0-1-1,0 1 0,1-1 1,0 1-1,0-1 0,0 0 0,4 5 1,-5-8 3,-1 0-1,1 1 1,0-1 0,0 0 0,0 0 0,0 0 0,0 0 0,-1 0-1,1 0 1,0 0 0,0-1 0,0 1 0,0 0 0,0 0-1,-1-1 1,1 1 0,0 0 0,0-1 0,-1 1 0,1-1-1,0 1 1,0-1 0,-1 1 0,1-1 0,0 1 0,-1-1 0,1 0-1,-1 1 1,1-1 0,-1 0 0,1 0 0,0-1 0,17-28 74,-17 29-73,14-29 49,-8 16-30,0 1 0,0-1 0,2 1 0,0 0 0,16-18 1,-24 30-27,-1 1 0,0-1 1,1 1-1,-1-1 0,0 1 1,1-1-1,-1 1 0,1-1 1,-1 1-1,1 0 0,-1-1 1,1 1-1,-1 0 0,1-1 1,-1 1-1,1 0 0,0 0 1,-1-1-1,1 1 0,0 0 1,-1 0-1,1 0 0,-1 0 1,1 0-1,0 0 0,-1 0 1,1 0-1,0 0 0,-1 0 1,1 0-1,-1 0 0,1 1 1,0-1-1,-1 0 0,1 0 1,-1 1-1,1-1 0,-1 0 1,1 1-1,-1-1 0,1 1 1,-1-1-1,1 0 0,-1 1 1,1-1-1,-1 1 0,0-1 1,1 1-1,-1 0 0,0-1 1,1 1-1,-1-1 0,0 1 1,0-1-1,0 1 0,0 0 1,1-1-1,-1 1 0,0 0 1,0 0-1,1 7-18,1 0-1,-1 0 0,-1 12 1,1-17 2,-2 33-207,2 23-1577,2-51 1802,0-10-113,4-14-210,3-10-88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4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17420,'0'27'2144,"-6"4"-1360,-1 5-184,0 1 1081,3 1-593,-1-2-144,5-6-392,0-6-96,3-11-359,3-4-202,3-15-743,2-4-416,-4-13 1000,0-7-200,-1-10-200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4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0 504 15227,'0'1'72,"1"0"0,-1 0 0,1 0 0,-1 0-1,1 0 1,-1 0 0,1 0 0,0 0 0,-1 0 0,1 0-1,0 0 1,0 0 0,0 0 0,0 0 0,-1-1 0,1 1-1,0 0 1,1-1 0,-1 1 0,0-1 0,0 1 0,2 0-1,-1-1 22,1 0 0,-1 0 0,1 0 0,-1-1 0,1 1 0,-1-1 0,0 1 0,1-1-1,-1 0 1,4-1 0,7-4 289,-2 2-119,0 0-1,0-1 1,0-1 0,-1 0 0,0 0 0,12-10 0,-6 2 80,-3 2 50,0 0 0,12-15 0,-22 23-259,0 0-1,1-1 0,-2 0 1,1 0-1,0 0 0,-1 0 0,0 0 1,0-1-1,-1 1 0,2-10 1,-2 14-106,-1 1 1,0-1-1,0 0 0,0 0 1,0 0-1,0 0 1,0 0-1,0 0 1,0 0-1,0 0 1,0 0-1,0 0 1,-1 1-1,1-1 1,0 0-1,-1 0 1,1 0-1,-1 0 1,1 1-1,-1-1 0,0-1 1,0 2-10,1-1-1,-1 1 1,0 0 0,0-1 0,1 1 0,-1 0-1,0 0 1,0 0 0,1 0 0,-1 0 0,0 0-1,0 0 1,0 0 0,1 0 0,-1 0-1,0 0 1,0 0 0,0 0 0,0 1 0,-4 1 19,1 0 1,-1 0 0,1 0 0,0 1 0,0-1-1,0 1 1,-4 4 0,-5 6 41,1 0 0,1 1 0,0 0 0,0 1 0,2 0 0,0 0 0,1 1 0,0 0 0,1 1 0,-7 26 0,14-42-71,0 1 0,-1-1 0,1 0 0,0 0 0,0 0 0,-1 1 0,1-1 0,0 0 0,0 0 0,1 0 0,-1 1 0,0-1-1,0 0 1,0 0 0,1 0 0,-1 0 0,1 1 0,-1-1 0,1 0 0,-1 0 0,1 0 0,1 2 0,-1-3-2,0 1 0,0-1 0,0 1 0,1-1 0,-1 1 0,0-1 0,0 0 0,0 0 0,1 1 0,-1-1 0,0 0 0,0 0 0,1 0 0,-1 0 0,0-1 0,0 1 0,0 0 0,2-1-1,6-2 8,1 0-1,-1-1 0,0 0 0,9-6 0,16-10 10,-7 4-76,35-16 0,-55 29 13,1 0 0,0 0 1,0 0-1,0 1 0,0 1 1,0 0-1,0 0 0,1 0 1,12 1-1,-18 1 16,0-1-1,0 1 1,0 0-1,0 0 1,0 0-1,0 0 1,0 1 0,-1-1-1,1 1 1,0-1-1,-1 1 1,0 0-1,1 0 1,-1 0 0,0 0-1,0 1 1,0-1-1,0 0 1,0 1-1,1 3 1,-1-2 135,0 0 0,0 0 1,0 0-1,-1 1 0,1-1 0,-1 1 1,0 0-1,0 8 0,-11-257 2275,9 238-2524,1 4 9,-1 1 0,1-1 0,0 0 0,0 1 0,-1-1 0,1 1 0,0-1 0,1 1 0,-1-1 0,0 1 0,0-1 0,1 1 0,-1-1 0,1 1 0,-1-1 0,1 1 0,0-1 0,-1 1 0,1 0 0,0-1 0,0 1 0,2-2 0,8-10-3338,-8 9 2469</inkml:trace>
  <inkml:trace contextRef="#ctx0" brushRef="#br0" timeOffset="1">152 1 18076,'-3'4'1744,"3"5"-1496,6-7 528,5 4 105,9-12-377,0-9-32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4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26 19172,'-1'-1'104,"0"1"-1,0 0 1,0-1-1,0 1 1,0 0-1,0-1 1,0 1 0,0 0-1,0 0 1,0 0-1,0 0 1,0 0-1,0 0 1,0 0-1,0 0 1,0 1 0,0-1-1,0 0 1,0 1-1,0-1 1,0 0-1,-1 2 1,-1-1 37,1 1-1,0 0 1,0-1 0,0 1 0,1 0-1,-1 0 1,0 1 0,-1 3 0,-3 4 136,1 1 1,0 0-1,-2 12 1,5-19-167,-1 7-20,-1 0 0,1 0 0,1 0-1,0 1 1,0-1 0,1 1-1,1 0 1,0-1 0,1 1-1,2 15 1,-3-25-81,0-1 1,1 1-1,-1-1 1,0 0-1,1 1 0,-1-1 1,1 0-1,0 1 1,-1-1-1,1 0 0,0 0 1,0 1-1,0-1 1,0 0-1,0 0 1,0 0-1,0 0 0,0 0 1,0 0-1,0-1 1,0 1-1,1 0 0,1 0 1,-1 0 7,0-1 0,0 0 0,0 0 0,0 0 0,0 0 0,0 0 0,0-1 0,0 1 0,0-1 0,0 1 0,0-1 1,0 1-1,0-1 0,2-2 0,6-3 64,0-1 0,0 0 1,-1 0-1,13-14 0,1-5 137,-1 0-1,24-39 1,23-27 227,-69 91-444,1 0 0,-1 0 0,1 0 1,-1 1-1,1-1 0,-1 0 0,1 1 1,-1-1-1,1 1 0,0-1 0,-1 0 1,1 1-1,0-1 0,0 1 0,-1 0 1,1-1-1,0 1 0,0 0 0,0-1 0,0 1 1,-1 0-1,1 0 0,0 0 0,0 0 1,0 0-1,0 0 0,0 0 0,0 0 1,0 0-1,-1 0 0,1 0 0,0 0 1,0 1-1,0-1 0,0 0 0,-1 1 0,1-1 1,0 1-1,0-1 0,-1 1 0,1-1 1,0 1-1,-1-1 0,1 1 0,0 0 1,-1-1-1,2 2 0,1 4-8,1 0 0,-1 0 0,0 1-1,-1-1 1,3 7 0,-1-1-2,-2-6 6,1-1-1,-1 1 0,1-1 0,0 0 0,0 0 0,1 0 0,-1 0 0,8 7 0,-9-11 4,0 0 0,0 1 0,0-1-1,0 0 1,0 0 0,0 0 0,0-1 0,0 1 0,0 0-1,0-1 1,1 1 0,-1-1 0,0 0 0,0 0-1,1 0 1,-1 0 0,0 0 0,0 0 0,1-1 0,-1 1-1,0-1 1,0 1 0,0-1 0,0 0 0,0 0 0,3-2-1,10-5 7,-1-1 0,0-1 0,17-15-1,-22 17-42,0 0-1,1 0 0,0 1 0,1 1 0,-1-1 1,1 2-1,0-1 0,15-4 0,-25 10 21,0 0-1,0-1 0,1 1 0,-1 0 0,0-1 0,0 1 1,1 0-1,-1 0 0,0 0 0,1 0 0,-1 1 0,0-1 1,0 0-1,1 0 0,-1 1 0,0-1 0,0 1 0,0-1 1,1 1-1,-1-1 0,0 1 0,0 0 0,0-1 0,0 1 1,0 0-1,0 0 0,0 0 0,-1 0 0,1 0 1,0 0-1,0 0 0,-1 0 0,1 0 0,0 0 0,-1 1 1,1-1-1,-1 0 0,0 0 0,1 2 0,13 20-330,-12-21 292,0-1 0,1 0-1,-1 0 1,0 0 0,1 0 0,-1-1-1,1 1 1,-1-1 0,1 1-1,-1-1 1,1 0 0,0 0 0,-1 0-1,1 0 1,-1-1 0,4 0-1,-2 1-66,0-1-1,0 1 1,-1 0-1,1 0 1,0 0-1,7 2 0,-6 0 40,-1 1-1,1-1 0,-1 1 0,0 0 0,0 0 0,-1 0 0,1 0 0,-1 1 0,1 0 1,-1 0-1,0 0 0,0 0 0,-1 0 0,1 0 0,-1 1 0,0-1 0,2 6 0,2 10-100,0-1 0,6 36-1,-7-23 260,-1 0 0,-1 45 0,-3-61 183,-1 1 1,-1-1-1,0 0 1,-1 0-1,-1 0 1,-10 26-1,13-40-133,0 1-1,-1 0 1,1 0-1,-1 0 1,0 0-1,1-1 1,-1 1-1,-4 3 1,5-6-91,0 1 0,1-1 0,-1 1 0,0-1 0,0 0 0,1 1 0,-1-1 0,0 0 0,0 1 0,0-1 0,0 0 0,1 0 0,-1 0 0,0 0 0,0 0 0,0 0 0,0 0 0,1 0 0,-1 0 0,0 0 0,0-1 0,0 1 0,0 0 0,1 0 0,-1-1 0,0 1 0,0-1 0,1 1 0,-1 0 0,0-1 0,1 1 0,-1-1 0,0 0 0,1 1 0,-1-1 0,0-1 0,-4-4 62,0-1 1,1 1-1,0-1 0,0 0 0,0 0 0,1-1 0,0 1 0,-3-16 0,1 0-156,-5-41-1,8 38-660,0 1-1,4-34 1,-2 50 487,2-1-1,-1 1 1,1 0 0,1 0-1,-1 0 1,2 0 0,-1 0-1,1 1 1,8-14 0,14-13-622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4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18028,'-18'23'1191,"7"-10"-758,2-1 1,-1 2 0,1-1 0,1 1-1,1 1 1,0 0 0,-6 17 0,13-32-421,0 1 1,0 0-1,0-1 0,0 1 1,0 0-1,0-1 0,0 1 1,0 0-1,0-1 0,0 1 1,0 0-1,0-1 0,0 1 1,0-1-1,1 1 0,-1 0 1,0-1-1,0 1 1,1-1-1,-1 1 0,1-1 1,-1 1-1,0 0 0,1-1 1,-1 0-1,1 1 0,-1-1 1,1 1-1,-1-1 0,1 0 1,-1 1-1,1-1 0,0 0 1,-1 1-1,1-1 0,0 0 1,-1 0-1,1 0 1,-1 0-1,1 0 0,0 0 1,-1 0-1,1 0 0,0 0 1,-1 0-1,2 0 0,40-5-264,-26 2 74,-9 2-5,0 1 1,-1 0-1,1 0 1,0 0 0,0 1-1,11 3 1,-17-4 148,0 0 0,0 0 0,0 1 0,0-1-1,1 1 1,-1-1 0,0 1 0,0-1 0,0 1 0,0 0 0,0-1 0,0 1 0,-1 0 0,1 0 0,0 0 0,0 0 0,0 0 0,-1 0 0,1 0 0,0 0 0,-1 0 0,1 0 0,-1 0 0,0 0 0,1 0 0,-1 0-1,0 0 1,1 1 0,-1-1 0,0 0 0,0 0 0,0 0 0,0 1 0,0-1 0,0 0 0,-1 0 0,1 0 0,0 1 0,-1-1 0,1 0 0,-1 0 0,1 0 0,-1 0 0,1 0 0,-2 1 0,-3 6-45,0 0 1,-1-1 0,0 0 0,-1 0 0,0 0 0,0-1 0,0 0-1,-1 0 1,0-1 0,0 0 0,0 0 0,-17 6 0,7-5-62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4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 18180,'4'-8'2247,"-3"16"-925,1 11-666,43 308 1298,9 41-504,-51-352-1380,-2-8-37,0-1 0,0 1 1,1-1-1,0 0 0,0 0 0,1 0 0,0 0 0,4 7 1,-6-14-33,-1 1 1,0-1 0,0 0-1,0 0 1,0 0 0,1 0 0,-1 0-1,0 0 1,0 0 0,0 0-1,0 0 1,1 0 0,-1 0-1,0 0 1,0 0 0,0 0 0,0 0-1,0-1 1,1 1 0,-1 0-1,0 0 1,0 0 0,0 0-1,0 0 1,0 0 0,1 0 0,-1 0-1,0 0 1,0-1 0,0 1-1,0 0 1,0 0 0,0 0 0,0 0-1,0 0 1,0-1 0,1 1-1,-1 0 1,0 0 0,0 0-1,0 0 1,0 0 0,0-1 0,0 1-1,0 0 1,0 0 0,0 0-1,0 0 1,0-1 0,0 1-1,0 0 1,0 0 0,-1 0 0,1-1-1,2-11 34,-3-3-10,0 0 1,-1 1 0,0-1-1,-2 1 1,-7-22 0,-33-68 62,32 76-70,-104-192 67,115 213-98,9 10-45,22 16-198,-13-8-44,-2-3-254,1-1 1,-1 0-1,1-2 0,0 0 0,1 0 0,-1-1 1,1-2-1,31 3 0,-36-5 11,-1 0-1,0-1 1,0 0-1,0-1 1,1 0-1,-1 0 1,-1-1-1,1-1 1,0 0-1,-1-1 1,0 0-1,0 0 1,0-1 0,11-8-1,-17 10 475,0 0 1,0-1-1,-1 1 1,1-1-1,-1 1 0,0-1 1,0 0-1,-1 0 0,3-7 1,-4 11 171,0 0 0,-1-1 0,1 1 0,-1 0 0,1-1 0,-1 1-1,0-1 1,0 1 0,1 0 0,-1-1 0,0 1 0,0-1 0,0 1 0,0-1 0,-1 1 0,1 0 0,0-1 0,-1 1 0,1-1 0,-1 1 0,1 0 0,-1 0 0,1-1 0,-1 1 0,0 0 0,0 0 0,0 0 0,0-1 0,0 1 0,0 0 0,0 0 0,0 1 0,0-1 0,0 0 0,0 0 0,-1 0 0,1 1 0,0-1 0,0 1 0,-3-1 0,1 0 110,0 1 0,0 0 0,1 0 0,-1 0 0,0 0 0,0 1 0,0-1 0,0 1 1,1 0-1,-1-1 0,0 1 0,1 1 0,-1-1 0,0 0 0,1 1 0,0-1 1,-1 1-1,1 0 0,0-1 0,0 1 0,0 0 0,-3 4 0,-2 2 90,-1 1-1,2 0 0,-1 0 1,-6 14-1,8-15-198,1 0 1,0 0-1,1 1 0,0 0 1,0-1-1,1 1 0,0 0 1,0 0-1,1 0 0,0 0 1,1 0-1,1 13 0,-1-21-94,0 0-1,0 0 0,0 0 1,1 0-1,-1 0 1,0 0-1,1 0 1,-1-1-1,1 1 0,-1 0 1,1 0-1,-1 0 1,1 0-1,-1-1 0,1 1 1,0 0-1,-1-1 1,1 1-1,0 0 1,0-1-1,-1 1 0,1-1 1,0 1-1,0-1 1,0 1-1,0-1 0,0 0 1,0 1-1,0-1 1,0 0-1,0 0 1,0 0-1,0 0 0,0 0 1,0 0-1,0 0 1,-1 0-1,1 0 0,0 0 1,0-1-1,2 1 1,1-2 20,1 0 0,-1 0-1,1 0 1,-1 0 0,0 0 0,0-1 0,6-5 0,0-1 17,0-1 0,0-1 0,-1 1 0,-1-2-1,0 1 1,0-1 0,-1 0 0,-1-1 0,6-13 0,-2-1-143,-2 0 1,0 0-1,6-42 1,-19 113-958,2 0 1,3 56 0,0-96 891,1 1 1,0 0-1,0-1 0,0 1 1,0-1-1,1 1 0,2 5 0,-4-10 108,1 1 0,-1 0 1,1 0-1,-1 0 0,1-1 0,0 1 0,-1 0 0,1-1 0,0 1 0,-1 0 0,1-1 0,0 1 0,0-1 0,-1 1 0,1-1 0,0 0 0,0 1 0,0-1 0,0 0 0,-1 1 0,1-1 0,0 0 0,0 0 0,0 0 0,0 0 0,0 0 0,0 0 0,0 0 0,0 0 0,0 0 0,-1-1 0,1 1 0,0 0 0,0 0 0,0-1 0,0 1 0,0-1 0,-1 1 0,1-1 0,0 1 0,0-1 0,-1 1 0,2-2 0,7-6-230,0-1 0,-1-1-1,0 1 1,0-2 0,-1 1-1,0-1 1,-1 0 0,6-15-1,-11 25 268,26-54-764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4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12763,'-4'8'365,"0"0"0,1 0 0,-1 0 0,2 1 1,-1 0-1,1-1 0,0 1 0,0 18 0,-1-2 527,-4 23 154,2 0 0,2 0 0,3 0 0,8 79 0,-7-123-987,0 0 0,0 0 0,0 0 0,0 0 0,1 0 0,0 0 0,0 0 0,0-1-1,0 1 1,3 3 0,-4-6-65,-1-1 0,1 1 0,0 0-1,-1-1 1,1 1 0,0-1 0,0 1-1,0-1 1,0 1 0,-1-1 0,1 1-1,0-1 1,0 0 0,0 1 0,0-1-1,0 0 1,0 0 0,0 0 0,0 0 0,0 0-1,0 0 1,0 0 0,0 0 0,0 0-1,0 0 1,0 0 0,0-1 0,0 1-1,0 0 1,0-1 0,-1 1 0,1-1-1,0 1 1,0-1 0,0 1 0,0-1 0,-1 0-1,1 1 1,0-1 0,-1 0 0,1 0-1,-1 1 1,1-1 0,0 0 0,-1 0-1,1-1 1,2-4-183,1 0 0,-1 0 0,-1 0 0,1-1 0,-1 1 0,0-1 0,-1 0 0,2-10 0,-1 5-450,-1 0 1,-1 0-1,0 0 0,-2-15 1,-5 10-853,3 14 668,3 11 390,4 26 1753,15 68 0,-18-99-1223,1 0 0,1 0 1,-1 0-1,0 0 0,1 0 0,-1 0 0,1 0 1,0 0-1,0-1 0,0 1 0,0-1 0,1 1 1,-1-1-1,1 0 0,-1 0 0,6 3 0,-6-4-64,-1-1 0,1 1 0,-1-1 0,1 1-1,-1-1 1,1 1 0,0-1 0,-1 0 0,1 0 0,0 0-1,-1 0 1,1 0 0,0 0 0,-1 0 0,1 0-1,0-1 1,-1 1 0,1-1 0,-1 1 0,1-1 0,0 0-1,-1 0 1,0 1 0,1-1 0,-1 0 0,1 0 0,-1 0-1,0-1 1,0 1 0,0 0 0,0 0 0,0-1 0,0 1-1,0-1 1,1-1 0,2-4 173,0 0 0,0 0 0,-1-1 0,0 1 0,0-1 0,0 0 0,-1 0 0,1-9 0,-3 15-304,1 1-1,-1-1 1,0 0 0,0 0 0,0 0 0,0 1-1,0-1 1,-1 0 0,1 0 0,0 1 0,-1-1 0,0 0-1,1 0 1,-1 1 0,0-1 0,0 1 0,1-1-1,-1 1 1,-1-1 0,1 1 0,0-1 0,0 1-1,0 0 1,-1 0 0,1 0 0,-1 0 0,1 0-1,-1 0 1,1 0 0,-1 0 0,1 0 0,-1 1-1,0-1 1,1 0 0,-1 1 0,0 0 0,0-1 0,0 1-1,1 0 1,-1 0 0,0 0 0,-3 1 0,-7 0-641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4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0 413 14387,'7'2'-1846,"3"-1"2385,-9-2-177,0 0 0,-1 1 1,1-1-1,0 0 0,0 0 0,0 0 0,-1 0 0,1 0 0,0 0 0,-1 0 0,1 0 0,-1 0 0,1-2 0,34-66 5567,11-24-3723,-41 81-2044,11-29 161,2 2 0,2 0 0,36-54 0,-38 78-1241,-16 16-613,-10 8 547,-1-1 439,-2 1-122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4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16468,'4'4'862,"1"-1"1,0 0-1,0 0 1,0 0 0,7 3-1,9 5 601,128 92 617,-90-60-2379,-59-43 309,1 1-123,0 1-1,0-1 0,1 0 1,-1-1-1,0 1 1,0 0-1,0 0 1,1 0-1,-1-1 1,0 1-1,1 0 1,-1-1-1,1 1 1,-1-1-1,0 0 1,1 0-1,-1 1 1,1-1-1,-1 0 1,1 0-1,-1 0 0,1 0 1,-1-1-1,1 1 1,-1 0-1,1-1 1,-1 1-1,1-1 1,1 0-1,4-4-549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4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1213 12939,'8'-7'1784,"10"1"-1148,0 1-1,1 1 0,-1 1 1,23-1-1,-17 2-279,182-12 991,48-5-923,87-48 593,-282 50-687,0-2-1,-1-2 1,89-48-1,-99 42-215,135-79 37,-146 82-143,-2-2 0,60-56 1,-89 76-7,36-37 1,2 2 1,1 1 0,55-35 0,-9 19 0,55-36 87,-114 69-26,-1-2 1,39-38 0,-29 20 13,52-41 1,-77 72-63,1 0-1,0 1 1,1 0-1,0 2 1,0 0 0,1 1-1,20-5 1,-21 9-16,-1 0 0,1 1 0,0 1 0,0 1 0,0 1-1,0 0 1,35 6 0,-31-2 0,1 1-1,-1 1 1,0 2 0,-1 0-1,38 19 1,-43-17-15,-1 2 0,0-1 0,-1 2 1,0 0-1,-1 0 0,14 19 0,-12-13 36,2-1-1,0-1 1,21 17-1,11-1 17,1-1 0,94 43 0,118 32 85,-65-29-41,151 80-7,-305-138-65,-2-3 17,1-1-1,1-3 1,0-1 0,1-2-1,0-2 1,0-2 0,1-2-1,0-2 1,0-2 0,85-11-1,-60 4 65,1 3-1,0 2 1,1 4-1,86 13 1,-116-7-63,-19-4-148,29 3-1,-37-9-271,-14 2 384,-1 0 1,0 0 0,1 0-1,-1-1 1,1 1-1,-1 0 1,0 0 0,1 0-1,-1-1 1,1 1 0,-1 0-1,0 0 1,1-1-1,-1 1 1,0 0 0,1-1-1,-1 1 1,0 0 0,0-1-1,1 1 1,-1-1-1,0 1 1,0 0 0,0-1-1,0 1 1,1-1 0,-1 1-1,0 0 1,0-1-1,0 1 1,0-1 0,0 0-1,-6-12-157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4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17828,'-1'14'653,"0"-1"0,1 1 0,1-1-1,0 1 1,5 24 0,-1-7 57,-4-23-609,26 167 1402,-18-130-1116,27 80 0,-31-116-535,-2-10-251,-4-18-182,-6-15 533,-2 1-1,-2 0 1,0 1-1,-3 0 1,-25-45-1,36 71 1111,7 14-529,10 14-185,-9-18-572,1 1-1,0-1 0,0 1 0,0-1 0,0-1 0,0 1 1,1-1-1,-1-1 0,1 1 0,0-1 0,0 0 1,0 0-1,0-1 0,0 0 0,0-1 0,0 1 0,1-1 1,-1 0-1,0-1 0,0 0 0,0 0 0,0-1 0,11-3 1,13-6-790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4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43 17068,'-10'4'716,"-1"0"0,1 1-1,0 0 1,0 0 0,0 1 0,1 0 0,0 1 0,0 0 0,1 1 0,-10 9 0,9-6-578,-1 0 0,1 1 0,1 0 0,0 1 0,0 0 0,2 0 0,-8 18 0,13-28-122,1-1 1,-1 0 0,0 0-1,0 1 1,1-1-1,0 0 1,-1 1-1,1-1 1,0 0 0,0 1-1,0-1 1,0 1-1,1-1 1,-1 0-1,1 1 1,-1-1 0,1 0-1,1 4 1,0-5-9,-1 0-1,0 0 1,1 1 0,-1-1 0,0 0 0,1 0 0,0 0 0,-1 0-1,1-1 1,0 1 0,-1 0 0,1-1 0,0 1 0,0-1-1,-1 0 1,1 1 0,0-1 0,0 0 0,0 0 0,-1 0-1,1 0 1,0-1 0,0 1 0,0 0 0,2-2 0,19-3 0,1-2 1,-1-1-1,-1-1 1,26-14 0,44-16-47,-92 38 37,1 1 1,0-1-1,-1 1 1,1 0-1,0 0 0,0-1 1,-1 1-1,1 0 1,0 0-1,0 0 0,-1 0 1,1-1-1,0 1 1,0 0-1,0 0 0,-1 1 1,1-1-1,0 0 0,0 0 1,-1 0-1,1 0 1,0 1-1,0-1 0,-1 0 1,1 1-1,0-1 1,-1 1-1,1-1 0,-1 1 1,1-1-1,0 1 1,-1-1-1,1 1 0,-1-1 1,1 1-1,-1 0 1,0-1-1,1 1 0,-1 0 1,0-1-1,1 1 0,-1 0 1,0 0-1,0-1 1,1 2-1,-1 0 15,0-1 1,0 1-1,0-1 0,-1 1 0,1-1 0,0 0 1,-1 1-1,1-1 0,-1 0 0,1 1 1,-1-1-1,1 0 0,-1 1 0,0-1 0,0 0 1,0 0-1,0 0 0,0 0 0,0 0 1,0 0-1,0 0 0,0 0 0,-2 1 0,2-2 3,1 0 0,-1 0-1,1 0 1,-1 0-1,1 0 1,-1 0-1,1-1 1,-1 1 0,1 0-1,0 0 1,-1-1-1,1 1 1,-1 0-1,1 0 1,0-1 0,-1 1-1,1 0 1,0-1-1,-1 1 1,1 0-1,0-1 1,0 1 0,-1-1-1,1 1 1,0 0-1,0-1 1,0 1-1,0-1 1,-1 1 0,1-1-1,0 1 1,0-1-1,0 0 1,-7-25 364,4 15-224,-42-139 1026,24 105-1998,24 47 572,0 1-1,-1-1 1,1 1-1,0-1 1,0 0 0,1 0-1,-1 0 1,0 0-1,1-1 1,-1 0-1,1 1 1,-1-1 0,8 1-1,-4-1-4,0-1-1,0 0 1,0 0-1,0 0 0,0-1 1,11-2-1,15-6-576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4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39 16532,'-3'11'737,"1"-1"0,0 1 1,1 0-1,0-1 0,0 1 1,2 15-1,-1-20-513,1 1-1,-1 0 1,2 0-1,-1-1 1,1 1 0,0-1-1,0 1 1,1-1-1,-1 0 1,1 0-1,5 6 1,-7-10-208,0-1 0,0 1 1,0-1-1,1 0 0,-1 0 0,0 0 1,1 0-1,-1 0 0,0 0 1,1 0-1,0 0 0,-1 0 0,1-1 1,-1 1-1,1-1 0,0 1 0,-1-1 1,1 0-1,0 1 0,0-1 0,3 0 1,-2-1-10,0 1 0,0-1 1,0 0-1,0 0 1,0-1-1,0 1 0,-1 0 1,1-1-1,0 0 0,-1 0 1,4-2-1,3-4-4,-1-1-1,0 1 1,-1-1-1,0-1 1,9-13-1,-8 9 7,-1 0 0,1 0 0,-2-1 0,0 0-1,-1 0 1,-1-1 0,5-25 0,-22 103 46,12-48-34,-6 89-90,7-92-50,1-1 0,-1 1-1,2-1 1,0 1 0,0-1 0,0 0-1,7 15 1,-5-20-85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6:5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56 10682,'-4'7'671,"-4"7"-26,8-10 286,7-5 979,22-9-1097,1 0 1,0 3-1,0 0 0,0 2 1,56-2-1,-40 4-494,0 2 0,1 2 0,57 9 0,-35-1-152,1-2 0,119-5-1,139-29 224,32 0-22,-219 28-273,184 24 0,-285-23-22,1-2 0,-1-1 0,0-2 0,53-11 0,1 1 175,-89 12-300,1 1 1,-1 0-1,0 0 1,0 0-1,0 1 1,1-1-1,-1 1 1,0 0-1,0 1 1,0-1 0,-1 1-1,1 0 1,0 1-1,0-1 1,-1 1-1,0-1 1,1 1-1,-1 1 1,0-1-1,-1 1 1,1-1-1,0 1 1,-1 0 0,0 0-1,0 1 1,0-1-1,-1 0 1,4 8-1,2 3-218,-2-4-91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7:0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513 201 7146,'-4'-5'219,"1"0"0,-2 1 0,1-1 0,0 1 0,-1 0 0,0 0 0,0 0 0,0 1 0,-1 0 0,1 0 0,-1 0 0,0 1 0,1-1 0,-1 2 0,0-1 0,-8-1 0,4 2 62,0 0 0,0 1 0,0 1 0,0-1-1,0 2 1,1-1 0,-1 1 0,0 1 0,-15 6 0,10-3-131,0 1 1,1 0-1,0 1 1,0 1 0,1 0-1,0 0 1,1 2 0,0-1-1,-14 17 1,12-9-20,0 0 0,1 1 0,1 1 0,1 0 0,-17 41 0,13-17 23,2 2 0,2 0 0,2 0 0,2 1 0,-2 86 0,8-86-103,3-1 0,1 0 0,2 0 0,3-1 0,1 1 0,27 76 0,-26-99-72,0 1 0,2-2-1,0 0 1,1 0-1,31 36 1,-32-44 1,1 0 1,1-2-1,0 0 0,1 0 1,0-1-1,0-1 1,1-1-1,31 14 0,-37-19 10,-1-1 0,1 0-1,0-1 1,0 0-1,-1 0 1,1-1 0,0 0-1,0-1 1,0 0 0,0-1-1,0 0 1,0-1-1,0 0 1,0 0 0,0-1-1,-1 0 1,1 0 0,-1-2-1,0 1 1,0-1-1,9-7 1,3-3 37,0-2-1,-1-1 1,-1 0-1,-1-1 1,0-2-1,27-41 1,-17 18 138,-2-1 0,-3-1 0,24-62 0,34-153 607,-68 209-593,-3 0 1,-2 0-1,-2-1 1,-1-56-1,-5 79-135,-2 0-1,-1 0 1,-1 0-1,-2 0 1,0 1-1,-2 0 0,-2 1 1,-19-42-1,23 58-78,0 1-1,-1 0 0,0 0 1,-1 1-1,-1 0 1,0 1-1,0 0 0,0 0 1,-1 1-1,-20-14 0,25 19-5,0 1 0,-1-1 0,1 1 0,0 0 0,-1 0 0,0 0 1,1 1-1,-1 0 0,0 0 0,1 0 0,-1 1 0,0 0 0,0 0 0,0 0 0,0 1 0,1 0 0,-1 0 0,0 0 0,1 1 0,-1 0 0,1 0 0,-1 0 0,1 1 0,0-1 0,-6 6 0,3-3-1,1 1 0,0 0 1,0 1-1,-6 7 1,-21 34-226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7:0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669 242 13731,'-3'1'1019,"6"2"-904,0-1-17,4 0-31,1 1 0,-1-1 0,1 0 0,-1-1 0,1 0 0,-1 0 0,1 0 0,-1-1 0,13-1 0,-2 1 51,469-16 1611,-273 16-1578,-73 2-113,56 2-9,-74-1-27,124-12-1,-180 2 3,-1-3 0,0-3 0,106-36 0,-123 31-5,252-97-93,-237 89-19,-59 22 47,-11 3 23,-28 0 20,1 3-1,0 0 1,-48 11 0,0-1 33,-157 28 8,92-13-44,-227 46-52,-4 0-12,-739 158-377,778-137 701,236-64-134,85-24-133,26-6-94,31-7-132,401-67-1651,3 24 1301,93-14 551,209-52-1287,-653 99 1113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7:2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11426,'1'0'203,"0"1"-1,1-1 1,-1 0-1,0 0 1,0 0-1,1 0 1,-1 0-1,0 0 1,1 0-1,-1 0 1,0 0-1,1 0 1,-1-1-1,0 1 1,0-1-1,3 0 1,12-3 822,13 4 252,-8-1-787,1 1-1,38 6 1,-52-4-485,28 6 133,-1-2 0,1-1 0,0-2 0,56-3 0,53-16 535,82-5-117,453 33-356,-538-9-153,-23-1 22,173 25 1,-43 21-3,188 26 9,223-60 290,-402-17-259,-116-1-35,145-24 0,-283 27-70,110-11 58,-97 12-39,0 0 0,0 0 1,-1 2-1,30 5 0,-44-6-12,0-1-1,-1 0 1,1 1-1,0 0 1,0-1-1,-1 1 1,1 0-1,0 0 1,-1 0-1,1 0 1,-1 0 0,1 0-1,-1 0 1,0 0-1,3 3 1,-4-3 46,1 1 1,-1-1 0,0 0 0,0 0-1,1 0 1,-1 1 0,0-1 0,0 0-1,0 1 1,0-1 0,0 0-1,-1 0 1,1 1 0,0-1 0,0 0-1,-1 0 1,1 0 0,-1 1 0,1-1-1,-2 2 1,1-3-38,0 0-1,1 0 1,-1-1 0,1 1 0,-1 0-1,1 0 1,-1 0 0,1-1-1,-1 1 1,0 0 0,1-1 0,-1 1-1,1 0 1,0-1 0,-1 1 0,1-1-1,-1 1 1,1-1 0,0 1-1,-1-1 1,1 0 0,-9-6-739,-6 8-298,8-2 709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4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54 12259,'0'2'165,"1"-1"0,-1 0 0,0 1 0,0-1 0,0 1 0,0-1 0,0 0 0,0 1 0,0-1 0,0 1 0,0-1 0,-1 1 0,1-1-1,-1 0 1,0 2 0,1 0 178,-13 51 1458,3 0 0,-4 71 1,5 114-475,8-197-929,1-28-309,-1 1 54,1 0 0,0 0 0,2 0-1,5 29 1,-6-41-122,0 0 0,0 1 0,0-1 0,0 0 0,1 0 0,0 0 0,0 0 0,0 0 0,0 0 0,0-1 1,0 1-1,1-1 0,-1 1 0,1-1 0,-1 0 0,1 0 0,0 0 0,0 0 0,0-1 0,0 1 0,1-1 0,-1 0 0,0 0 0,0 0 0,1 0 0,5 1 0,211 8 252,-63-7-227,383 23 45,2-32-58,-54-30 9,-163 11 1,-189 18 122,170 14 0,-259-5 57,0-2 0,68-10 0,93-25-93,-77 11-180,101-18 235,-229 39-8,-13 1-99,-15 0-13,24 2-62,-11 1 2,0-1 0,0-1 0,-19-4 0,26 4-9,1 0 0,-1-1-1,1 0 1,0 0 0,-1 0-1,1-1 1,0 1 0,0-1 0,1 0-1,-1 0 1,1-1 0,-4-3 0,-121-152-348,113 142 309,2-1-1,0-1 0,1 0 0,0-1 0,-15-39 1,14 22 17,1-1 1,-10-58-1,4 27 21,18 67 0,0 1 1,-1 0 0,1 0-1,1 0 1,-1 0-1,0 0 1,0 0 0,0 0-1,0-1 1,1 1 0,-1 0-1,1 0 1,-1 0 0,2-1-1,-2 1-8,0 1 1,1-1-1,-1 1 0,0-1 0,1 1 0,-1-1 0,0 1 1,1-1-1,-1 0 0,0 1 0,0-1 0,0 1 1,0-1-1,0 0 0,0 1 0,0-1 0,0 0 0,0 1 1,0-1-1,0 1 0,0-1 0,0 0 0,0 1 1,0-1-1,0 1 0,-1-1 0,1 0 0,0 1 0,-1-1 1,1 1-1,0-1 0,-1 1 0,1-1 0,-1 0 1,0 1-105,0 1-10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4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15443,'1'1'145,"0"-1"0,0 0 1,0 1-1,0-1 0,0 0 0,0 0 0,0 1 0,1-1 0,-1 0 0,0 0 0,0 0 0,0 0 0,0-1 0,0 1 0,0 0 0,0 0 1,0-1-1,0 1 0,0 0 0,0-1 0,0 1 0,0-1 0,0 0 0,0 1 0,0-1 0,0 0 0,0 1 0,1-2 0,29-26 11,-27 24 112,15-16 14,-1 0 0,-1-1 0,17-27 1,36-72 664,-58 98-764,-12 21-174,0 1-1,1-1 1,-1 1 0,0 0 0,0-1 0,0 1 0,1-1 0,-1 1-1,0 0 1,0-1 0,1 1 0,-1 0 0,0-1 0,0 1-1,1 0 1,-1 0 0,0-1 0,1 1 0,-1 0 0,1 0-1,-1-1 1,0 1 0,1 0 0,-1 0 0,1 0 0,-1 0 0,1 0-1,0 0 1,5 10 111,1 28-70,-6-29-28,3 16-54,1 1 0,11 28 0,-13-45-73,1 0 0,0 0 1,0-1-1,1 0 0,0 0 1,0 0-1,1 0 0,0-1 1,10 9-1,-2-4-128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4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1 299 16604,'11'-6'726,"1"1"1,-1-2-1,0 1 1,18-16-1,47-42-174,31-51-21,-52 53-437,-55 61-94,1 0 0,0 1 0,-1-1-1,1 0 1,0 0 0,0 0 0,0 1 0,0-1 0,-1 0 0,1 1 0,0-1 0,0 1 0,0-1 0,0 1 0,0-1 0,1 1 0,-1 0 0,0 0 0,0-1 0,0 1 0,2 0 0,-2 1 0,-1-1 0,1 0 0,0 1 0,0-1-1,-1 1 1,1 0 0,0-1 0,-1 1 0,1 0 0,-1-1 0,1 1 0,-1 0-1,1-1 1,-1 1 0,1 0 0,-1 0 0,0 0 0,1 0 0,-1-1-1,0 3 1,2 8-19,0 0 0,-1 0-1,0 17 1,-1-16-36,1 7-97,-1 5-33,1 0-1,2-1 1,0 1 0,1-1 0,9 25 0,-1-26-49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4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11891,'-2'30'948,"-1"0"0,-2 0 0,-14 50 0,4-15-67,-4 34 251,-9 187 1,27 101-419,0-330-1922,1-56 917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4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15683,'-2'7'476,"1"-1"-1,1 1 0,-1 0 0,1 0 1,1 9-1,0 6 25,-3 104 374,7 171 876,-5-297-1721,0 1 0,0 0 0,0 0-1,0 0 1,0 0 0,0-1 0,0 1-1,1 0 1,-1 0 0,0 0 0,0-1-1,1 1 1,-1 0 0,1 0 0,-1-1-1,0 1 1,1 0 0,-1-1 0,2 2-1,-2-2 6,1 0 0,-1 0 0,1 0 0,-1 0 0,1 0 0,-1-1-1,1 1 1,-1 0 0,1 0 0,-1-1 0,0 1 0,1 0 0,-1 0 0,1-1-1,-1 1 1,0 0 0,1-1 0,-1 1 0,0 0 0,0-1 0,1 1-1,-1-1 1,0 0 0,18-35 940,-18 35-978,8-18 276,28-68 808,90-160 1,-112 229-1549,-11 14 170,0 0 0,-1 1 0,1-1-1,0 0 1,3-9 0,-5 6-161,-7 3-158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4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16700,'4'29'1728,"3"0"-1272,3 4-152,5 1 976,6 0-744,4 2-103,6-1-233,1-4-176,2-7-496,0-4-241,-2-12 561,0-4-88,-2-7-128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5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15987,'0'0'64,"0"0"-1,-1 0 0,1 0 1,0 0-1,-1 0 0,1 0 0,0 1 1,-1-1-1,1 0 0,0 0 0,0 0 1,-1 0-1,1 0 0,0 1 1,0-1-1,-1 0 0,1 0 0,0 0 1,0 0-1,0 1 0,-1-1 1,1 0-1,0 0 0,0 1 0,0-1 1,0 0-1,-1 1 0,1-1 1,0 0-1,0 0 0,0 1 0,0-1 1,0 0-1,0 1 0,0-1 0,0 0 1,0 0-1,0 1 0,0-1 1,0 1-1,-3 14 695,2-3-590,0-1 0,1 1 0,1 0 0,0 0 0,0-1 0,1 1 0,1 0 0,0-1 0,0 0 0,1 0 1,8 15-1,-12-24-152,1-1 1,0 0-1,-1 0 1,1 1-1,0-1 1,0 0-1,0 0 1,0 0-1,0 0 1,0-1-1,0 1 1,0 0-1,1 0 1,-1 0-1,0-1 1,0 1-1,1-1 1,-1 1-1,0-1 1,1 0-1,-1 1 1,1-1-1,-1 0 1,2 0-1,0 0 30,0-1 1,0 0-1,-1 1 0,1-1 0,-1 0 0,1 0 1,-1-1-1,1 1 0,-1 0 0,0-1 0,4-3 1,4-4 185,-1 0 1,0 0 0,-1-1 0,10-15 0,33-65 1379,-50 89-1577,0-1 0,0 1 0,-1 0 1,1-1-1,0 1 0,0 0 0,1 0 0,-1-1 0,0 1 0,0 0 0,0 0 1,1 0-1,-1 1 0,1-1 0,-1 0 0,3-1 0,-3 2-21,0 0 0,0 0 1,0 1-1,0-1 0,0 0 0,0 0 0,0 1 0,0-1 0,0 0 0,0 1 0,-1-1 1,1 1-1,0-1 0,0 1 0,0 0 0,-1-1 0,1 1 0,0 0 0,-1-1 0,1 1 0,-1 0 1,1 0-1,-1 0 0,1-1 0,-1 1 0,1 0 0,-1 1 0,72 141 93,-71-141-106,0 1 1,0-1-1,1 0 0,0 1 1,-1-1-1,1 0 0,0 0 1,0 0-1,0 0 0,0-1 1,0 1-1,0-1 0,1 1 1,-1-1-1,0 0 0,1 1 1,-1-1-1,5 1 0,-4-2 0,0 0 0,0 0-1,0 0 1,0 0 0,0-1-1,0 1 1,0-1 0,-1 1-1,1-1 1,0 0 0,0 0-1,-1-1 1,1 1 0,0-1-1,-1 1 1,1-1 0,1-2-1,10-7-69,21-23 1,-24 23-459,0 0-1,19-15 1,-25 23 291,0 0 0,-1 1 0,1-1 0,0 1-1,1 0 1,-1 0 0,0 0 0,0 1 0,1 0 0,-1 0-1,7 0 1,3 0-619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5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53 189 12331,'-3'3'471,"0"1"0,0 0 1,0 0-1,1 1 0,-1-1 1,1 0-1,0 1 0,0 0 1,-2 7-1,-16 60 211,18-64-621,1 0-1,0 0 1,0 0-1,0 1 1,1-1-1,0 0 1,1 0-1,2 11 1,-3-18-45,0-1 1,0 1 0,0 0-1,1-1 1,-1 1 0,0-1-1,0 1 1,1-1 0,-1 1-1,0-1 1,1 1 0,-1-1-1,1 1 1,-1-1 0,0 1 0,1-1-1,-1 1 1,1-1 0,-1 0-1,1 1 1,-1-1 0,1 0-1,0 0 1,-1 1 0,1-1-1,-1 0 1,1 0 0,0 0-1,-1 0 1,1 0 0,-1 0-1,1 0 1,0 0 0,-1 0-1,1 0 1,0 0 0,-1 0 0,1 0-1,-1 0 1,1-1 0,-1 1-1,1 0 1,0-1 0,22-15 481,-5-1-181,-2-1 0,0-1 0,-1 0 0,14-25 0,45-90 892,-62 111-1012,-1 3 12,-2-1 0,0 0 0,8-31 0,-38 114 62,16-37-354,0 0 1,2 0-1,2 0 0,0 0 1,4 39-1,-3-60-19,1 0 1,-1-1-1,1 1 0,0 0 1,1-1-1,2 7 0,-4-9 92,1-1-1,-1 1 0,1 0 1,-1-1-1,1 1 0,-1 0 0,1-1 1,0 1-1,-1-1 0,1 1 0,0-1 1,-1 0-1,1 1 0,0-1 0,0 1 1,-1-1-1,1 0 0,0 0 1,0 0-1,0 1 0,-1-1 0,1 0 1,0 0-1,0 0 0,0 0 0,-1 0 1,1 0-1,0-1 0,0 1 1,0 0-1,-1 0 0,2-1 0,18-8-287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5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98 15163,'7'-36'1902,"-5"25"-934,1-1 0,6-20-1,-4 26 44,-3 9-83,-1 12-269,-7 21-267,-22 67 0,7-29-312,14-47-58,-1 0 5,1 0-1,2 0 1,1 0-1,-2 53 1,6-77-18,0-1-1,1 1 1,-1-1-1,0 1 1,1-1 0,-1 1-1,1-1 1,0 1 0,0-1-1,0 1 1,0-1-1,0 0 1,1 0 0,-1 1-1,1-1 1,-1 0-1,1 0 1,3 2 0,-3-3 12,1 1 0,-1-1 0,1 0 0,0 1 0,0-2 0,-1 1 1,1 0-1,0 0 0,0-1 0,0 0 0,0 1 0,0-1 0,0 0 0,0 0 1,0-1-1,3 0 0,10-2-118,-1 0-1,0-1 1,0-1 0,-1 0 0,0-1-1,1-1 1,-2 0 0,1-1 0,-1 0-1,13-11 1,-1-3-216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5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30 13123,'1'-1'152,"-1"0"-1,1 1 1,-1-1 0,0 0 0,1 0-1,-1 1 1,0-1 0,0 0 0,1 0-1,-1 0 1,0 0 0,0 1 0,0-1-1,0 0 1,0 0 0,0 0 0,0 0-1,0 1 1,-1-1 0,1 0 0,0 0-1,0 0 1,-1 1 0,1-1 0,0 0-1,-1 0 1,1 1 0,-1-1 0,1 0-1,-1 1 1,1-1 0,-1 0 0,0 1-1,0-2 1,-1 2 34,1 0 0,-1-1 1,1 1-1,-1 0 0,1 0 0,-1 0 0,1 0 1,0 0-1,-1 0 0,1 0 0,-1 1 0,1-1 1,-1 0-1,1 1 0,0 0 0,-1-1 0,1 1 1,0-1-1,-3 3 0,-13 9 61,0 1 0,1 1 0,0 0 0,1 1 1,0 1-1,-18 25 0,35-40-251,1-1 1,-1 0 0,0 0 0,0 0-1,0 0 1,1 0 0,-1-1-1,0 1 1,0 0 0,0-1-1,3-1 1,9-1-1,-4 2-7,1 0 1,-1 0 0,0 1-1,1 1 1,-1 0 0,0 0-1,0 1 1,0 0 0,18 7-1,-25-8 25,0 0-1,0 1 1,0-1-1,0 1 0,0 0 1,0-1-1,0 2 1,-1-1-1,1 0 1,-1 0-1,1 1 1,-1-1-1,0 1 0,0 0 1,0 0-1,-1 0 1,1 0-1,-1 0 1,1 0-1,-1 0 0,0 0 1,0 0-1,0 1 1,-1-1-1,1 0 1,-1 1-1,0-1 1,0 1-1,0-1 0,0 0 1,-1 1-1,1-1 1,-2 5-1,0-1 100,0 0 0,-1 0 1,1-1-1,-1 1 0,-1-1 0,1 0 0,-1 0 0,0 0 0,0-1 1,-1 1-1,0-1 0,0 0 0,0 0 0,-1-1 0,1 0 0,-1 1 0,0-2 1,0 1-1,-1-1 0,1 0 0,-1 0 0,1-1 0,-11 3 0,15-5-158,1 0-1,0 0 0,-1 1 1,1-1-1,-1 0 0,1-1 1,-1 1-1,1 0 0,-1 0 1,1-1-1,-1 1 0,1 0 1,0-1-1,-1 0 0,1 1 1,0-1-1,-1 0 0,1 1 1,0-1-1,0 0 0,0 0 1,0 0-1,0 0 0,0 0 1,0-1-1,0 1 0,0 0 1,0 0-1,1-1 0,-1 1 1,0 0-1,1-1 0,-1 1 1,1 0-1,0-1 0,-1 1 1,1-1-1,0 1 0,0-1 1,0 1-1,0-1 0,0 1 1,0-1-1,0 1 0,1 0 1,-1-1-1,0 1 0,1-1 1,-1 1-1,1 0 0,0-1 1,-1 1-1,1 0 0,0-1 1,0 1-1,0 0 0,0 0 1,0 0-1,0 0 0,0 0 1,0 0-1,0 0 0,0 0 1,3-1-1,33-17-1197,-12 9 443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5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17396,'-1'1'96,"0"0"1,0-1 0,0 1 0,0 0-1,1 0 1,-1-1 0,0 1 0,1 0-1,-1 0 1,0 0 0,1 0 0,-1 0-1,1 0 1,-1 0 0,1 0 0,0 0-1,-1 0 1,1 0 0,0 0 0,0 0-1,0 0 1,0 0 0,0 2 0,-1 31 730,1-31-585,1 11 154,0 0-1,4 17 1,-5-28-374,0 0 0,1 0 0,0 0 0,0 0 0,0 0-1,0 0 1,0 0 0,1-1 0,-1 1 0,1 0 0,0-1 0,0 1 0,0-1 0,0 0 0,0 0 0,5 4 0,-6-6-3,0 1 0,0-1 0,0 0 0,1 0 0,-1 1 0,0-1 0,1 0 0,-1 0 0,0 0-1,0-1 1,1 1 0,-1 0 0,0 0 0,0-1 0,1 1 0,-1 0 0,0-1 0,0 1 0,0-1 0,0 0-1,1 1 1,-1-1 0,0 0 0,0 0 0,0 0 0,-1 0 0,2-1 0,25-31 368,-23 27-303,13-17 158,-6 6-1,0 1 0,2 0 0,21-21 1,-33 36-236,0 0 1,0 0-1,0 0 1,0 0-1,0 0 0,0 1 1,0-1-1,0 0 1,0 0-1,1 1 1,-1-1-1,0 1 1,0-1-1,1 1 1,-1-1-1,1 1 1,-1 0-1,0 0 1,1 0-1,-1 0 1,1 0-1,-1 0 1,0 0-1,1 0 1,-1 0-1,0 1 1,1-1-1,-1 0 1,0 1-1,1-1 1,-1 1-1,0 0 1,0-1-1,1 1 1,-1 0-1,0 0 0,0 0 1,0 0-1,0 0 1,0 0-1,0 0 1,0 0-1,-1 0 1,1 0-1,0 1 1,-1-1-1,2 2 1,3 8-6,-1-1 1,0 1-1,-1 0 0,3 18 1,-4-23 2,3 24-3,-3-17 9,1 0 0,6 19 0,-9-32-6,0 1 1,0 0-1,0-1 0,0 1 1,1 0-1,-1 0 0,0-1 1,1 1-1,-1 0 0,0-1 0,1 1 1,-1-1-1,1 1 0,-1 0 1,1-1-1,-1 1 0,1-1 1,-1 1-1,1-1 0,0 0 1,-1 1-1,1-1 0,0 0 1,-1 1-1,1-1 0,0 0 1,-1 0-1,1 1 0,0-1 0,0 0 1,-1 0-1,1 0 0,0 0 1,0 0-1,-1 0 0,1 0 1,0 0-1,-1 0 0,1-1 1,0 1-1,0 0 0,-1 0 1,1-1-1,0 1 0,-1 0 1,1-1-1,0 1 0,-1-1 0,1 1 1,-1-1-1,1 1 0,-1-1 1,1 0-1,6-5 58,-1-1 0,0 1-1,8-14 1,-6 10-15,6-10 33,35-39 183,-45 54-253,0 1 1,1 0-1,0 0 0,0 0 0,0 0 0,0 1 1,1 0-1,-1 0 0,10-3 0,-13 5-21,0 1 0,0-1 1,0 1-1,0 0 0,0 0 0,0-1 0,0 1 0,0 1 1,0-1-1,1 0 0,-1 0 0,0 1 0,0-1 0,0 1 0,0 0 1,0 0-1,-1 0 0,1 0 0,2 1 0,-1 0 21,1 1-1,-1 0 1,0 0-1,-1 0 1,1 0-1,0 0 1,-1 1-1,4 6 1,-1 2-483,0-1 1,0 1-1,-2 0 1,4 14-1,-10-38 76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5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17580,'-8'14'1840,"-1"1"-1200,-1-7-424,4 1 1305,2-5-953,1-8-552,2-8-112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5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165 357 16027,'0'-3'142,"-1"0"-1,1 1 0,-1-1 0,0 1 1,1 0-1,-1-1 0,0 1 0,-1 0 0,1-1 1,0 1-1,-1 0 0,1 0 0,-1 0 1,0 0-1,0 0 0,1 1 0,-1-1 0,0 0 1,0 1-1,-1 0 0,1-1 0,0 1 1,0 0-1,-1 0 0,1 0 0,-1 0 0,1 1 1,-1-1-1,1 1 0,-1-1 0,1 1 1,-6 0-1,4 0-21,-1 0 1,1 1-1,0-1 1,-1 1 0,1 0-1,0 1 1,0-1-1,0 1 1,0-1-1,0 1 1,0 0-1,0 1 1,1-1-1,-1 1 1,1-1 0,-1 1-1,1 0 1,-5 7-1,4-4-106,1 0-1,0 1 1,0-1-1,1 1 1,0-1-1,0 1 1,0 0-1,1 0 1,0 0-1,0 0 1,1 13-1,0-16-10,0-1 1,1 0-1,-1 0 0,1 1 0,0-1 0,0 0 0,0 0 0,0 0 0,1 0 0,-1 0 1,1 0-1,2 3 0,-3-5-3,1 1 1,0-1 0,-1 1-1,1-1 1,0 1 0,0-1 0,0 0-1,0 0 1,0 0 0,0 0-1,0 0 1,0-1 0,0 1-1,0-1 1,0 1 0,1-1-1,-1 0 1,0 0 0,4 0-1,1 0 10,0-2-1,0 1 1,0-1 0,0 0-1,0 0 1,0 0-1,-1-1 1,1-1 0,-1 1-1,0-1 1,0 0-1,7-5 1,4-5 62,-1-1 0,27-31 1,-18 16 78,-2 0-1,-1-2 1,20-38 0,-33 52-34,0 0 0,-1-1-1,-1-1 1,-1 1 0,0-1 0,-2 0 0,4-32-1,-11 22 133,-2 25-113,-3 15-37,0 11-69,1 1 0,1 1-1,1-1 1,1 1 0,-3 38-1,6-49-28,-2 24 11,1 39 1,2-61-10,2 1 0,-1 0 0,2-1 0,0 0 0,7 21 0,-9-32-2,-1-1 1,1 1 0,0-1-1,0 1 1,1-1 0,-1 0-1,0 0 1,1 1-1,-1-1 1,1 0 0,0 0-1,0-1 1,0 1 0,-1 0-1,2-1 1,-1 1-1,0-1 1,0 1 0,0-1-1,1 0 1,-1 0-1,1 0 1,-1 0 0,1-1-1,-1 1 1,1-1 0,-1 1-1,1-1 1,-1 0-1,1 0 1,0 0 0,-1 0-1,1-1 1,-1 1 0,1-1-1,0 1 1,-1-1-1,0 0 1,1 0 0,-1 0-1,4-2 1,3-2 19,-1-1 0,0 0-1,0-1 1,0 0 0,-1 0 0,0 0 0,0-1 0,-1 0 0,0-1-1,-1 1 1,1-1 0,-2 0 0,7-17 0,-3 2 30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5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66 18516,'-3'40'3257,"-42"156"-1649,-2 17-1689,43-189-218,20-60-1976,30-121-1711,55-159-1253,-90 291 5607,-11 24-328,0 1 0,0 0 1,0 0-1,0 0 0,0 0 0,0 0 0,0-1 0,0 1 0,0 0 0,0 0 0,0 0 1,0 0-1,0 0 0,0-1 0,0 1 0,1 0 0,-1 0 0,0 0 0,0 0 1,0 0-1,0 0 0,0 0 0,0-1 0,0 1 0,1 0 0,-1 0 0,0 0 0,0 0 1,0 0-1,0 0 0,0 0 0,1 0 0,-1 0 0,0 0 0,0 0 0,0 0 0,0 0 1,1 0-1,-1 0 0,0 0 0,0 0 0,0 0 0,0 0 0,0 0 0,1 0 0,-1 0 1,0 0-1,0 0 0,0 0 0,3 10 655,-2 15-263,-9 112 2468,0 43-131,8-151-2276,2 1 0,1-1 0,13 56 1,-16-81-472,1 0 1,1 0 0,-1 0-1,0 0 1,1-1 0,0 1-1,0-1 1,0 1 0,3 3-1,-5-7-31,0 0 0,0 0 0,0 1 0,0-1 0,1 0 0,-1 0 0,0 0 0,0 0 0,0 0 0,0 0 0,1 1 0,-1-1 0,0 0 0,0 0 0,0 0 0,0 0 0,1 0 0,-1 0 0,0 0 0,0 0 0,0 0 0,1 0 0,-1 0-1,0 0 1,0 0 0,0 0 0,1 0 0,-1 0 0,0 0 0,0 0 0,0 0 0,1 0 0,-1 0 0,0 0 0,0-1 0,0 1 0,0 0 0,1 0 0,2-9-343,-1-11-293,-3 12 341,0 0 1,-1-1-1,0 1 1,0 0 0,0 1-1,-1-1 1,-8-14 0,8 16 139,0 1 0,0-1 0,-1 1 0,0 0 1,0 0-1,0 0 0,0 1 0,-1 0 0,0-1 1,-9-5-1,12 9 206,1 0 0,0 1 1,-1-1-1,1 0 0,-1 1 1,1-1-1,-1 1 0,0 0 1,1-1-1,-1 1 0,1 0 1,-1 0-1,0 0 0,1 0 1,-1 0-1,0 1 0,1-1 1,-1 0-1,1 1 0,-1-1 1,1 1-1,-1 0 0,1-1 0,-1 1 1,1 0-1,0 0 0,-1 0 1,1 0-1,0 0 0,0 0 1,-1 0-1,1 0 0,0 1 1,0-1-1,0 0 0,1 1 1,-2 1-1,2-3-17,0 0 0,0 0 0,0 0 0,0 0 1,1 0-1,-1 0 0,0 0 0,0 0 0,0 0 0,0 0 0,1-1 0,-1 1 0,0 0 1,0 0-1,0 0 0,0 0 0,1 0 0,-1 0 0,0 0 0,0 1 0,0-1 0,0 0 1,1 0-1,-1 0 0,0 0 0,0 0 0,0 0 0,0 0 0,1 0 0,-1 0 0,0 0 1,0 0-1,0 1 0,0-1 0,0 0 0,0 0 0,0 0 0,1 0 0,-1 0 0,0 1 0,0-1 1,0 0-1,0 0 0,0 0 0,0 0 0,0 1 0,0-1 0,0 0 0,0 0 0,0 0 1,0 0-1,0 1 0,0-1 0,0 0 0,0 0 0,0 0 0,0 0 0,0 1 0,0-1 1,0 0-1,0 0 0,0 0 0,0 1 0,12-10 747,28-32 762,-29 28-1174,2 0 0,0 0 0,0 1 0,29-18 0,-35 25-271,1 1-1,0 0 1,0 1 0,0-1-1,0 2 1,13-4-1,-17 6-76,0-1-1,0 1 1,1 0-1,-1 0 1,0 0-1,0 1 1,0-1-1,0 1 1,0 0-1,0 0 0,0 1 1,-1-1-1,1 1 1,0 0-1,-1 0 1,5 3-1,-2-1-11,0 2-1,0-1 1,-1 0 0,1 1-1,-1 0 1,-1 0 0,1 1-1,5 11 1,2 6-12,10 30-1,-17-41 6,-4-10 6,10 20-3,-10-22 3,-1-1 1,0 1-1,1-1 1,-1 1-1,0-1 1,1 0-1,-1 1 1,1-1-1,-1 1 0,0-1 1,1 0-1,-1 1 1,1-1-1,-1 0 1,1 0-1,-1 1 1,1-1-1,-1 0 1,1 0-1,-1 0 1,1 0-1,0 0 1,-1 0-1,1 0 0,-1 0 1,1 0-1,-1 0 1,1 0-1,-1 0 1,1 0-1,0 0 1,-1 0-1,1 0 1,-1-1-1,1 1 1,-1 0-1,1 0 1,-1-1-1,1 1 0,-1 0 1,1-1-1,8-9 0,-1 0-1,0-1 0,-1 1 0,0-1 0,0-1 1,5-13-1,2-2-7,1-3 6,-9 17-3,0 2 1,1-1 0,13-18 0,-19 29 3,-1 1 0,1-1 0,-1 0 0,1 1 0,-1-1 0,1 0 0,-1 1 0,1-1 0,0 1 0,-1-1 0,1 1 0,0-1 1,0 1-1,-1 0 0,1-1 0,0 1 0,0 0 0,-1-1 0,1 1 0,0 0 0,0 0 0,0 0 0,-1 0 0,1 0 0,1 0 0,-1 0 0,0 1-1,0-1 1,-1 1-1,1 0 1,0-1 0,0 1-1,-1 0 1,1 0-1,0-1 1,-1 1 0,1 0-1,-1 0 1,1 0 0,-1 0-1,0 0 1,1 0-1,-1 1 1,3 8-12,-1 0 0,0 0 0,0 12 0,-2-18 11,1 39-48,-1-33-168,0 0 0,0 1 0,1-1 0,0 0 0,1 1 0,0-1 0,5 13 0,-7-23 220,0 1 0,0-1 0,0 0 0,0 1 0,0-1 0,0 0 0,0 0 0,0 0 0,0 1 0,0-1 0,0 0 0,1 0 0,-1 1 0,0-1 0,0 0 0,0 0 0,0 0 0,1 1 0,-1-1 0,0 0 0,0 0 0,0 0 0,1 0 0,-1 0 0,0 1 0,0-1 0,1 0 0,-1 0 0,0 0 0,0 0 0,1 0 0,-1 0 0,0 0 0,0 0 0,1 0 0,-1 0 0,0 0 0,0 0 0,1 0 0,-1 0 0,0 0 0,0 0 0,1 0 0,-1 0 0,0 0 0,0-1 0,1 1 0,-1 0 0,0 0 0,9-15-322,1-11-95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3T08:17:3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17 370 13645,'0'0'1217,"-17"-52"-64,53 30-672,21-9 415,14-8-63,18-7-705,9-8-64,13-5-1409,-3-7-3523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6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18236,'-1'-9'1880,"1"6"-1272,3 3-296,4 2 1273,3-1-1185,4 3-1064,3 4-544,0-1 863,6 3-247,2-2-160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4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 14659,'6'-14'2251,"-6"14"-2224,0 0 0,0 0-1,1 0 1,-1 0 0,0-1-1,0 1 1,0 0 0,0 0-1,0 0 1,0 0 0,0 0 0,0 0-1,1 0 1,-1 1 0,0-1-1,0 0 1,0 0 0,0 0-1,0 0 1,0 0 0,0 0-1,0 0 1,0 0 0,0 0-1,1 0 1,-1 0 0,0 0-1,0 0 1,0 0 0,0 0-1,0 0 1,0 0 0,0 1-1,0-1 1,0 0 0,0 0 0,0 0-1,0 0 1,0 0 0,0 0-1,0 0 1,0 0 0,0 0-1,0 1 1,0-1 0,0 0-1,0 0 1,0 0 0,0 0-1,0 0 1,0 0 0,0 0-1,0 0 1,0 0 0,0 1-1,0-1 1,0 0 0,0 0 0,0 0-1,0 0 1,0 0 0,0 0-1,-2 33 1527,2-23-1587,-16 402 2010,33 1-1150,6-205-1064,-23-197-643,-6-19 75,1-9 431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5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19180,'1'0'87,"0"1"0,1-1-1,-1 1 1,0-1 0,1 1 0,-1-1-1,0 1 1,0 0 0,1-1 0,-1 1-1,0 0 1,0 0 0,0 0 0,0 0-1,0 0 1,0 0 0,0 0-1,-1 1 1,1-1 0,0 0 0,-1 0-1,1 1 1,-1-1 0,1 0 0,-1 1-1,1-1 1,-1 0 0,0 1 0,0-1-1,0 0 1,0 2 0,2 10 145,-1-1 0,-1 20 0,-1-21-120,0 18 109,-11 58 0,6-56-13,-1 41 0,7-71-198,-1 0 0,1 0 0,0 0 0,0 0 0,0 0-1,0 0 1,0 0 0,0 0 0,0 0 0,0 0 0,1 0-1,-1 0 1,0 0 0,0 0 0,1 0 0,-1 0 0,1 0-1,-1 0 1,1 0 0,-1 0 0,1 0 0,0 0 0,-1-1-1,1 1 1,0 0 0,0-1 0,-1 1 0,1 0 0,0-1-1,0 1 1,0-1 0,0 1 0,0-1 0,0 0 0,0 1 0,0-1-1,0 0 1,0 0 0,0 1 0,0-1 0,0 0 0,0 0-1,0 0 1,0 0 0,0 0 0,0-1 0,0 1 0,0 0-1,2-1 1,6-2-32,0 0 0,0-1 1,0 0-1,12-8 0,-11 7-186,-3 1-73,22-13-930,-28 16 1158,0 0-1,1 0 0,-1 0 0,0 0 0,0 0 0,0 0 1,0 0-1,0 0 0,0-1 0,-1 1 0,1 0 0,0-1 1,0 1-1,-1-1 0,1 1 0,-1 0 0,1-3 1,-4-8-512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5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6 223 15051,'-5'0'1745,"6"2"-1073,3-1-312,9-1 1544,6 0-1048,8-1-856,0-8-456,9 0 368,3-5-104,5-5-72</inkml:trace>
  <inkml:trace contextRef="#ctx0" brushRef="#br0" timeOffset="1">416 85 18292,'-3'8'487,"-8"15"717,-12 34 0,21-52-1075,1 0-1,0 0 1,-1 0 0,2 0 0,-1 0 0,0 0 0,1 0-1,0 0 1,0 0 0,1 1 0,-1-1 0,1 0-1,3 9 1,-4-14-121,0 1-1,1 0 0,-1-1 0,0 1 1,1 0-1,-1-1 0,1 1 1,-1-1-1,1 1 0,-1-1 1,1 1-1,-1-1 0,1 1 0,-1-1 1,1 0-1,0 1 0,-1-1 1,1 0-1,0 1 0,-1-1 1,1 0-1,0 0 0,-1 0 0,1 0 1,0 1-1,0-1 0,-1 0 1,1 0-1,0 0 0,-1-1 1,1 1-1,0 0 0,0 0 0,-1 0 1,1 0-1,0-1 0,-1 1 1,1 0-1,0-1 0,-1 1 1,1 0-1,-1-1 0,1 1 0,0-1 1,-1 1-1,1-1 0,-1 1 1,1-2-1,3-2-4,1 0-1,-1 0 1,-1 0-1,1-1 1,2-5 0,10-17 22,-3 0 1,0-1-1,-2-1 1,0 0-1,10-56 1,-27 118 10,-14 95 164,18-111-220,1 0 0,1 1 1,1-1-1,0 0 0,6 26 0,-7-41-28,1 1 0,0-1 0,-1 0 0,1 0-1,0 1 1,1-1 0,-1 0 0,0 0 0,2 2 0,-2-3 12,-1 0 0,1-1 0,0 1 1,-1-1-1,1 0 0,0 1 0,-1-1 1,1 0-1,0 1 0,-1-1 1,1 0-1,0 1 0,0-1 0,0 0 1,-1 0-1,1 0 0,0 0 0,0 0 1,-1 0-1,1 0 0,0 0 1,0 0-1,0 0 0,-1-1 0,1 1 1,0 0-1,-1 0 0,1-1 0,0 1 1,0-1-1,-1 1 0,1 0 1,-1-1-1,2 0 0,3-4-62,0 1 1,-1-1-1,0 0 0,0 0 1,0 0-1,0 0 0,3-8 1,10-25-452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5:5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13 174 18844,'-1'2'92,"-3"23"1074,-3 37-1,7-54-1006,0-1 0,0 1 1,1-1-1,0 1 0,0-1 0,1 0 1,0 1-1,0-1 0,5 11 1,-6-16-139,1 0 0,-1 0 0,0 0 0,1 0 0,-1 0 0,1 0 0,-1-1 0,1 1 0,0 0 0,0-1 0,0 0 0,0 1 0,0-1 0,0 0 0,0 0 0,0 0 0,0 0 0,0-1 0,1 1 0,-1-1 0,0 1 0,5 0 0,2-1-10,1-1-1,-1 0 0,1 0 0,13-4 1,-13 3-9,-1 0 0,1 1 0,12 0 1,-20 1-4,-1 0 0,1 0 0,0 0 0,-1 1 0,1-1 0,0 1 0,-1-1 0,1 1 0,0 0 0,-1 0 0,1-1 0,-1 1 0,0 0 0,1 0 0,-1 1 0,0-1 0,1 0 0,0 2 0,1 0-3,-1 1 0,0-1 0,0 1 1,-1-1-1,1 1 0,-1 0 1,2 7-1,0 4-2,0 1 0,-2 0 0,0 18 0,-1-28 11,0 22-38,1 20 153,0-36-390,0-15-470,3-23 582,2-11-68</inkml:trace>
  <inkml:trace contextRef="#ctx0" brushRef="#br0" timeOffset="1">400 0 20716,'-8'10'1585,"8"13"-1153,-1 6-168,1 12 744,-1 8-328,1 10-296,1 3-56,5 1-40,0 0-15,1-10-153,0-7-104,4-6-585,1-10-351,-2-12 744,3-6-152,0-15-96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0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103 372 17428,'0'-3'226,"0"1"0,0-1 0,-1 1 0,1 0 0,0-1 0,-1 1 0,1 0 0,-1-1 1,0 1-1,0 0 0,0 0 0,0-1 0,0 1 0,-1 0 0,1 0 0,-2-2 0,2 4-170,0-1 0,0 1 0,0-1 1,0 1-1,0-1 0,0 1 0,0-1 0,-1 1 0,1 0 0,0 0 0,0 0 0,0 0 0,0 0 0,-1 0 1,1 0-1,0 0 0,0 0 0,0 0 0,0 0 0,0 1 0,0-1 0,-1 1 0,1-1 0,0 0 0,0 1 0,0 0 1,0-1-1,0 1 0,1 0 0,-1-1 0,0 1 0,0 0 0,0 0 0,0 0 0,0 1 0,-4 4-40,-1 0 1,2 1-1,-1 0 0,1 0 0,0 0 0,0 0 0,1 1 1,0-1-1,0 1 0,1 0 0,0 0 0,0 0 0,1 0 0,0 0 1,0 0-1,1 0 0,1 11 0,-1-18-16,0 0 1,0 1-1,0-1 0,0 0 0,0 0 1,1 1-1,-1-1 0,1 0 0,-1 0 1,1 1-1,-1-1 0,1 0 1,-1 0-1,1 0 0,0 0 0,1 1 1,-1-1-1,-1-1 1,1 0 0,0 1-1,-1-1 1,1 0-1,0 0 1,-1 1 0,1-1-1,0 0 1,-1 0 0,1 0-1,0 0 1,0 0 0,-1 0-1,1 0 1,0 0 0,0 0-1,-1 0 1,1-1-1,0 1 1,0 0 0,3-2 6,0 0 0,0-1 1,0 1-1,-1 0 0,1-1 1,-1 0-1,6-6 0,8-10 74,-1-1-1,-2 0 1,0-1-1,-1 0 1,18-42-1,-7 4 224,17-65-1,-37 108-244,0 5-2,0 0 1,-1 0-1,0-1 0,-1 1 0,-1-1 1,0 0-1,0-18 0,-1 29-55,0 1 0,0 0 0,0 0 0,0 0-1,0-1 1,0 1 0,0 0 0,0 0 0,0 0-1,0-1 1,0 1 0,0 0 0,0 0 0,0 0-1,0-1 1,0 1 0,0 0 0,-1 0 0,1 0-1,0-1 1,0 1 0,0 0 0,0 0 0,0 0-1,0 0 1,0-1 0,-1 1 0,1 0 0,0 0-1,0 0 1,0 0 0,0 0 0,-1 0 0,1-1-1,0 1 1,0 0 0,0 0 0,-1 0 0,1 0-1,0 0 1,0 0 0,-1 0 0,1 0 0,0 0-1,0 0 1,0 0 0,-1 0 0,1 0 0,0 0-1,0 0 1,0 0 0,-1 0 0,1 0 0,0 1-1,-8 9 28,-2 20-17,2-1-1,2 1 1,0 0-1,-1 39 1,4-45-11,3-24-1,-10 122-8,10-105 7,0-1 0,1 1 1,1-1-1,0 1 1,6 20-1,-7-35 2,0 0 0,-1 0-1,1 1 1,0-1 0,0 0 0,0 0-1,0 0 1,0 0 0,1 0 0,-1 0-1,1-1 1,-1 1 0,1 0 0,0-1 0,-1 1-1,1-1 1,3 2 0,-3-2 0,-1-1-1,1 1 1,0-1 0,-1 0 0,1 1-1,0-1 1,0 0 0,-1 0 0,1 0-1,0 0 1,0-1 0,-1 1 0,1 0-1,0-1 1,-1 1 0,1-1 0,3-1-1,2-3 7,1 0-1,-1 0 1,0 0-1,0-1 0,-1 0 1,1-1-1,5-7 1,14-21 44,-2-1 0,30-58 0,-38 64-43,-15 28-10,0 1 1,-1-1-1,1 0 0,0 1 1,1-1-1,-1 1 0,0-1 0,0 1 1,1 0-1,1-2 0,-3 3 1,0 0 0,0 0 0,1 0 0,-1 0 0,0 0 0,0 0 0,1 0 0,-1 0 0,0 0 0,0 0 0,1 0 0,-1 1-1,0-1 1,0 0 0,0 0 0,1 0 0,-1 0 0,0 0 0,0 0 0,0 1 0,0-1 0,1 0 0,-1 0 0,0 0 0,0 1 0,0-1 0,0 0 0,0 0-1,0 0 1,0 1 0,1-1 0,-1 0 0,0 0 0,0 0 0,0 1 0,0-1 0,0 0 0,0 0 0,0 1 0,0-1 0,0 0 0,0 1 0,-1 42-106,0-30 83,1-10 19,0 5-5,-1 1 1,2-1-1,-1 1 0,1-1 0,3 14 0,-3-19 11,0-1-1,0 0 0,0 0 1,0 1-1,0-1 0,1 0 1,-1 0-1,1 0 1,-1 0-1,1-1 0,0 1 1,0 0-1,0-1 1,0 1-1,0-1 0,0 0 1,0 1-1,0-1 0,0 0 1,1 0-1,-1-1 1,0 1-1,1 0 0,3 0 1,18 2-9,39 0 0,-48-4-50,0 1-1,0 1 1,-1 1 0,1 0 0,0 1 0,0 0 0,16 7-1,-26-8 21,3 1-99,-11-6 57,-7-10 163,-17-24 154,2-1 0,1-2 0,-17-42 0,40 81-229,0 0-1,1-1 1,-1 1-1,1 0 0,0-1 1,-1 1-1,1-1 0,0 1 1,0 0-1,0-1 0,0 1 1,0-3-1,0 3-15,0 1 0,1 0 0,-1-1-1,0 1 1,0-1 0,0 1 0,1 0 0,-1-1 0,0 1-1,1-1 1,-1 1 0,0 0 0,1 0 0,-1-1-1,0 1 1,1 0 0,-1 0 0,1-1 0,-1 1 0,1 0-1,-1 0 1,0 0 0,1 0 0,-1-1 0,1 1-1,4 0-130,-1 0 0,0 1 0,0-1 0,0 1 0,1 0 0,5 2 0,-1-1-169,4 1 99,0-1 0,24 1 0,-1-4-174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0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6 16379,'9'-5'2965,"-30"21"-1501,8-2-1059,0 0-1,1 1 0,-10 17 0,-7 9-124,15-22-162,-21 35 1,31-46-106,0-1-1,1 1 1,0 0-1,0 0 1,0 0 0,1 1-1,1-1 1,-2 10 0,3-16-17,0-1 0,1 0 0,-1 1 0,0-1 0,0 0 0,1 1 0,-1-1 0,1 0 0,-1 0 0,1 1 0,0-1 0,0 0 0,-1 0 0,1 0 0,0 0 0,0 0 0,0 0 0,0 0 0,0 0 0,0 0 0,0 0 0,1-1 0,-1 1 0,0 0 0,0-1 0,0 1 0,3 0 0,5 2-16,0-1 0,0 0 1,11 1-1,-3 0-8,-4 0 10,1 1 0,0 0 0,-1 1 0,1 0 0,-1 1 0,-1 1 0,1 0-1,13 10 1,-22-14 35,-1 0-1,1 1 1,0-1-1,-1 1 1,0 0 0,0 0-1,0 0 1,0 0-1,-1 0 1,1 1-1,-1-1 1,0 1-1,0-1 1,-1 1-1,0 0 1,1 0-1,-1 0 1,-1 0-1,1-1 1,-1 1-1,0 0 1,0 0-1,-1 0 1,1 0-1,-1 0 1,0 0-1,-2 5 1,1-4 64,0 0 1,-1-1-1,0 1 0,0 0 0,-1-1 1,1 0-1,-1 0 0,0 0 1,-1 0-1,1-1 0,-1 1 0,0-1 1,0 0-1,0-1 0,-1 1 1,1-1-1,-1 0 0,0-1 0,0 1 1,-6 1-1,7-2-49,-1-1 0,1 1 1,-1-1-1,1 0 0,-1-1 0,0 1 1,1-1-1,-1 0 0,0 0 0,1-1 1,-1 0-1,0 0 0,1 0 0,-1-1 1,1 0-1,0 0 0,0 0 0,-1-1 1,1 1-1,1-1 0,-1 0 0,-7-7 0,10 9-98,1 0 0,-1-1-1,1 1 1,0 0 0,-1-1-1,1 1 1,0-1 0,0 1-1,0-1 1,0 0 0,0 1-1,1-1 1,-1 0-1,0 0 1,1 0 0,-1 1-1,1-1 1,0 0 0,0 0-1,-1 0 1,1 0 0,0 0-1,1 0 1,-1 1 0,0-1-1,1 0 1,-1 0 0,1 0-1,-1 0 1,1 1-1,0-1 1,-1 0 0,1 1-1,0-1 1,0 0 0,2-1-1,2-2-93,-1 1 0,1-1 0,0 1 0,0 0-1,1 0 1,-1 1 0,1 0 0,0 0 0,9-4 0,21-6-541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01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16388,'2'1'112,"-1"-1"1,0 1 0,0-1 0,0 1-1,0 0 1,0-1 0,0 1 0,0 0 0,0 0-1,0 0 1,0-1 0,0 1 0,0 0 0,0 1-1,-1-1 1,1 0 0,-1 0 0,1 0 0,0 0-1,-1 0 1,1 2 0,9 31 557,-8-24-181,19 68 730,-4 1-1,15 155 1,-49-348-672,16 100-537,-2-32 14,2-47-1,2 80-37,0 1 0,0-1-1,2 0 1,-1 1-1,2 0 1,-1 0-1,2 0 1,9-19 0,-11 26-17,1 0 0,0 0 0,0 0 0,1 1 0,-1 0 1,1 0-1,0 0 0,0 0 0,0 1 0,1-1 1,-1 1-1,1 1 0,-1-1 0,1 1 0,0 0 1,0 0-1,0 1 0,1 0 0,-1 0 0,0 0 1,0 1-1,1 0 0,-1 0 0,0 0 0,0 1 1,0 0-1,1 0 0,-1 1 0,0 0 0,7 2 1,-12-3 31,0-1 0,1 1 1,-1 0-1,0-1 0,0 1 0,1 0 1,-1 0-1,0 0 0,0 0 1,0 0-1,0 0 0,0 0 1,0 0-1,0 0 0,0 0 1,-1 1-1,1-1 0,0 0 0,-1 0 1,1 1-1,-1-1 0,1 1 1,0 1-1,-2 0 14,1-1 0,0 0-1,-1 0 1,1 0 0,-1 0 0,1 0-1,-1 0 1,0 0 0,0 0 0,0-1 0,0 1-1,0 0 1,-1 0 0,-1 1 0,-5 6 79,0-1 1,-1-1 0,0 0 0,-16 11-1,12-10-95,0 0 0,-1-1 0,0 0 0,0-1 0,0 0 0,-1-1 0,0-1 0,-29 5 0,43-9-97,-1 0-1,1 0 1,-1 0-1,1 0 1,0 0-1,-1-1 1,1 1-1,0 0 1,-1-1-1,1 1 1,0-1-1,-1 1 1,-1-2-1,3 1 61,-1 1-1,1 0 1,-1-1-1,1 1 1,0-1-1,0 1 1,-1-1-1,1 1 0,0-1 1,0 1-1,-1-1 1,1 1-1,0-1 1,0 1-1,0-1 1,0 1-1,0-1 1,0 0-1,0 1 1,0-1-1,0 1 0,0-1 1,0 1-1,0-1 1,1 1-1,-1-1 1,0 1-1,0-1 1,0 1-1,1-1 1,-1 1-1,0-1 1,1 1-1,-1-1 0,0 1 1,1 0-1,0-1 1,8-9-684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0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72 497 14635,'-4'-1'2609,"-4"5"-1710,-8 10 856,11-7-1621,0 0 1,1 0-1,-1 0 1,1 1-1,1-1 1,0 1-1,0 0 1,0 0-1,1 0 1,0 0-1,0 1 1,1-1-1,0 1 1,1-1 0,0 9-1,0-16-133,0 0-1,0 0 1,0 0 0,1 0-1,-1 0 1,0 0 0,0 0-1,1 0 1,-1 0-1,1 0 1,-1 0 0,1 0-1,-1 0 1,2 1 0,-2-2 2,0 1 1,1-1-1,-1 0 0,0 0 1,1 0-1,-1 1 1,1-1-1,-1 0 1,0 0-1,1 0 1,-1 0-1,1 0 1,-1 0-1,0 0 0,1 0 1,-1 0-1,1 0 1,-1 0-1,1 0 1,-1 0-1,0 0 1,1 0-1,-1 0 0,1-1 1,1 0 14,0 0 0,0 0 0,0-1 1,0 1-1,0-1 0,0 1 0,-1-1 0,1 0 0,-1 0 1,1 0-1,-1 0 0,1-2 0,11-20 129,-2 0-1,-1-1 1,8-26-1,16-81 395,-32 123-505,-2 9-33,-1-1-1,1 0 1,1 1 0,-1-1 0,0 1-1,0-1 1,0 0 0,0 1 0,0-1-1,0 1 1,1-1 0,-1 1-1,0-1 1,1 0 0,-1 1 0,0-1-1,1 1 1,-1 0 0,0-1 0,1 1-1,-1-1 1,2 0 0,2 13 14,1 34-37,-4-40 19,0 17-19,7 54-5,-6-68 20,-1-1 0,2 0-1,-1 1 1,1-1 0,0 0 0,7 12-1,-9-19 5,-1 0-1,1 0 0,-1 0 0,1 0 0,0 0 1,0 0-1,-1 0 0,1 0 0,0 0 1,0-1-1,0 1 0,0 0 0,0 0 0,0-1 1,0 1-1,0-1 0,1 1 0,-1-1 0,0 1 1,0-1-1,0 0 0,1 1 0,-1-1 1,0 0-1,0 0 0,0 0 0,1 0 0,-1 0 1,0 0-1,0-1 0,1 1 0,-1 0 0,0-1 1,0 1-1,0 0 0,0-1 0,2 0 1,3-3-7,0 0 0,-1 0 0,1-1 0,-1 1 0,7-9 1,-7 8-1,16-19-18,0-1-1,-1-1 1,-2 0 0,28-54 0,-24 34-27,-2-1-1,18-67 1,-34 104 25,-2-1 0,0 0 0,0 0 0,0-12 0,-4 11-37,-4 12 5,-5 17-12,-4 24 97,2 2 0,1 0 0,3 0 0,1 1 0,-2 53 0,10-90-13,0 0 0,0 0 0,1 0 0,-1 0 0,2 0 0,1 8-1,-2-13-8,-1 0 0,1-1 0,0 1 0,0 0 0,0-1 0,0 1 0,0 0 0,0-1 0,0 0 0,0 1 0,1-1 0,-1 0 0,0 1 0,1-1 0,-1 0 0,1 0 0,0 0 0,-1 0 0,1-1 0,0 1 0,-1 0 0,1-1 0,0 1 0,0-1 0,0 1 0,0-1 0,-1 0 0,3 0 0,3 0 1,0-1-1,-1 0 1,1-1 0,0 0 0,-1 0 0,0 0 0,1-1 0,-1 1 0,0-1 0,-1-1 0,1 1 0,0-1-1,-1 0 1,6-6 0,4-4 12,0 0 0,-1-1-1,17-24 1,-13 11 12,0 0 0,-3-2 0,0 1-1,-2-2 1,-1 0 0,-1 0 0,-2-1 0,-1 0 0,6-59 0,-14 88-14,1-1 1,-1 1-1,0 0 1,-1-1-1,1 1 1,0 0 0,-2-5-1,2 8-12,0 0-1,0 0 1,0 0 0,0 0 0,0 0-1,0-1 1,0 1 0,0 0-1,0 0 1,0 0 0,0 0-1,0 0 1,-1 0 0,1 0-1,0 0 1,0 0 0,0-1 0,0 1-1,0 0 1,0 0 0,0 0-1,0 0 1,-1 0 0,1 0-1,0 0 1,0 0 0,0 0-1,0 0 1,0 0 0,0 0 0,0 0-1,-1 0 1,1 0 0,0 0-1,0 0 1,0 0 0,0 0-1,0 0 1,0 0 0,0 0-1,-1 0 1,1 0 0,0 0 0,0 0-1,0 0 1,0 0 0,0 0-1,0 1 1,0-1 0,0 0-1,-1 0 1,1 0 0,0 0 0,0 0-1,-8 16 68,2 4-30,1-1 0,1 1-1,1 0 1,-2 29 0,6 82 129,0-107-108,1 1 1,1-1-1,2 0 1,0-1-1,13 36 1,-18-57-55,1-1 0,0 1-1,0 0 1,0 0 0,0-1 0,0 1 0,0 0 0,1-1 0,1 3 0,3-5 16,-3-11-14,-3-1-28,-1 0 1,0 1 0,-1-1-1,0 1 1,-1 0-1,0 0 1,-1 0-1,0 0 1,-1 0-1,-1 1 1,1 0-1,-2 0 1,0 0-1,-11-12 1,17 21 13,0 1 0,0 0 0,-1 0 1,1 0-1,-1-1 0,1 2 0,-1-1 0,1 0 1,-1 0-1,0 0 0,1 1 0,-1-1 0,-3 0 1,4 1 4,0 0 1,0 0-1,1 0 1,-1 0 0,0 1-1,0-1 1,1 0-1,-1 0 1,0 1 0,1-1-1,-1 1 1,0-1-1,1 0 1,-1 1 0,0-1-1,1 1 1,-1 0-1,1-1 1,-1 1 0,1-1-1,-1 1 1,1 0-1,-1-1 1,1 1 0,0 0-1,-1-1 1,1 1-1,0 0 1,0 0 0,0-1-1,-1 1 1,1 0-1,0 0 1,0 0 0,0-1-1,0 2 1,0 3 0,0 0 0,0 0 0,1-1 0,-1 1 0,1 0 0,0 0 0,0 0 0,0-1 0,1 1 0,0-1 0,3 6 0,-4-7 1,0-1-1,0 0 1,0 0-1,1 0 1,-1 0 0,1 0-1,-1 0 1,1-1-1,0 1 1,0 0-1,-1-1 1,1 1 0,0-1-1,1 0 1,-1 0-1,0 0 1,0 0-1,0 0 1,1 0 0,-1 0-1,0-1 1,1 1-1,-1-1 1,5 0 0,1-1 2,1-1 1,-1 0 0,0 0-1,0-1 1,0 0 0,-1 0 0,1-1-1,-1 0 1,1 0 0,-1-1-1,-1 0 1,13-11 0,3-5 48,-2-1 0,23-31 0,-43 53-51,0 0 0,0 0 1,0 0-1,0 1 1,0-1-1,0 0 1,0 0-1,0 0 0,0 0 1,0 0-1,0 0 1,0 0-1,0 0 0,0 0 1,0 1-1,0-1 1,1 0-1,-1 0 1,0 0-1,0 0 0,0 0 1,0 0-1,0 0 1,0 0-1,0 0 1,0 0-1,0 0 0,0 1 1,0-1-1,0 0 1,0 0-1,0 0 0,1 0 1,-1 0-1,0 0 1,0 0-1,0 0 1,0 0-1,0 0 0,0 0 1,0 0-1,0 0 1,0 0-1,1 0 1,-1 0-1,0 0 0,0 0 1,0 0-1,0 0 1,0 0-1,0 0 1,0 0-1,0 0 0,0 0 1,1 0-1,-1 0 1,0 0-1,0 0 0,0 0 1,0-1-1,0 1 1,0 0-1,0 0 1,0 0-1,0 16 95,-4 27 109,4-38-164,-1 6 15,-2 3 49,2 1 0,0-1 0,0 1 0,1 0 0,1-1 0,4 21 0,-5-34-94,0 0 0,1 0 0,-1 0 0,0 0 0,1 0 0,-1 0 0,1 0 0,-1 0 0,1 0 0,-1 0 0,1 0 1,0 0-1,-1 0 0,1 0 0,0-1 0,0 1 0,0 0 0,0-1 0,-1 1 0,1 0 0,0-1 0,0 1 0,0-1 0,0 1 0,0-1 0,1 0 0,-1 0 0,0 1 0,0-1 0,0 0 0,0 0 0,0 0 0,0 0 0,0 0 0,0 0 0,1 0 0,-1 0 0,0-1 0,0 1 0,0 0 0,0-1 0,0 1 0,0-1 1,0 1-1,0-1 0,0 1 0,0-1 0,1-1 0,7-5 33,0 1 1,0-2-1,14-15 1,-15 15-10,19-19 29,-16 14-55,1 1 0,-1 1 0,2 0 0,0 1 0,0 0 1,19-10-1,-30 19-15,1 0 0,-1 0 0,0 0 0,1 1 0,-1-1 0,0 0 0,1 1 0,-1 0 0,1-1 0,-1 1 0,1 0 0,-1 0 0,1 1 0,-1-1 0,1 0 0,-1 1 0,0 0 0,1-1 0,-1 1 0,0 0 0,1 0 0,-1 0 0,0 1 0,0-1 0,0 0 0,0 1 0,0-1 0,0 1 1,0 0-1,2 4 0,3 4-26,0 0 0,-1 0 1,0 1-1,-1 0 1,4 13-1,2 3 0,-10-26 32,-1 1 0,1-1 0,-1 0 1,1 0-1,0 0 0,-1 1 0,1-1 0,0 0 0,0 0 1,0 0-1,0 0 0,0 0 0,0-1 0,0 1 0,0 0 0,0 0 1,2 0-1,-2-1 1,-1 0 0,1 0 0,0 0 0,0 0 0,-1 0 0,1 0 0,0 0 0,-1 0 1,1 0-1,0-1 0,-1 1 0,1 0 0,-1 0 0,1-1 0,0 1 0,-1 0 0,1-1 0,-1 1 0,1-1 0,-1 1 0,1-1 1,-1 1-1,1-2 0,3-3 8,0-1 0,-1 0 0,0 0 0,5-12 1,-7 16-10,11-31 20,-7 18-44,1 0 1,0 1-1,12-20 0,-18 34 16,0-1 1,1 1-1,-1-1 0,0 0 1,1 1-1,-1-1 1,0 1-1,1-1 0,-1 1 1,1-1-1,-1 1 1,1-1-1,-1 1 0,1 0 1,-1-1-1,1 1 1,-1 0-1,1-1 0,-1 1 1,1 0-1,0-1 0,-1 1 1,1 0-1,-1 0 1,1 0-1,0 0 0,-1 0 1,1 0-1,1 0 1,-1 0-6,0 1 1,0 0 0,-1 0-1,1-1 1,0 1 0,0 0 0,-1 0-1,1 0 1,0 0 0,-1 0 0,1 0-1,-1 0 1,1 0 0,-1 0-1,1 2 1,9 48-439,-10-48 385,8 106-1981,-8-105 1662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04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19 317 14803,'0'-1'90,"1"1"0,-1 0 0,0-1 0,0 1 0,0-1 0,0 1 0,0 0 0,0-1 0,0 1 0,0 0 0,0-1 0,0 1 0,0 0 0,0-1 0,0 1 0,0 0 0,0-1 0,-1 1 0,1 0 0,0-1 0,0 1 0,0 0 0,0-1 0,-1 1 0,1 0 0,0 0 0,0-1 0,-1 1 0,1 0 0,0 0 0,0-1 0,-1 1 0,1 0 0,0 0 0,-1 0 0,1 0 0,0-1 0,-1 1 0,1 0 0,0 0 0,-1 0 0,0 0 24,0 1-1,1-1 0,-1 1 1,1-1-1,-1 1 0,1-1 1,-1 1-1,1 0 0,-1-1 1,1 1-1,-1 0 0,1-1 1,0 1-1,-1 0 0,1-1 1,0 1-1,0 0 0,-1 0 1,1-1-1,0 3 0,-2 10 128,1 0 0,1 1 0,0-1 0,0 1 0,1-1 0,1 1 0,1-1 0,0 0 0,0 0 0,1 0-1,9 19 1,-12-30-224,0 0-1,0 0 0,0 0 0,1 0 0,-1 0 0,0 0 0,1 0 0,0 0 0,-1-1 0,1 1 1,0 0-1,0-1 0,0 0 0,0 1 0,0-1 0,0 0 0,0 0 0,0 0 0,0-1 0,0 1 1,1 0-1,-1-1 0,0 1 0,1-1 0,-1 0 0,0 0 0,1 0 0,-1 0 0,0 0 1,1 0-1,-1-1 0,0 1 0,0-1 0,1 0 0,-1 1 0,0-1 0,0 0 0,0 0 0,3-2 1,7-5 81,0 0 0,-1-1 0,0-1 0,0 1 1,10-13-1,-18 18-69,47-54 357,-33 36-179,28-28 1,-44 49-207,-1 0 1,1 0 0,0 0 0,0 0 0,0 1 0,0-1 0,1 0 0,-1 0 0,0 1-1,0-1 1,0 0 0,0 1 0,1-1 0,-1 1 0,0 0 0,1-1 0,-1 1 0,0 0-1,1 0 1,-1 0 0,0 0 0,1 0 0,-1 0 0,0 0 0,1 0 0,-1 1-1,0-1 1,1 0 0,-1 1 0,0-1 0,0 1 0,1-1 0,-1 1 0,0 0 0,0 0-1,0-1 1,0 1 0,0 0 0,0 0 0,0 0 0,0 0 0,0 0 0,0 0 0,0 2-1,4 5 1,0 1-1,0 0 0,-1 1 1,6 17-1,-6-15 14,1 2-1,9 24 41,-13-36-44,0 0 0,1 1-1,-1-1 1,0 0 0,1 0-1,0 0 1,-1 0 0,1 0-1,0 0 1,0-1 0,3 3 0,-4-3-4,0-1 1,0 0 0,0 0 0,0 0 0,-1 0 0,1 0 0,0 0 0,0 0-1,0 0 1,0 0 0,0-1 0,-1 1 0,1 0 0,0-1 0,0 1 0,0 0-1,-1-1 1,1 1 0,0-1 0,-1 1 0,1-1 0,0 1 0,-1-1-1,2 0 1,16-19 97,-16 17-88,10-11-50,1 0 0,0 0-1,20-16 1,-25 25-204,0 0 1,0 0 0,0 0-1,0 1 1,1 0 0,0 1 0,0 0-1,18-4 1,59 0-3084,-65 6 1925,1 0 0,-1-2-1,0 0 1,26-8 0,-41 9 1292,0 0 1,-1 0 0,1-1-1,-1 0 1,1 0-1,-1 0 1,0-1 0,0 0-1,-1 0 1,1 0-1,-1 0 1,0-1 0,0 0-1,0 0 1,-1 0-1,1 0 1,-1 0 0,-1-1-1,4-7 1,-5 11 308,-1 0 0,1 0 0,0 0 1,-1 0-1,0 0 0,1 0 0,-1 0 0,0 0 1,0-1-1,0 1 0,0 0 0,0 0 0,-1 0 0,1 0 1,-2-4-1,2 5-122,0 1 1,-1 0 0,1-1 0,0 1-1,0-1 1,-1 1 0,1 0 0,0-1-1,-1 1 1,1 0 0,0 0-1,-1-1 1,1 1 0,-1 0 0,1 0-1,-1-1 1,1 1 0,0 0-1,-1 0 1,1 0 0,-1 0 0,1 0-1,-1 0 1,1 0 0,-1 0 0,0 0-1,-1 0 41,1 1-1,-1-1 0,0 1 1,1 0-1,-1-1 1,1 1-1,-1 0 0,1 0 1,0 0-1,-1 0 0,-1 2 1,-1 2 49,0 0 1,0 0 0,0 0 0,1 1-1,0-1 1,0 1 0,0 0 0,1 0-1,0 0 1,0 0 0,0 0 0,-1 13-1,1-7-69,1-1 0,1 1-1,0-1 1,0 1-1,1 0 1,3 15-1,-4-25-77,1 1 1,0 0-1,0-1 1,0 1-1,0 0 1,0-1-1,0 1 1,1-1-1,-1 0 1,1 1-1,0-1 0,-1 0 1,1 0-1,0 0 1,0 0-1,3 2 1,-3-4-6,-1 1 1,1-1 0,-1 1-1,1-1 1,0 1 0,-1-1-1,1 0 1,0 0 0,-1 0-1,1 0 1,0 0 0,-1 0 0,1 0-1,0 0 1,-1-1 0,1 1-1,0-1 1,-1 1 0,1-1-1,-1 0 1,1 1 0,-1-1-1,1 0 1,-1 0 0,0 0-1,1 0 1,-1 0 0,1-2-1,10-8 115,-1-1 1,-1 0-1,0 0 0,-1-1 0,0-1 0,8-16 1,2-8 206,15-46 1,-23 55-257,-2-1 1,0 0-1,6-49 0,-16 65-128,-2 17-28,-6 23-10,3 0-26,1 1 1,1-1 0,2 0 0,1 1 0,1 0 0,1-1-1,5 33 1,2-37-18,3-16-22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0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65 16388,'3'-3'226,"-1"-1"0,1 1 0,-1-1 0,0 1 0,0-1 0,-1 1 0,1-1 0,-1 0 0,2-6 0,-3 9-168,0 0 1,0 0-1,0 1 1,0-1-1,0 0 0,0 0 1,0 1-1,0-1 1,-1 0-1,1 0 1,0 1-1,0-1 1,-1 0-1,1 1 1,0-1-1,-1 0 0,1 1 1,-1-1-1,1 1 1,-1-1-1,0 0 1,-1 0 40,1 0 0,-1 0 1,1 0-1,-1 1 0,0-1 1,1 1-1,-1-1 0,0 1 1,0 0-1,1 0 1,-1 0-1,0 0 0,-2 0 1,-4 1 112,-1 0 1,1 1-1,0 0 1,0 0 0,0 1-1,0 0 1,0 1-1,1-1 1,-1 1 0,1 1-1,-13 10 1,0 1 137,0 2 0,-25 29 1,37-38-299,1 0 1,0 0 0,1 0-1,0 1 1,0-1-1,1 1 1,0 1 0,1-1-1,0 1 1,-2 13-1,5-22-52,1 0 0,0 0 0,0 0 0,0-1 0,0 1-1,0 0 1,1 0 0,-1 0 0,1 0 0,-1-1 0,1 1 0,-1 0-1,1-1 1,0 1 0,0 0 0,0-1 0,0 1 0,0-1-1,0 1 1,0-1 0,1 0 0,-1 1 0,0-1 0,1 0-1,-1 0 1,1 0 0,-1 0 0,1 0 0,0-1 0,-1 1-1,1 0 1,0-1 0,3 2 0,7 1-14,1-1 0,-1 0 0,26 1 0,-18-2 2,-11 0 7,90 13-31,-88-12 38,-1 1 0,1 0 0,-1 1 0,0 0 1,0 0-1,0 1 0,9 6 0,-16-9 9,-1 0 0,0-1 0,0 1 0,0 0 0,0 0 0,0 0 0,0 1 0,0-1 0,-1 0 0,1 1 0,-1-1 0,0 1 0,1-1 0,-1 1 0,0-1 0,0 5 0,0-5 13,-1 0 1,0 1 0,0-1 0,-1 0 0,1 1 0,0-1 0,-1 0 0,1 1 0,-1-1 0,0 0 0,0 0-1,0 0 1,0 0 0,0 0 0,0 0 0,0 0 0,-1 0 0,1 0 0,-1 0 0,-2 2 0,-4 3 86,0 0-1,-1-1 1,0 0 0,-1 0 0,1 0 0,-1-2 0,0 1 0,0-1 0,-1 0 0,1-1 0,-20 3 0,15-4-7,-1 0 0,1-1 0,-1 0 0,0-2 1,1 0-1,-1 0 0,-24-7 0,6-4-205,33 12 57,-1-1 0,1 0 1,0 1-1,-1-1 0,1 0 0,0 0 0,0 0 0,0 0 1,0 0-1,0 0 0,0 0 0,0-1 0,0 1 0,0 0 1,0-1-1,1 1 0,-1 0 0,0-1 0,0-1 1,2 2-34,-1 0 0,0 0 0,0 1 0,1-1 0,-1 0 0,0 0 0,1 0 0,-1 0 0,1 1 0,-1-1 0,1 0 0,-1 0 0,1 1 0,-1-1 0,1 1 0,0-1 0,-1 0 0,1 1 0,0-1 0,0 1 0,0-1 0,-1 1 0,1 0 0,0-1 0,0 1 0,0 0 0,0 0 0,0-1 0,-1 1 0,1 0 0,0 0 0,0 0 0,1 0 1,41-4-1408,-36 4 1358,31-2-695,8 0-103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0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93 15211,'0'-2'261,"-1"0"0,1 0-1,-1 0 1,0 0 0,0 0-1,0 0 1,0 0 0,0 1 0,0-1-1,0 0 1,-1 0 0,1 1-1,-1-1 1,1 1 0,-1 0-1,-3-3 1,4 4-172,1-1 1,-1 1-1,1 0 0,-1 0 0,1 0 1,-1 0-1,0 0 0,1 0 1,-1 0-1,1 0 0,-1 0 0,1 0 1,-1 0-1,0 0 0,1 0 0,-1 0 1,1 1-1,-1-1 0,1 0 0,-1 0 1,1 1-1,-1-1 0,0 1 1,0 0 35,-1 1 0,1-1 0,0 1 1,0-1-1,0 1 0,0 0 1,0-1-1,0 1 0,0 0 0,1 0 1,-1 1-1,-3 10 47,1-1 1,1 0-1,0 1 0,0-1 0,2 1 1,-1 0-1,2-1 0,0 1 0,0 0 1,6 22-1,-7-34-161,0 0 0,1 0 0,-1 0 0,0 0-1,1 0 1,-1-1 0,1 1 0,-1 0 0,1 0 0,-1 0 0,1-1 0,-1 1-1,1 0 1,0-1 0,0 1 0,-1 0 0,1-1 0,0 1 0,0-1 0,0 1-1,-1-1 1,1 1 0,0-1 0,0 0 0,2 1 0,-2-1 2,1 0 0,-1-1 1,1 1-1,-1 0 0,1-1 0,-1 1 1,1-1-1,-1 1 0,0-1 1,1 0-1,-1 0 0,0 1 0,1-1 1,0-2-1,6-4 39,-1 0-1,0 0 1,9-15 0,-15 22-50,18-30 121,27-54 0,2-5 10,-48 89-132,0 0 0,0 1 0,0-1 1,0 0-1,0 0 0,1 0 1,-1 0-1,0 0 0,0 1 0,0-1 1,0 0-1,0 0 0,0 0 0,0 0 1,0 0-1,1 0 0,-1 1 0,0-1 1,0 0-1,0 0 0,0 0 1,0 0-1,1 0 0,-1 0 0,0 0 1,0 0-1,0 0 0,0 0 0,0 0 1,1 0-1,-1 0 0,0 0 1,0 0-1,0 0 0,0 0 0,1 0 1,-1 0-1,0 0 0,0 0 0,0 0 1,0 0-1,1 0 0,-1 0 0,0 0 1,0 0-1,0 0 0,0 0 1,0-1-1,0 1 0,1 0 0,-1 0 1,0 0-1,0 0 0,0 0 0,0 0 1,0-1-1,0 1 0,0 0 1,0 0-1,0 0 0,1 0 0,-1 0 1,0-1-1,0 1 0,0 0 0,0 0 1,0 0-1,0 0 0,0-1 1,2 23 53,-4 29 18,1-37-52,-2 12 41,2 0 0,1-1-1,3 32 1,-3-55-54,0-1 1,0 1-1,1-1 0,-1 0 0,0 1 1,1-1-1,-1 1 0,1-1 0,-1 0 1,1 0-1,0 1 0,-1-1 0,1 0 1,0 0-1,0 0 0,0 0 0,0 0 1,0 0-1,2 2 0,-2-3 1,0 0-1,0 0 1,0 1 0,0-1-1,0 0 1,0 0 0,0 0-1,0 0 1,0 0-1,0 0 1,0 0 0,0-1-1,0 1 1,0 0 0,0-1-1,0 1 1,0 0-1,0-1 1,2 0 0,5-5 38,-1 1 1,0-1 0,0 0-1,10-12 1,-14 14-38,44-50 153,-32 36-130,0-1 0,1 2 0,1 0 0,1 1 0,25-17 0,-40 31-41,0 0 1,-1 1-1,1-1 1,0 1-1,0 0 1,0 0-1,0 0 1,0 0 0,0 1-1,0-1 1,0 1-1,1 0 1,3 0-1,-5 0 2,0 1-1,-1-1 1,1 1 0,0-1-1,-1 1 1,1 0-1,-1 0 1,1 0 0,-1 0-1,1 0 1,-1 0 0,0 0-1,1 0 1,-1 1 0,0-1-1,0 1 1,0-1-1,0 1 1,0-1 0,0 1-1,0-1 1,-1 1 0,1 0-1,0 1 1,3 13-30,0-1-1,-1 1 1,-1 0 0,1 20-1,1 17 150,-4-52-108,0 0 1,0-1 0,0 1 0,0 0 0,1-1 0,-1 1 0,0 0 0,0 0 0,0-1 0,0 1 0,1-1 0,-1 1 0,0 0 0,1-1 0,-1 1 0,0 0 0,1-1 0,-1 1 0,1-1 0,-1 1 0,1-1 0,-1 1 0,1-1 0,-1 0 0,1 1 0,0-1 0,0 1 0,0-1 3,0 0-1,0-1 1,0 1-1,0 0 1,0 0-1,0-1 1,0 1 0,0-1-1,0 1 1,0 0-1,0-1 1,0 0-1,-1 1 1,1-1 0,0 0-1,1-1 1,5-6 57,1-1 0,9-16 0,-13 20-47,13-21 47,33-43-27,-43 60-73,0 1 0,1 0 0,0 0 0,1 1 0,13-10 1,-21 16 21,0 0-1,1 0 1,-1 0 0,1 0 0,0 0 0,-1 0 0,1 1 0,0-1 0,-1 1 0,1-1 0,0 1 0,0 0 0,0-1 0,-1 1 0,1 0-1,0 0 1,0 0 0,0 0 0,-1 1 0,1-1 0,0 0 0,2 2 0,-2-1-2,0 0 0,-1 1 0,1-1-1,-1 1 1,1-1 0,-1 1 0,0-1 0,0 1 0,1 0-1,-1 0 1,0 0 0,-1-1 0,1 1 0,0 0 0,0 0 0,0 3-1,1 8 7,0 0 0,-1 1 0,0-1 0,-2 23 0,1-35-59,-1 18 340,-1-12-587,-1-7-1295,1-5 1257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39 17492,'-31'95'5376,"19"-52"-5524,-12 71-1,24-113 103,-1 1-1,1-1 1,0 0-1,0 1 0,0-1 1,0 0-1,0 1 0,0-1 1,0 0-1,0 1 0,1-1 1,-1 0-1,0 1 0,2 1 1,-2-3 10,0 0 0,1 0 0,-1 1 0,0-1 0,1 0 0,-1 0 1,1 0-1,-1 0 0,0 0 0,1 0 0,-1 0 0,0 0 0,1 0 1,-1 0-1,0 0 0,1 0 0,-1 0 0,1 0 0,-1-1 0,0 1 0,1 0 1,-1 0-1,0 0 0,1 0 0,-1-1 0,0 1 0,0 0 0,1 0 0,-1-1 1,0 1-1,1-1 0,27-32-2081,-25 28 1946,71-100-3526,44-56 2710,-111 156 2742,-8 11-579,-9 24 68,1-5-511,9-24-710,0 0 0,-1 0 0,1 0 1,0 1-1,0-1 0,0 0 0,-1 0 0,1 0 0,0 0 0,1 0 1,-1 1-1,0-1 0,0 0 0,0 0 0,1 0 0,-1 0 0,0 0 0,1 0 1,-1 0-1,1 0 0,0 0 0,-1 0 0,1 0 0,0 1 0,1-1-7,-1-1-1,0 1 1,0-1-1,1 1 1,-1-1-1,1 1 0,-1-1 1,0 0-1,1 0 1,-1 0-1,1 1 1,-1-1-1,0-1 0,1 1 1,-1 0-1,3-1 1,5-1 7,1-1-1,0 0 1,-1-1 0,11-5 0,22-16 5,-31 18-22,0 0-1,0 1 0,1 0 0,0 1 1,22-7-1,-34 12-1,1 0 1,-1 0-1,1 0 1,-1 0 0,1 0-1,-1 0 1,1 0-1,-1 0 1,1 0-1,-1 0 1,1 0-1,-1 1 1,0-1-1,1 0 1,-1 0-1,1 0 1,-1 1-1,1-1 1,-1 0-1,0 0 1,1 1-1,-1-1 1,0 0-1,1 1 1,-1-1 0,0 0-1,1 1 1,3 16 206,-8 24 333,3-33-385,0 0-88,0-3 82,0 0 0,0 1-1,1-1 1,1 10 0,-1-15-133,0 1 1,0-1-1,0 1 0,0-1 0,0 1 0,0-1 1,0 1-1,1-1 0,-1 0 0,0 1 1,0-1-1,1 1 0,-1-1 0,0 1 1,0-1-1,1 0 0,-1 1 0,1-1 1,-1 0-1,0 0 0,1 1 0,-1-1 0,1 1 1,0-1 3,0 0 0,0 0 0,0 0 0,0 0 0,0-1 0,0 1 0,0 0 0,0 0 0,0-1 1,0 1-1,0 0 0,0-1 0,0 1 0,-1-1 0,1 1 0,1-2 0,8-5 77,-1 0 1,-1-1-1,1-1 0,12-15 0,15-15 148,-36 39-253,0 0 0,0 0 0,0-1 0,0 1 0,0 0 0,0 0-1,0 0 1,1 0 0,-1 0 0,0 0 0,0 0 0,0 0 0,0 0 0,0 0 0,0 0 0,0 0 0,0 0 0,1 0 0,-1 0-1,0 0 1,0 0 0,0 0 0,0 0 0,0 0 0,0 0 0,1 0 0,-1 0 0,0 0 0,0 0 0,0 0 0,0 0 0,0 0 0,0 0-1,0 0 1,0 0 0,1 0 0,-1 0 0,0 0 0,0 0 0,0 0 0,0 0 0,0 0 0,0 1 0,0-1 0,0 0 0,0 0-1,0 0 1,0 0 0,1 0 0,-1 0 0,1 10 17,-1 17 348,0-21-183,3-3-159,6-3-2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0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13739,'0'0'1782,"3"-16"2272,1 6-3533,0-1 0,1 1 1,0 0-1,1 0 0,0 1 0,0 0 0,1 0 1,0 0-1,1 1 0,0 0 0,0 0 1,0 1-1,11-6 0,-11 7-507,0 1-1,1 0 0,0 0 1,0 1-1,0 0 1,1 1-1,0 0 1,-1 0-1,1 1 1,0 1-1,0-1 0,0 2 1,0-1-1,19 3 1,-27-2-34,1 0 1,-1 1 0,0 0-1,1-1 1,-1 1 0,0 0-1,1 0 1,-1 0 0,0 0-1,0 1 1,0-1 0,0 1-1,0-1 1,0 1 0,0 0-1,-1-1 1,1 1 0,-1 0-1,3 3 1,-2 0-42,0-1 1,0 0-1,-1 1 0,1 0 1,-1-1-1,0 1 1,0 0-1,-1 0 0,1 6 1,-1 3-482,-1 0 0,-1 0 0,0 0 0,0-1 0,-10 27 0,12-36 0,1 0-188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0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15675,'0'1'56,"0"-1"0,0 0-1,0 0 1,0 1 0,0-1-1,0 0 1,0 0 0,0 1-1,0-1 1,0 0 0,0 0 0,0 1-1,0-1 1,1 0 0,-1 0-1,0 1 1,0-1 0,0 0-1,0 0 1,0 0 0,0 1-1,1-1 1,-1 0 0,0 0-1,0 0 1,0 1 0,1-1-1,-1 0 1,0 0 0,0 0-1,1 0 1,-1 0 0,0 0 0,0 0-1,1 1 1,-1-1 0,0 0-1,0 0 1,1 0 0,-1 0-1,0 0 1,0 0 0,1 0-1,-1 0 1,0 0 0,0 0-1,1 0 1,-1-1 0,0 1-1,0 0 1,1 0 0,-1 0-1,0 0 1,0 0 0,1 0 0,-1-1-1,0 1 1,0 0 0,0 0-1,0 0 1,1 0 0,-1-1-1,0 1 1,0 0 0,0 0-1,0-1 1,0 1 0,1 0-1,1 26 1411,-1-22-1132,0 45 899,0-19-780,4 30 1,-5-59-446,0 0 0,0 0 1,0-1-1,0 1 0,0 0 0,0-1 0,1 1 1,-1 0-1,0 0 0,0-1 0,1 1 0,-1 0 1,0-1-1,1 1 0,-1-1 0,0 1 1,1 0-1,-1-1 0,1 1 0,-1-1 0,1 1 1,0-1-1,-1 0 0,1 1 0,-1-1 0,1 1 1,0-1-1,0 0 4,0 0-1,0 0 1,0 0 0,0-1 0,0 1 0,0 0 0,0-1-1,0 1 1,0-1 0,0 1 0,0-1 0,0 1 0,-1-1-1,1 1 1,0-1 0,1-1 0,5-6 82,0 0 0,10-16 0,-14 20-69,24-39 187,-13 21-90,0 0 0,1 0 0,2 2 0,35-36 0,-50 54-120,1-1 0,0 2 1,0-1-1,0 0 0,0 0 0,0 1 0,0 0 0,0-1 0,0 1 0,1 0 0,-1 1 0,5-2 0,-6 2-2,-1 0 0,1 1-1,-1-1 1,1 0-1,0 0 1,-1 1 0,0-1-1,1 1 1,-1-1 0,1 1-1,-1 0 1,1-1-1,-1 1 1,0 0 0,0 0-1,1 0 1,-1 0 0,0 0-1,0 0 1,0 0-1,0 1 1,0-1 0,0 0-1,-1 1 1,1-1-1,0 0 1,-1 1 0,1 1-1,4 11 11,-1 1-1,-1 0 0,0 1 0,-1-1 0,-1 0 0,-1 21 1,1-13 57,-1-22-59,0 0 1,0-1-1,0 1 0,0 0 0,0 0 0,0-1 0,0 1 0,0 0 0,0 0 0,0 0 0,0-1 0,1 1 0,-1 0 1,0 0-1,0-1 0,1 1 0,-1 0 0,1-1 0,-1 1 0,1 0 0,-1-1 0,1 1 0,0 0 0,-1-1 2,1 0-1,0 0 0,-1-1 1,1 1-1,0 0 0,-1 0 1,1-1-1,-1 1 0,1 0 1,0-1-1,-1 1 0,1-1 1,-1 1-1,1 0 0,-1-1 1,1 1-1,-1-1 0,0 1 1,1-1-1,0 0 0,20-37 218,-20 38-226,13-29 114,2 0 1,30-40 0,-44 66-115,1 0 0,-1 0 0,1 1 1,0-1-1,0 1 0,0 0 0,0 0 1,5-3-1,-7 5-1,0-1-1,-1 1 1,1 0 0,0 0 0,0-1 0,0 1 0,-1 0-1,1 0 1,0 0 0,0 0 0,0 0 0,0 0-1,-1 0 1,1 0 0,0 0 0,0 1 0,0-1 0,0 0-1,-1 0 1,1 1 0,0-1 0,0 1 0,-1-1-1,1 0 1,0 1 0,-1-1 0,1 1 0,0 0 0,-1-1-1,1 1 1,-1-1 0,1 1 0,-1 0 0,1 0-1,-1-1 1,0 1 0,1 0 0,-1 0 0,1 1 0,2 7 0,0 0 1,-1 1 0,0-1 0,0 1 0,-1-1 0,0 1 0,-1 0 0,-1 13 0,-13 79 8,12-90-17,-2 4-1462,14-38 523,2 0 506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0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102 235 15235,'-1'1'317,"1"1"-1,0 0 1,0-1 0,-1 1-1,1-1 1,0 1-1,1-1 1,-1 1-1,0 0 1,0-1 0,1 1-1,-1-1 1,1 1-1,0 1 1,0-2-209,-1-1-1,1 1 1,0-1 0,0 0-1,-1 1 1,1-1 0,0 0-1,0 1 1,0-1 0,0 0-1,-1 0 1,1 0 0,0 0-1,0 0 1,0 0 0,0 0-1,0 0 1,0 0 0,-1 0 0,1 0-1,0-1 1,0 1 0,0 0-1,-1-1 1,1 1 0,0 0-1,0-1 1,-1 1 0,2-2-1,14-6 148,-1 0 0,0-2 0,0 0 0,-1-1 0,-1 0 0,0-1 0,0 0 1,-1-1-1,-1-1 0,0 0 0,-1 0 0,13-23 0,-22 34-242,1 1 1,-1-1-1,0 0 1,0 0-1,0 0 1,0 0-1,0 0 0,-1 0 1,1 0-1,-1 0 1,0 0-1,0-1 1,0 1-1,0 0 1,-1 0-1,0-4 1,0 6-8,1-1 1,-1 0-1,0 0 1,0 1-1,0-1 1,-1 0-1,1 1 1,0-1 0,-1 1-1,1 0 1,-1-1-1,1 1 1,-1 0-1,1 0 1,-1 0-1,0 0 1,0 0-1,1 0 1,-1 1-1,0-1 1,0 0-1,0 1 1,0 0-1,0-1 1,-3 1-1,-2 0 11,0 0 0,0 0 0,1 1 0,-1 0 0,0 0 0,1 1 0,-1 0 0,1 0 0,-1 1 0,1-1 0,0 1 0,0 0 0,0 1 0,1 0 0,-9 7 0,-1 1 6,1 1-1,0 1 1,1 0-1,-13 20 1,15-19-9,1 0 0,1 0 0,0 1 0,1 1 0,1-1 0,1 1 0,0 1 0,1-1 1,1 1-1,1 0 0,-2 35 0,4-52-12,1 1 1,0-1-1,0 1 1,0-1-1,0 1 0,0-1 1,0 0-1,1 1 1,-1-1-1,0 1 0,1-1 1,-1 0-1,1 1 1,-1-1-1,1 0 1,0 0-1,0 1 0,-1-1 1,1 0-1,0 0 1,0 0-1,0 0 1,0 0-1,0 0 0,0 0 1,1 0-1,-1-1 1,0 1-1,0 0 0,1-1 1,-1 1-1,0-1 1,1 1-1,-1-1 1,0 0-1,1 1 0,-1-1 1,1 0-1,-1 0 1,1 0-1,-1 0 1,0 0-1,1 0 0,-1-1 1,1 1-1,-1 0 1,3-2-1,7-1 24,0-2 0,1 1 0,-2-1 0,17-10-1,-26 14-23,121-82 71,13-9-13,-127 88-59,-1 0 1,1 1-1,0-1 1,0 2-1,13-4 1,-19 5-2,-1 1 0,1 0 0,0-1 0,0 1 0,-1 0 0,1 0 0,0 0 1,0 0-1,-1 0 0,1 1 0,0-1 0,0 0 0,-1 1 0,1-1 0,0 1 0,-1 0 0,1-1 0,-1 1 1,1 0-1,-1 0 0,1 0 0,-1 0 0,1 0 0,-1 1 0,0-1 0,0 0 0,1 1 0,-1-1 1,0 0-1,-1 1 0,1 0 0,1 1 0,1 7 14,-1 1-1,0-1 1,0 0-1,-1 1 1,-1-1 0,1 1-1,-3 11 1,3 28 113,2-41-7,2-11-28,4-11 17,21-58 153,-18 39-162,23-40 1,-35 71-103,0 1 0,1-1 0,-1 0 1,0 0-1,1 1 0,-1-1 0,0 0 0,1 0 0,-1 1 0,1-1 0,0 1 1,-1-1-1,1 0 0,-1 1 0,1-1 0,0 1 0,-1-1 0,1 1 0,0 0 0,0-1 1,-1 1-1,1 0 0,0-1 0,0 1 0,0 0 0,-1 0 0,1 0 0,0 0 0,1 0 0,-1 0-1,0 1-1,0 0 0,0 0 0,0 0 0,0 0 0,0-1 1,0 1-1,0 0 0,0 1 0,-1-1 0,1 0 0,0 0 0,-1 0 1,1 0-1,0 3 0,3 8-26,-1 0 1,4 21-1,-3 2-1,-4-25 44,1 0 1,0 0 0,1 0-1,0 0 1,1-1 0,0 1-1,4 10 1,-6-20-97,-1 1 0,1 0 0,-1-1 1,0 1-1,1 0 0,-1 0 0,0-1 1,1 1-1,-1 0 0,0 0 0,0-1 1,0 1-1,0 0 0,0 0 0,0 0 0,0-1 1,0 1-1,0 0 0,0 0 0,0 0 1,0-1-1,0 1 0,-1 0 0,1 0 1,0-1-1,-1 1 0,1 0 0,-1 0 0,1-1 1,0 1-1,-1-1 0,1 1 0,-1 0 1,0-1-1,1 1 0,-1-1 0,0 1 1,1-1-1,-2 1 0,1 0 86,-5 5-591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2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3 342 12395,'0'0'28,"0"0"0,-1 0 0,1 0 0,0-1 0,0 1 0,0 0-1,0 0 1,0 0 0,0 0 0,0 0 0,-1 0 0,1 0 0,0 0 0,0-1 0,0 1 0,0 0 0,0 0 0,0 0 0,0 0 0,0 0 0,0-1 0,0 1 0,0 0 0,0 0 0,0 0 0,0 0 0,0 0 0,0-1 0,0 1 0,0 0 0,0 0 0,0 0 0,0 0 0,0 0 0,0-1 0,0 1 0,0 0 0,0 0 0,0 0 0,0 0 0,0 0 0,1-1 0,6-6 274,11-5-43,8 1-2,0 0 1,1 2-1,48-11 0,91-7 393,-93 17-410,97-16-190,487-70 243,5 32-113,-530 56-173,524-25 171,2 32 32,-233 27 213,294 3-48,-577-32-362,387 10 26,-521-7-36,7 1-38,0 1 1,0 0-1,17 6 0,-32-8 35,0 0-1,0 0 0,0 0 1,0 0-1,0 0 0,0 0 1,0 0-1,0 1 0,0-1 1,0 0-1,0 0 0,0 0 1,0 0-1,0 0 0,0 0 1,0 0-1,0 0 0,0 0 0,0 0 1,0 0-1,0 0 0,0 0 1,0 1-1,0-1 0,0 0 1,0 0-1,0 0 0,0 0 1,0 0-1,0 0 0,0 0 1,0 0-1,0 0 0,0 0 1,0 0-1,0 0 0,0 0 0,0 0 1,0 1-1,0-1 0,0 0 1,0 0-1,0 0 0,0 0 1,0 0-1,0 0 0,0 0 1,0 0-1,0 0 0,1 0 1,-1 0-1,0 0 0,0 0 1,0 0-1,0 0 0,0 0 0,0 0 1,0 0-1,0 0 0,0 0 1,0 0-1,-7 2-15,-18-2-16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8:3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12691,'1'1'75,"0"1"0,1 0 0,-1-1 0,0 1 0,1-1 0,-1 0 0,1 1-1,0-1 1,-1 0 0,1 0 0,0 0 0,0 0 0,0 0 0,0 0 0,0-1 0,-1 1 0,1-1 0,1 1 0,-1-1 0,0 0 0,0 0 0,0 0 0,0 0 0,0 0 0,0 0 0,2-1 0,9-1 206,1 0 1,24-9-1,-26 8-67,88-29 806,-55 16-588,1 2-1,73-12 1,-75 23-322,0 2 0,0 1 0,0 3 1,66 13-1,-31-5-66,-43-7 32,1-2 0,69-6 0,69-20 261,23-1-1,-183 23-324,1 2 0,-1-1 0,1 2 0,-1 0-1,0 1 1,1 1 0,-1 0 0,0 1 0,0 0 0,-1 1-1,1 1 1,-1 1 0,0 0 0,-1 0 0,19 15 0,-16-9-52,25 18 148,-38-29-156,-1 0 1,1-1-1,-1 0 0,1 1 0,0-1 0,0 0 0,-1 0 0,1-1 0,0 1 1,0 0-1,0-1 0,0 0 0,4 0 0,-6 0 42,-1 0-1,1 0 0,-1 0 1,0 0-1,1 0 1,-1 0-1,1 0 1,-1-1-1,0 1 0,1 0 1,-1 0-1,0 0 1,1-1-1,-1 1 1,0 0-1,1 0 0,-1-1 1,0 1-1,1 0 1,-1-1-1,0 1 1,0 0-1,1-1 0,-1 1 1,0-1-1,0 1 1,0 0-1,0-1 1,1 1-1,-1-1 0,0 1 1,0 0-1,0-1 1,0 1-1,0-1 1,0 1-1,0-1 0,0 1 1,0 0-1,-1-1 1,1-11-165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8:3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11594,'4'5'86,"0"0"0,1 0 0,0 0 0,0-1-1,0 0 1,0 0 0,0 0 0,1-1 0,0 0-1,0 0 1,0 0 0,0-1 0,0 1-1,0-2 1,1 1 0,-1-1 0,7 1 0,15 1 108,0-1 0,46-3 1,-63 0-111,41-3 184,0-4 0,100-26 0,-83 16-120,-24 9-56,0 1 1,57-1-1,93 6 125,-111 4-170,155-18 0,60-33-954,-262 42 751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9:1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12707,'1'-1'92,"-1"-1"1,1 1-1,-1 0 1,1-1 0,0 1-1,0 0 1,0-1-1,-1 1 1,1 0-1,0 0 1,1 0 0,-1 0-1,0 0 1,0 0-1,0 0 1,1 0-1,-1 0 1,3-1 0,28-13 483,-31 15-517,27-11 262,1 2 0,0 1 1,1 1-1,0 2 1,59-4-1,156 15-335,-133 0 117,411-4-19,-107-3-34,-1 25-10,-274-8-45,135 14 32,0-23 57,-260-9-24,0 0 0,0-1-1,21-7 1,-37 10-60,0 0-1,0 0 1,0 0 0,0 0 0,-1 0-1,1 0 1,0 0 0,0 0-1,0 0 1,0 0 0,0 0-1,0 0 1,0 0 0,-1 0 0,1 0-1,0 0 1,0 0 0,0 0-1,0 0 1,0 0 0,0 0-1,0 0 1,0 0 0,0-1-1,0 1 1,-1 0 0,1 0 0,0 0-1,0 0 1,0 0 0,0 0-1,0 0 1,0 0 0,0 0-1,0-1 1,0 1 0,0 0 0,0 0-1,0 0 1,0 0 0,0 0-1,0 0 1,0 0 0,0-1-1,0 1 1,0 0 0,0 0-1,0 0 1,0 0 0,0 0 0,0 0-1,0 0 1,0 0 0,1-1-1,-1 1 1,0 0 0,0 0-1,0 0 1,0 0 0,-12-4 540,11 4-104,-1-4-347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9:2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10122,'28'-6'3922,"16"0"-2749,75-2 0,-23 3-999,121-19 150,203-10 144,-221 26-378,-5 1-320,-187 9-293,-13-1 295,-1-1 46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09:3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11987,'0'0'48,"0"0"1,0 1 0,0-1 0,0 0 0,0 1 0,1-1 0,-1 0-1,0 0 1,0 1 0,0-1 0,0 0 0,0 0 0,1 1 0,-1-1-1,0 0 1,0 0 0,0 0 0,1 1 0,-1-1 0,0 0 0,0 0 0,1 0-1,-1 0 1,0 1 0,1-1 0,-1 0 0,0 0 0,0 0 0,1 0-1,-1 0 1,0 0 0,1 0 0,-1 0 0,0 0 0,0 0 0,1 0-1,-1 0 1,0 0 0,1 0 0,-1 0 0,1 0 0,17-5 303,-11 3 47,151-37 1838,89-20-1032,-175 45-1080,109-6 1,33 6-89,279-5-16,-417 23-9,82 17-1,46 3 61,-191-23 26,7 1-709,-19-2 565,-1 0 0,1 0 0,-1 0 0,1 0 0,0-1 0,-1 1 0,1 0 0,-1 0 0,1 0 0,-1-1 0,1 1 0,-1 0 0,0 0-1,1-1 1,-1 1 0,1 0 0,-1-1 0,1 1 0,-1 0 0,0-1 0,1 1 0,-1-1 0,0 1 0,1-1 0,-1 1 0,0-1 0,0 1 0,1-1 0,1-9-260,1-1-93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0:2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10226,'-6'-4'1123,"-2"-1"752,9 11-873,2-3-1000,0 1 0,0-1 0,0 0 1,0-1-1,0 1 0,1-1 0,-1 1 1,1-1-1,-1 0 0,1 0 0,0-1 1,0 1-1,0-1 0,0 0 0,6 1 1,9 2 94,1-2 0,20 0 0,-18-1-4,417 37 753,-401-34-840,431 8 830,-153-11-197,-4 8-493,373-38 0,-566 14-1340,-118 15 1178,-1 0-1,1 0 1,0 0-1,-1 0 1,1 0-1,0-1 1,-1 1-1,1 0 0,0 0 1,-1-1-1,1 1 1,-1 0-1,1-1 1,-1 1-1,1 0 1,-1-1-1,1 1 0,-1-1 1,1 1-1,-1-1 1,1 1-1,-1-1 1,0 1-1,1-1 1,-1 0-1,0 1 0,0-1 1,1 0-1,-1-9-315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18316,'-5'4'516,"1"-1"0,0 1 0,0-1 0,0 1 0,1 0 0,-1 1 0,1-1 0,0 1 0,-5 7 0,2-1-475,-1 1 1,1-1-1,1 1 1,-6 16 0,11-26-41,-1-1 0,1 1 0,-1 0 1,1 0-1,0 0 0,0-1 0,0 1 1,0 0-1,0 0 0,0 0 0,0 0 0,1-1 1,-1 1-1,0 0 0,1 0 0,0-1 1,-1 1-1,1 0 0,0-1 0,0 1 0,2 2 1,-1-2-3,0-1 0,-1 0 0,1 1 0,0-1 0,0 0 0,1 0 0,-1 0 0,0-1 0,0 1 0,0 0 0,0-1 0,1 0 0,-1 1 0,0-1 1,3 0-1,8-1 10,1 0 1,-1-1 0,1 0 0,18-6-1,-30 7-3,-1 1-4,0 0 0,0 0 0,0 0 0,1 1 0,-1-1 0,0 0 0,0 0 0,0 1 0,0-1 0,0 1 0,0-1 0,0 1 0,0 0 0,0-1 0,0 1 0,0 0 0,0-1 0,0 1 0,0 0 0,0 0 0,-1 0 0,1 0 0,0 0 0,-1 0-1,1 0 1,-1 0 0,1 2 0,0-1-3,1 0 0,-1 0 0,0-1 1,1 1-1,-1 0 0,1-1 0,0 1 0,-1-1 0,4 3 0,-1-3-1,1 0 1,-1 0-1,1 0 1,-1-1-1,1 1 1,0-1-1,-1 0 0,1-1 1,-1 1-1,1-1 1,-1 0-1,1 0 1,-1 0-1,0-1 1,1 1-1,4-4 1,-4 3-3,1 0 0,-1 0 1,1 0-1,0 1 0,0-1 1,-1 2-1,1-1 0,0 1 1,7 0-1,-11 0 6,0 1-1,-1-1 1,1 1 0,-1 0 0,1-1-1,-1 1 1,0 0 0,1 0-1,-1 0 1,0 0 0,0 0 0,1 1-1,-1-1 1,1 2 0,-1-1 3,1 0 1,-1-1 0,1 1 0,0-1-1,-1 1 1,1-1 0,0 0-1,0 1 1,3 0 0,0 0 9,1-1 1,0 0-1,-1 0 1,1 0-1,0-1 0,-1 0 1,1 0-1,8-2 1,49-10 53,-41 7-48,14-4 7,-20 4-33,0 1-1,1 1 0,27-2 0,-43 5 2,-1 0 0,1 0 0,0 0 0,-1 0 0,1 0-1,0 0 1,-1 0 0,1 0 0,-1 0 0,1 0 0,0 0-1,-1 0 1,1 1 0,-1-1 0,1 0 0,0 0 0,-1 1-1,1-1 1,-1 0 0,1 1 0,-1-1 0,1 1-1,-1-1 1,1 0 0,-1 1 0,0-1 0,1 1 0,-1-1-1,1 1 1,-1-1 0,0 2 0,0-1-1,0 0 1,0 1-1,0-1 0,0 0 1,-1 0-1,1 0 0,0 1 0,-1-1 1,1 0-1,-1 0 0,1 0 1,-1 0-1,0 0 0,-1 2 1,-2 2-432,0 0 0,0 0 0,-1-1 0,0 0 0,-10 8 0,13-11 350,0 0-1,0 0 0,0 0 1,0-1-1,0 1 1,-1 0-1,1-1 1,0 0-1,-1 1 0,1-1 1,0 0-1,-4 0 1,-10-3-560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0:2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10130,'-1'1'71,"1"0"-1,0 0 0,0 0 1,0 0-1,0 0 0,0 1 1,0-1-1,1 0 0,-1 0 1,0 0-1,0 0 1,1 0-1,-1 0 0,1 0 1,-1 0-1,1 0 0,-1 0 1,2 2-1,0-2 8,0-1 0,0 1 0,0 0 0,0-1 1,0 0-1,0 1 0,0-1 0,0 0 0,0 0 0,0 0 0,3-1 0,163-8 1399,69-2-1062,292 9-229,-217 11-161,141 0 4,-306-13-28,436-22 1,182-86 406,-592 81-344,235-7 317,-126 17-1822,-223 12 894,-27 6 194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0:5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 13395,'3'-9'1549,"-7"18"-811,-8 23 137,-1 25-120,2 0-1,-3 74 1,7 118 298,6-227-960,1 5-80,-2 26-75,3-1 1,2 0-1,14 78 1,-14-120-718,-3-15-911,-6-20 70,-4 0 942,-3-1-46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0:5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12339,'-3'12'492,"1"0"0,0 0 1,1 0-1,0 0 0,1 19 1,10 65 1167,-4-54-1039,-2-1-195,31 200 1610,-33-234-1968,-1-1 5,0 1-1,1-1 1,0 0 0,3 8 0,-5-13-55,1 0 0,-1 0 0,1 0 0,-1-1 0,1 1 0,0 0 0,-1 0 0,1 0 0,0-1 1,-1 1-1,1 0 0,0-1 0,0 1 0,-1 0 0,1-1 0,0 1 0,0-1 0,0 1 1,0-1-1,0 0 0,0 1 0,0-1 0,0 0 0,0 0 0,0 0 0,0 0 0,0 0 1,0 0-1,0 0 0,0 0 0,0 0 0,0 0 0,2-1 0,2-1 36,0 0 0,0-1-1,0 0 1,-1 0 0,1 0-1,-1 0 1,0-1 0,0 0-1,5-5 1,34-45 263,-24 29-185,77-119 441,-24 32-62,-39 72-419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0:59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30 15731,'26'-26'2951,"-24"22"-1364,-16 18-518,-46 60-265,36-47-608,0 2 0,-22 35 0,36-49-83,2 0 1,0 1 0,0-1 0,2 2 0,0-1 0,-7 31-1,12-44-98,1 0 0,-1 1-1,1-1 1,-1 1 0,1 0-1,0-1 1,1 1-1,-1-1 1,1 1 0,-1-1-1,1 0 1,0 1 0,0-1-1,1 1 1,-1-1-1,1 0 1,-1 0 0,1 0-1,0 0 1,0 0 0,3 3-1,-2-4-14,0 0-1,0 0 0,0 0 1,1 0-1,-1-1 0,1 1 1,-1-1-1,1 0 0,-1 0 1,1 0-1,0 0 0,-1-1 1,1 1-1,0-1 0,-1 0 1,1 0-1,0 0 0,0-1 1,-1 1-1,5-2 0,6-2-181,0-1-1,0 0 0,-1-1 1,0-1-1,0 0 0,0 0 0,-1-2 1,23-18-1,-2 1-130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0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18348,'0'1'71,"1"-1"1,-1 1 0,0-1-1,0 1 1,1-1-1,-1 1 1,0-1-1,1 1 1,-1-1 0,1 1-1,-1-1 1,1 0-1,-1 1 1,1-1-1,-1 0 1,1 1-1,-1-1 1,1 0 0,-1 0-1,1 1 1,-1-1-1,1 0 1,0 0-1,-1 0 1,1 0-1,-1 0 1,1 0 0,0 0-1,-1 0 1,2 0-1,22-1 352,-22 1-279,9-1-62,0 0 0,0 0 1,-1-1-1,1-1 0,-1 0 1,1-1-1,-1 0 0,0 0 1,0-1-1,-1 0 0,10-7 1,-18 11-54,0 1 0,0-1 0,0 0 0,-1 0 0,1 0 0,0 0 0,0 0 0,-1 0 0,1 0-1,0 0 1,-1 0 0,1 0 0,-1 0 0,1-1 0,-1 1-8,0 1 1,0-1-1,0 1 0,0-1 0,0 1 0,0-1 0,0 1 0,0-1 0,-1 1 0,1-1 0,0 1 1,0-1-1,0 1 0,-1-1 0,1 1 0,0-1 0,-1 1 0,1 0 0,0-1 0,-1 1 0,1 0 1,-1-1-1,-1 0 22,0-1 0,0 2 0,1-1 0,-1 0 0,0 0 0,0 1 0,-1-1 0,1 1 0,0-1 0,0 1 0,0 0 1,0 0-1,-3 0 0,-2 1-16,1 0 0,-1 1-1,1 0 1,-1 0 0,1 1 0,0 0 0,-1 0 0,1 0 0,1 1 0,-1 0 0,1 0 0,-1 0 0,1 1 0,0-1-1,1 1 1,-1 1 0,-6 9 0,7-9-51,0 0-1,0 0 0,0 1 1,1-1-1,0 1 1,0 0-1,1 0 0,-1 1 1,2-1-1,-1 0 0,1 1 1,0-1-1,1 0 1,-1 1-1,3 14 0,-2-21-17,0 1-1,0-1 0,0 0 1,0 0-1,1 1 0,-1-1 1,0 0-1,1 0 0,-1 0 1,1 0-1,0 0 0,-1 1 1,1-1-1,0 0 0,-1 0 1,1 0-1,0-1 0,0 1 1,0 0-1,0 0 0,0 0 1,0-1-1,0 1 0,0 0 1,0-1-1,0 1 0,0-1 1,1 1-1,-1-1 0,0 0 1,0 0-1,0 1 0,1-1 1,-1 0-1,0 0 0,0 0 1,1 0-1,-1 0 0,0 0 1,0-1-1,1 1 0,-1 0 1,0-1-1,0 1 1,0-1-1,1 0 0,5-2-103,0-1-1,0 1 0,-1-1 1,0-1-1,0 1 1,6-7-1,17-16-472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0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19420,'-9'24'1473,"-16"26"1,19-38-1246,-1 0 1,1 0 0,1 0-1,0 1 1,1 0 0,0 0-1,1 0 1,1 0 0,-2 19-1,4-31-237,0 0 0,0 0 0,0 0 0,0 1 0,0-1 0,0 0-1,0 0 1,1 0 0,-1 0 0,0 0 0,1 0 0,-1 0 0,1 0 0,-1 0 0,1 0-1,-1 0 1,1 0 0,0 0 0,-1 0 0,1 0 0,0 0 0,0 0 0,0-1 0,0 1-1,0 0 1,0-1 0,0 1 0,0-1 0,0 1 0,0-1 0,0 1 0,0-1 0,0 0-1,0 1 1,0-1 0,0 0 0,1 0 0,-1 0 0,0 0 0,1 0 0,7-1-101,-1 0 1,1-1-1,-1 0 0,14-4 1,2-1-170,-20 6 232,0 0-1,-1 0 1,1 1-1,0 0 1,0 0-1,0 0 1,0 0-1,0 0 1,-1 1-1,1 0 1,0 0-1,0 0 1,5 2-1,-8-2 35,1 0 1,-1 0-1,1 1 0,-1-1 0,1 1 0,-1-1 0,0 1 0,1-1 0,-1 1 0,0 0 0,0 0 0,0-1 0,-1 1 0,1 0 0,0 0 0,-1 0 0,1 0 1,-1 0-1,0 0 0,1 0 0,-1 0 0,0 0 0,0 0 0,0 0 0,-1 0 0,1 0 0,-1 3 0,-1 3 115,-1 1 0,0-1 0,0 1 0,-1-1 0,0 0 0,-1 0 0,1-1 0,-2 1 0,1-1 0,-1 0-1,0 0 1,0-1 0,-1 0 0,0 0 0,-8 5 0,14-10-95,0 0 1,0 0-1,-1 0 0,1 0 1,-1 0-1,1 0 0,-1 0 1,0 0-1,1-1 0,-1 1 1,1-1-1,-1 1 0,0-1 1,0 0-1,1 1 0,-1-1 1,0 0-1,0 0 0,1 0 1,-1-1-1,0 1 0,0 0 1,1-1-1,-1 1 0,0-1 1,1 1-1,-1-1 0,1 0 1,-1 0-1,1 1 0,-1-1 1,1 0-1,-3-2 0,1-2-146,-1 1-1,1-1 1,0 0-1,0 0 0,1 0 1,-1 0-1,1-1 1,-3-10-1,0-3-281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0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9 159 12227,'1'1'292,"0"0"1,0 0 0,0 0-1,1-1 1,-1 1-1,0 0 1,0-1 0,0 1-1,1-1 1,-1 1 0,0-1-1,0 0 1,1 1 0,-1-1-1,0 0 1,1 0 0,-1 0-1,0 0 1,1 0 0,1 0-1,0-1 25,1 0 0,-1 0-1,0 0 1,0 0 0,0-1-1,0 1 1,6-5 0,-1 0 68,-1 0 0,1 0 1,-1-1-1,12-15 1,-18 21-327,22-35 701,-22 34-716,0 1 0,-1-1 0,1 0 0,0 0 0,-1 0 0,1 0 0,-1 0 0,1 0 0,-1 0 0,0 0 0,0 0 0,0 0 0,0 0 0,0 0 0,-1 0 0,1 0 0,0 0 0,-2-3 0,1 4-30,1 1 0,-1-1 0,0 1 0,0-1 0,1 1 0,-1-1 0,0 1 0,0 0 0,0-1 0,1 1 0,-1 0 0,0 0 0,0 0 0,0-1 0,0 1 0,0 0 0,0 0 0,1 0 0,-1 0 0,0 0 0,0 1 0,0-1 0,0 0 0,0 0 0,1 1 0,-1-1 0,0 0 0,0 1-1,0-1 1,1 1 0,-1-1 0,-1 2 0,-26 16 60,19-10-67,0 1 0,0 0 0,1 0 0,1 1 0,-1 0 0,-8 17 0,12-20-10,1-1 1,0 1 0,1-1 0,0 1 0,0 0-1,0 0 1,1 0 0,0 0 0,0 0-1,1 0 1,0 1 0,1 12 0,-1-19-10,0 0 1,0 1-1,0-1 1,1 0-1,-1 0 1,0 0-1,1 1 1,-1-1-1,0 0 1,1 0-1,0 0 1,-1 0-1,1 0 1,0 0-1,-1 0 1,1 0-1,0 0 1,0 0-1,0 0 1,0 0-1,0-1 1,0 1-1,0 0 1,0-1-1,0 1 1,0-1-1,0 1 1,0-1-1,1 1 1,-1-1-1,0 0 1,0 1-1,0-1 1,1 0-1,-1 0 1,0 0-1,0 0 1,1 0-1,-1 0 1,0-1-1,0 1 1,1 0-1,-1-1 1,0 1-1,0-1 1,2 0-1,3-2-192,0 0-1,0-1 1,0 1-1,0-1 1,-1 0-1,0 0 1,7-8-1,9-12-1581,-2-2 0,25-42 0,19-24-1047,-53 82 3973,-10 10-1108,1 0 0,-1 0 0,0 0 0,0 0 0,0 0 0,0 0 0,0 0 0,1 0 0,-1 0 0,0 0 0,0 0 0,0 0 0,0 0 0,0 0 0,0 0 0,1 0 0,-1 0 0,0 0 0,0 0 0,0 0 0,0 0 0,0 0 0,0 0 0,0 0 0,1 0 0,-1 1 0,0-1 0,0 0 0,0 0 0,0 0 0,0 0 0,0 0-1,0 0 1,0 0 0,0 0 0,0 1 0,0-1 0,0 0 0,0 0 0,1 0 0,-1 0 0,0 0 0,0 1 0,0-1 0,-2 25 2107,1-16-2089,-7 40 984,5-26 167,-3 40 1,6-63-1191,-1 1 0,1-1 0,0 0 1,0 1-1,0-1 0,0 0 1,0 1-1,0-1 0,0 1 1,0-1-1,0 0 0,0 1 1,0-1-1,0 0 0,1 1 1,-1-1-1,0 0 0,0 1 0,0-1 1,0 0-1,0 1 0,1-1 1,-1 0-1,0 1 0,0-1 1,1 0-1,-1 0 0,0 1 1,1-1-1,-1 0 0,0 0 0,0 1 1,1-1-1,-1 0 0,0 0 1,1 0-1,-1 0 0,1 0 1,-1 0-1,1 1 0,15-11 83,14-22-118,-12 10-174,-9 13-1301,-1-2 0,0 1 0,10-19-1,-16 23 397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0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6 147 15715,'0'0'49,"0"0"-1,0 0 1,0 1-1,0-1 1,-1 0-1,1 0 1,0 0-1,0 0 1,0 0-1,0 0 1,0 0-1,0 0 1,0 1-1,0-1 1,0 0-1,-1 0 1,1 0-1,0 0 1,0 0-1,0 0 1,0 0 0,0 0-1,0 0 1,-1 0-1,1 0 1,0 0-1,0 0 1,0 0-1,0 0 1,0 0-1,0 0 1,-1 0-1,1 0 1,0 0-1,0 0 1,0 0-1,0 0 1,0 0-1,0 0 1,-1 0-1,1 0 1,0 0-1,0 0 1,0-1-1,0 1 1,0 0-1,0 0 1,0 0-1,0 0 1,0 0-1,-1 0 1,4-9 1288,10-11 190,0 4-1012,2 1 0,0 0 0,0 1 0,2 0 1,-1 2-1,29-16 0,-45 27-503,1 0 1,1 1-1,-1-1 1,0 1-1,0 0 0,0-1 1,0 1-1,0 0 1,0-1-1,0 1 0,1 0 1,-1 0-1,0 0 1,0 0-1,0 0 0,0 0 1,0 1-1,3-1 1,-4 1-10,1-1 1,-1 1-1,1-1 1,-1 1-1,0-1 1,1 1-1,-1 0 1,0-1-1,1 1 1,-1-1-1,0 1 1,0 0-1,1-1 1,-1 1-1,0 0 1,0-1-1,0 1 1,0 0-1,0-1 1,0 1-1,0 0 1,0-1-1,0 2 1,-2 6-4,1 0-1,-1-1 1,-1 1-1,-3 8 1,3-9 11,-13 28 6,12-28-47,1 0 0,-1 0 0,1 0 0,1 1 0,-1 0 0,1-1 0,-2 16 1,20-38-1784,-5-2 1472,2-3-147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0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20868,'-29'21'2154,"-13"10"-177,42-30-1985,0-1 1,0 0 0,-1 0 0,1 0 0,0 1-1,0-1 1,0 0 0,0 1 0,0-1-1,0 0 1,0 0 0,0 1 0,0-1 0,0 0-1,0 0 1,0 1 0,0-1 0,0 0 0,0 1-1,0-1 1,0 0 0,0 0 0,0 1-1,0-1 1,0 0 0,0 0 0,0 1 0,1-1-1,-1 0 1,0 0 0,0 1 0,0-1-1,0 0 1,1 0 0,-1 0 0,0 1 0,0-1-1,1 0 1,-1 0 0,0 0 0,0 0-1,1 0 1,-1 1 0,0-1 0,0 0 0,1 0-1,-1 0 1,0 0 0,0 0 0,1 0-1,-1 0 1,0 0 0,1 0 0,-1 0 0,21 4-277,-18-4 218,18 2-236,19 3-123,-38-4 396,0-1 0,0 1 0,0-1-1,0 1 1,0 0 0,0 0-1,0 0 1,0 0 0,0 0 0,0 0-1,0 1 1,-1-1 0,4 3 0,-4-2 27,-1-1 1,0 0-1,1 0 1,-1 1-1,0-1 1,1 1-1,-1-1 1,0 0-1,0 1 1,0-1-1,0 0 1,0 1-1,0-1 1,-1 1-1,1-1 1,0 0-1,-1 1 1,1-1-1,-1 0 1,0 0-1,0 2 1,-20 32 318,14-26-180,3-2-29,-1 1 0,-1-1 0,1 0 0,-1-1 0,0 1 0,-1-1-1,0-1 1,0 1 0,0-1 0,0 0 0,-12 5 0,19-10-148,-1 0 0,0 0 1,0 1-1,1-1 0,-1 0 0,0 0 0,0 0 1,1 0-1,-1 0 0,0 0 0,0 0 1,1-1-1,-1 1 0,0 0 0,0 0 0,1-1 1,-1 1-1,0 0 0,1-1 0,-1 1 0,0 0 1,1-1-1,-1 1 0,1-1 0,-1 1 1,1-1-1,-1 0 0,1 1 0,-1-1 0,1 1 1,-1-1-1,1 0 0,0 1 0,-1-1 0,1 0 1,0 0-1,0 1 0,0-1 0,-1 0 1,1 0-1,0 1 0,0-1 0,0 0 0,0 0 1,0 0-1,0-5-118,0 1 0,0 0 0,0 0 0,0 0 0,3-8 0,5-11-467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0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16291,'12'6'2049,"-1"-2"-1297,-2-2-304,1 2 960,3-5-399,2 1-377,3-2-1096,-1-5 584,-3 1-224,-1 2-104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25 17124,'0'-1'67,"0"0"0,0 0 1,0 0-1,0 0 1,1 0-1,-2 0 0,1 0 1,0 0-1,0 0 1,0 0-1,0 0 0,0 0 1,-1 0-1,1 0 1,0 0-1,-1 0 0,1 1 1,-1-1-1,1 0 1,-1 0-1,0 0 0,0 0 1,0 0-24,0 1 0,0 0 0,0-1 0,1 1 1,-1 0-1,0 0 0,0 0 0,0-1 0,0 1 0,0 0 1,0 0-1,0 1 0,0-1 0,1 0 0,-1 0 0,0 0 1,0 1-1,0-1 0,-1 1 0,-2 0 49,0 1 1,1 0-1,-1 1 1,0-1-1,1 1 0,0-1 1,-1 1-1,1 0 1,-3 4-1,-1 4 3,0 1 0,1 0 0,1 0-1,0 0 1,0 0 0,1 1 0,1 0 0,-2 14 0,-8 105 589,11 11 8,4-121-608,0 1-1,1 0 0,2-1 1,7 25-1,-18-79-105,-121-255-1278,123 271 1424,9 9 88,-2 6-160,-1 1 1,1-1 0,0 1-1,-1 0 1,1 0-1,0 0 1,5 0 0,5 1 29,24-1 48,0-1 1,0-2 0,0-1-1,-1-2 1,1-2 0,-1-1-1,65-27 1,-64 19-104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04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19100,'0'0'52,"1"0"-1,-1 0 1,0 0-1,0 1 1,1-1 0,-1 0-1,0 0 1,0 0-1,1 0 1,-1 1 0,0-1-1,0 0 1,0 0-1,0 0 1,1 1 0,-1-1-1,0 0 1,0 0-1,0 1 1,0-1-1,0 0 1,0 1 0,0-1-1,0 0 1,1 0-1,-1 1 1,0-1 0,0 0-1,0 0 1,0 1-1,0-1 1,-1 0 0,1 1-1,0-1 1,0 0-1,0 0 1,0 1 0,0-1-1,0 0 1,0 0-1,0 1 1,-1-1-1,1 0 1,0 0 0,0 0-1,-1 1 1,-7 21 218,5-15 134,-4 13-168,2 1-1,0 1 1,2-1-1,-2 30 1,0-10-192,2-17-20,1 41-1,2-57-11,1 0 0,0 0 0,0 0 0,1 0 0,0 0 0,0 0 0,1 0 0,7 13 0,-10-19-4,1-1 0,0 0 1,0 1-1,0-1 0,0 0 1,0 0-1,0 0 1,0 1-1,0-1 0,0 0 1,0 0-1,1-1 0,-1 1 1,0 0-1,1 0 0,-1-1 1,1 1-1,-1-1 0,1 1 1,-1-1-1,1 1 0,-1-1 1,1 0-1,-1 0 0,1 0 1,0 0-1,-1 0 0,1 0 1,-1 0-1,1 0 1,-1-1-1,1 1 0,-1-1 1,1 1-1,-1-1 0,1 0 1,-1 1-1,0-1 0,1 0 1,-1 0-1,0 0 0,2-1 1,4-4 42,0 0-1,0 0 1,-1-1 0,0 0 0,0 0 0,6-10 0,0-4 60,-1 0 0,-2 0 0,0-1 0,-1 0 0,-1 0 0,-1-1 0,-1 0 1,4-46-1,-13 43-18,-2 21-55,-2 14-23,5-4-17,1 1 0,0 0-1,0 0 1,0 0 0,1 0-1,-1 0 1,2 0 0,-1 0-1,1 1 1,-1-1-1,2 0 1,0 10 0,0-15 2,-1 0-1,0-1 1,0 1 0,1 0 0,-1-1 0,1 1 0,-1 0 0,0-1 0,1 1-1,-1 0 1,1-1 0,0 1 0,-1-1 0,1 1 0,-1-1 0,1 1 0,0-1-1,-1 1 1,1-1 0,0 0 0,0 1 0,-1-1 0,1 0 0,0 0-1,0 0 1,0 1 0,1-1 0,0-1 0,0 1 1,0 0-1,0 0 0,0-1 0,0 1 0,0-1 0,-1 0 0,1 0 1,3-1-1,2-2 2,-1-1 1,1 0-1,-1 0 1,8-8-1,2-5 27,-1-2 0,-1 0-1,16-28 1,-23 35-46,-10 20-13,0-1 0,1 1 0,0 0 0,-2 10 1,-1 2-1,-3 7 16,1-1-1,2 1 1,1-1-1,0 2 1,1 35-1,3-59 16,0 0 0,1-1-1,-1 1 1,1 0-1,-1 0 1,1-1 0,0 1-1,0-1 1,0 1-1,0-1 1,1 1-1,1 2 1,-2-4-1,0 0-1,0 0 1,0-1-1,0 1 1,0 0-1,0-1 1,0 1-1,0 0 1,0-1-1,1 0 1,-1 1-1,0-1 1,0 0-1,1 1 1,-1-1-1,0 0 1,0 0-1,1 0 1,-1 0-1,0 0 1,0-1-1,1 1 1,-1 0-1,0 0 1,0-1-1,0 1 1,1-1-1,0 0 1,14-7-13,-1 0 1,0-1-1,0 0 0,23-21 1,-20 15 114,31-19 0,-48 33-61,-1 1-1,1-1 1,-1 1-1,1-1 0,-1 0 1,0 1-1,1-1 1,-1 0-1,0 0 1,1 1-1,-1-1 1,0 0-1,0 0 1,0 1-1,1-1 1,-1 0-1,0 0 1,0 1-1,0-1 1,-1 0-1,1 0 1,0 0-1,0 1 1,0-1-1,0 0 0,-1-1 1,-8-21 709,8 21-680,-42-79 666,43 81-788,0-1-1,-1 1 1,1 0 0,0-1 0,0 1 0,0 0 0,0 0 0,0-1-1,0 1 1,0 0 0,0-1 0,0 1 0,0 0 0,1 0 0,-1-1-1,0 1 1,0 0 0,0 0 0,0-1 0,0 1 0,0 0 0,0 0 0,1-1-1,-1 1 1,0 0 0,0 0 0,0-1 0,1 1 0,-1 0 0,0 0-1,0 0 1,1 0 0,-1-1 0,0 1 0,0 0 0,1 0 0,-1 0 0,0 0-1,0 0 1,1 0 0,-1 0 0,0 0 0,1 0 0,-1 0 0,0 0-1,1 0 1,-1 0 0,0 0 0,1 0 0,21 0-909,-14 0 1175,47-4-1104,-22 0 290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0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18748,'-32'19'3071,"-13"8"-654,42-25-2361,0 0 1,1 1 0,-1-1 0,1 1 0,-1 0 0,1-1 0,0 1-1,0 0 1,1 0 0,-1 1 0,1-1 0,-2 5 0,2-7-61,1-1 0,0 1 1,0-1-1,0 1 0,0-1 1,0 1-1,-1-1 0,1 1 1,0-1-1,0 1 0,0-1 1,1 1-1,-1-1 0,0 1 1,0-1-1,0 1 0,0-1 1,0 1-1,1-1 0,-1 1 1,0-1-1,0 1 0,1-1 1,-1 0-1,0 1 0,1-1 1,-1 1-1,1-1 0,15 4-199,19-10-285,-21 1 271,38-10-377,-48 14 533,0 0 1,1 1 0,-1-1-1,0 1 1,0 0 0,0 0-1,1 1 1,-1-1 0,0 1-1,5 1 1,-8-1 52,0 0 0,1-1 0,-1 1 0,0 0 0,0 0 0,0 0 1,0-1-1,0 1 0,0 1 0,0-1 0,0 0 0,0 0 0,0 0 0,0 0 0,-1 1 0,1-1 0,-1 0 0,1 0 0,-1 1 0,1-1 0,-1 1 0,0-1 0,1 0 0,-1 1 0,0-1 0,0 1 0,0-1 0,0 0 1,-1 1-1,1-1 0,0 1 0,-1 1 0,-1 5 98,0 0-1,0 1 1,-8 14 0,9-21-72,-7 17 221,-1-1 1,0 0-1,-2-1 1,0 0-1,-1-1 1,-21 23-1,33-38-282,0-1 0,-1 0 0,1 1 0,0-1 0,-1 0 0,1 1 0,0-1 1,-1 0-1,1 1 0,0-1 0,-1 0 0,1 1 0,-1-1 0,1 0 0,0 0 0,-1 0 0,1 1 0,-1-1 0,1 0 0,-1 0 0,1 0 0,-1 0 0,1 0 0,-1 0 0,1 0 0,-1 0 0,0-11-736,13-22 98,1 4 117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0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94 16388,'2'16'1768,"-1"1"-1232,-1 2-248,1 1 840,1 3-448,-1 0-143,4 2-313,-1-2-88,-3-1-256,4-1-336,-3-9-353,1-6 673,0-12-112,0-7-96</inkml:trace>
  <inkml:trace contextRef="#ctx0" brushRef="#br0" timeOffset="1">10 8 18332,'-3'-3'1936,"0"2"-1288,-1-2 1145,4 4-849,3 2-848,0-1-504,3 2 1472,-1-1-1120,4 3 24,1-1-72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0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56 248 15651,'-16'30'1623,"10"-22"-1322,2 0 0,-1 1 0,1 0-1,0 0 1,1 0 0,0 0 0,0 0 0,1 1 0,0-1 0,-1 18 0,3-26-292,0 0-1,0 0 0,0 0 1,0 0-1,0 0 0,0 0 0,0 0 1,0 0-1,0 0 0,0 0 1,1 0-1,-1-1 0,0 1 0,1 0 1,-1 0-1,1 0 0,-1 0 1,1 0-1,-1-1 0,1 1 0,0 0 1,-1 0-1,1-1 0,0 1 1,-1-1-1,1 1 0,0 0 0,0-1 1,0 1-1,-1-1 0,1 0 1,0 1-1,0-1 0,0 0 1,0 1-1,0-1 0,0 0 0,0 0 1,0 0-1,0 0 0,0 0 1,0 0-1,0 0 0,0 0 0,0 0 1,0-1-1,0 1 0,4-2 18,0 0-1,-1 1 1,1-2 0,-1 1-1,0 0 1,0-1-1,0 0 1,4-4 0,14-14 79,-1-1 0,31-43 1,30-57-9,-65 95-77,-9 15-11,27-46 52,-31 52-41,-1 0 1,0-1 0,0 0 0,-1 0 0,0 0 0,2-11 0,-4 18-19,0 0 1,0-1-1,0 1 1,0 0-1,0 0 0,0-1 1,0 1-1,0 0 0,0-1 1,0 1-1,0 0 1,0-1-1,0 1 0,0 0 1,0 0-1,0-1 1,0 1-1,0 0 0,0-1 1,0 1-1,-1 0 0,1 0 1,0-1-1,0 1 1,0 0-1,0 0 0,-1-1 1,1 1-1,0 0 0,0 0 1,-1 0-1,1 0 1,0-1-1,0 1 0,-1 0 1,1 0-1,0 0 1,-1 0-1,1 0 0,0 0 1,0 0-1,-1-1 0,1 1 1,0 0-1,-1 0 1,1 0-1,0 0 0,0 0 1,-1 1-1,1-1 1,0 0-1,-1 0 0,1 0 1,0 0-1,0 0 0,-1 0 1,1 0-1,0 1 1,-1-1-1,-16 10 66,17-9-64,-15 10 91,1 1 0,1 0 0,1 1 0,-1 1 0,2 0 0,0 0 0,1 1 1,0 0-1,1 1 0,1 0 0,1 1 0,-9 26 0,15-40-88,1-1-1,-1 0 1,0 1 0,1-1-1,0 1 1,0-1-1,0 0 1,0 1 0,0-1-1,0 1 1,1-1 0,-1 0-1,1 1 1,-1-1-1,1 0 1,0 1 0,0-1-1,0 0 1,0 0 0,1 0-1,-1 0 1,0 0 0,3 3-1,-1-4-24,-1 1 0,1 0 1,0-1-1,0 0 0,-1 1 0,1-1 0,0 0 0,0-1 0,0 1 0,0 0 0,1-1 1,-1 0-1,0 1 0,0-1 0,0 0 0,0-1 0,6 0 0,7-3-69,-1 0-1,0-1 0,0 0 0,24-14 1,-25 12 26,0 1 0,0 0 0,0 1 0,0 1 0,16-4 0,-29 8 67,0 0 0,0 0 0,0 0 0,0 0 0,-1 0 0,1 0 0,0 0 0,0 0 0,0 0 0,0 0 0,0 0 0,-1 1 0,1-1 0,0 0 0,0 0 0,0 1 0,-1-1 0,1 1 0,0-1 0,0 1 0,-1-1 0,1 1 0,0-1 0,-1 1 0,1 0 0,-1-1 0,1 1 0,-1 0 0,1-1 0,-1 1 0,1 0 0,-1 1 0,2 2 63,-1 1 0,-1-1 0,1 1 0,0-1 0,-1 8 1,0-10-45,-1 1 1,1-1-1,0 0 1,1 1 0,-1-1-1,0 1 1,1-1 0,-1 1-1,1-1 1,0 0 0,0 1-1,-1-1 1,2 0-1,-1 0 1,0 1 0,2 1-1,0-3-10,-1 0-1,0 0 0,0 0 1,0-1-1,0 1 1,1-1-1,-1 1 0,0-1 1,0 0-1,1 0 0,-1 0 1,0 0-1,1-1 0,-1 1 1,0 0-1,3-2 1,38-13 0,-39 14-23,19-10-182,25-15 0,-33 16-86,1 1-1,1 1 0,30-11 0,-47 19 271,1 0 0,-1 0 0,1 0 0,-1 0 0,0-1 0,1 1 0,-1 0 0,1 0-1,-1 0 1,0 0 0,1 0 0,-1 0 0,1 0 0,-1 0 0,0 1 0,1-1 0,-1 0-1,0 0 1,1 0 0,-1 0 0,1 0 0,-1 1 0,0-1 0,1 0 0,-1 0 0,0 1-1,0-1 1,1 0 0,-1 0 0,0 1 0,0-1 0,1 0 0,-1 1 0,0-1 0,0 0-1,0 1 1,1-1 0,-1 0 0,0 1 0,0-1 0,0 1 0,0-1 0,0 0 0,0 1-1,0-1 1,0 1 0,0-1 0,0 0 0,0 1 0,0-1 0,0 1 0,0-1 0,-1 1 0,-6 28 277,4-18-89,1 4 21,1 0 0,0-1-1,1 1 1,1 0 0,0-1 0,6 25-1,30 81 262,-22-78-478,-12-33-5,3 10-31,0 0 0,5 32 0,-10-48 44,0 1 0,-1 0-1,1-1 1,-1 1 0,0 0 0,0-1-1,-1 1 1,1 0 0,-1 0-1,1-1 1,-1 1 0,-1-1 0,1 1-1,0-1 1,-1 1 0,1-1-1,-1 0 1,0 0 0,0 0 0,-1 0-1,-2 3 1,3-4 25,0 0-1,-1-1 0,1 1 1,-1-1-1,0 1 1,0-1-1,1 0 0,-1 0 1,0 0-1,0-1 1,0 1-1,0 0 0,0-1 1,0 0-1,-4 0 1,1 0 30,1-1 0,0 0 1,-1 0-1,1-1 0,0 1 0,0-1 1,0 0-1,-6-4 0,3 1 24,1 0 0,-1 0-1,1 0 1,1-1 0,-1 0-1,1 0 1,0-1 0,0 0-1,1 0 1,-7-11 0,9 12-87,0 0 1,0 0-1,1-1 1,-1 1-1,2-1 1,-1 0 0,1 0-1,0 0 1,0 0-1,1 1 1,0-1-1,0 0 1,0 0-1,1 0 1,0 0 0,1 0-1,-1 0 1,1 1-1,1-1 1,3-8-1,0 5-128,1-1 0,0 1 0,0 1-1,1-1 1,0 1 0,0 1 0,1-1-1,0 1 1,1 1 0,20-13 0,19-7-245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0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 15611,'-20'5'1804,"13"-4"-448,20-1 227,476-12 2920,-160-2-5468,-313 10-134,-16 4 1061,0 0-1,1 0 0,-1 0 0,0 0 0,1 0 0,-1 0 1,0 0-1,0 0 0,1 0 0,-1 0 0,0-1 0,1 1 1,-1 0-1,0 0 0,0 0 0,0-1 0,1 1 0,-1 0 1,0 0-1,0 0 0,0-1 0,1 1 0,-1 0 1,0 0-1,0-1 0,0 1 0,0 0 0,0 0 0,0-1 1,0 1-1,1 0 0,-1-1 0,0 1 0,0 0 0,0 0 1,0-1-1,0 1 0,0 0 0,-1-1 0,1 1 0,0 0 1,0 0-1,0-1 0,0 1 0,0 0 0,0-1 0,-5-2-653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0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20644,'0'0'72,"0"1"-1,0-1 1,1 0-1,-1 1 0,0-1 1,0 1-1,0-1 0,0 0 1,0 1-1,0-1 0,1 0 1,-1 1-1,0-1 1,0 0-1,1 1 0,-1-1 1,0 0-1,0 1 0,1-1 1,-1 0-1,0 0 0,1 1 1,-1-1-1,0 0 1,1 0-1,-1 0 0,1 0 1,-1 1-1,0-1 0,1 0 1,-1 0-1,1 0 1,-1 0-1,0 0 0,1 0 1,-1 0-1,1 0 0,0 0 1,23 3 485,-20-2-189,74 6 1048,71 9-685,-121-11-790,-1 1 1,1 1-1,31 13 1,-53-17 20,0-1 1,0 1-1,0 0 1,-1 0 0,0 1-1,10 7 1,-14-10 24,0 1 1,1-1 0,-1 0-1,0 1 1,0-1 0,0 1-1,0-1 1,-1 1 0,1 0-1,0-1 1,-1 1 0,1 0-1,-1 0 1,1-1-1,-1 1 1,0 0 0,0 0-1,0-1 1,0 1 0,0 0-1,0 0 1,0 0 0,-1-1-1,1 1 1,-1 0 0,1 0-1,-1-1 1,-1 4-1,-2 2-9,-1 0-1,1 0 0,-1 0 0,-1 0 0,0-1 0,0 1 0,-12 9 0,-55 36-18,43-33-57,12-6-182,5-3 12,0-1 0,-1 0 0,1-1 0,-2-1 1,-14 6-1,16-12-99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1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58 16948,'-27'161'4077,"2"-8"-3176,24-150-893,-2 42 311,3-45-319,0 1 0,0-1 0,0 1 1,0-1-1,0 1 0,0 0 1,0-1-1,0 1 0,0-1 0,0 1 1,1-1-1,-1 1 0,0-1 0,0 1 1,1-1-1,-1 1 0,0-1 1,1 1-1,-1-1 0,0 0 0,1 1 1,-1-1-1,1 0 0,0 1 1,0-1-19,0 0 0,0 0 0,0-1 0,0 1 0,-1 0 0,1-1 0,0 1 0,0 0 0,0-1 0,0 0 0,0 1 0,-1-1 0,1 1 0,0-1 0,0 0 0,-1 1 1,1-1-1,0 0 0,0-1 0,14-17-577,0-1 0,-2 0 0,21-43 0,23-71-1264,-4-23 1469,-53 149 921,-4 11-166,-4 16 23,1 1 0,0 0 0,1 0 0,-2 23 0,1-10-16,-17 95 870,22-113-1062,1 1 0,0 0 0,2-1 1,0 1-1,0 0 0,5 18 1,1-14-255,-6-19 37,-1-1 0,0 1-1,0 0 1,1-1 0,-1 1-1,1 0 1,-1-1 0,1 1-1,-1-1 1,1 1 0,-1-1-1,1 1 1,-1-1-1,1 1 1,0-1 0,-1 1-1,1-1 1,0 0 0,-1 1-1,1-1 1,0 0 0,1 0-1,-2 0-41,1 0 0,0-1 0,-1 1-1,1-1 1,-1 0 0,1 1-1,-1-1 1,1 1 0,-1-1-1,0 0 1,1 1 0,-1-1 0,0 0-1,0 0 1,1 1 0,-1-1-1,0 0 1,0 0 0,0 1 0,0-1-1,0 0 1,0 0 0,0 1-1,0-1 1,0 0 0,0 0 0,0 1-1,-1-2 1,-2-25-1408,-13-24-599,14 47 2134,0 1-1,1-1 0,-2 0 0,1 1 1,0-1-1,-1 1 0,1-1 1,-1 1-1,0 0 0,-5-4 1,8 7 7,0-1 1,-1 1-1,1 0 1,0 0-1,-1-1 1,1 1-1,0 0 1,-1 0-1,1 0 1,0-1-1,-1 1 1,1 0-1,-1 0 1,1 0-1,0 0 1,-1 0-1,1 0 1,-1 0 0,1 0-1,0 0 1,-1 0-1,1 0 1,0 0-1,-1 0 1,1 0-1,-1 0 1,1 0-1,0 1 1,-1-1-1,1 0 1,0 0-1,-1 0 1,1 1-1,0-1 1,-1 0-1,1 0 1,0 1-1,-1-1 1,1 0 0,0 0-1,0 1 1,-1-1-1,1 0 1,0 1-1,0-1 1,0 1-1,0-1 1,-1 1-1,1-1-3,0 1 0,0 0 0,0-1 0,0 1 0,0 0 0,0 0 0,0-1 0,0 1 0,0 0 0,0-1 0,0 1 0,1 0 0,-1-1 0,0 1 0,0 0 0,1-1 0,-1 1 0,0 0 0,1-1 0,-1 1 0,1-1 0,-1 1 0,1-1 0,-1 1 0,1-1 0,-1 1 0,2 0 0,1 0-94,1 1 0,0-1 0,0 1-1,0-1 1,0 0 0,0-1-1,0 1 1,0-1 0,7 0-1,40-4-1401,-42 3 1140,25-5-1161,0-2 1,-1-1-1,0-2 0,51-24 0,-82 35 1629,-1-1 0,0 1 1,0-1-1,0 0 0,0 1 0,0-1 0,0 0 1,0 0-1,0 0 0,0 0 0,0 0 0,0 0 0,-1 0 1,1 0-1,0 0 0,0-1 0,-1 1-83,0 1-1,0 0 1,0 0 0,0 0-1,0 0 1,0-1 0,0 1-1,0 0 1,0 0 0,0 0-1,0-1 1,0 1-1,0 0 1,0 0 0,0 0-1,0 0 1,0 0 0,0-1-1,0 1 1,0 0-1,-1 0 1,1 0 0,0 0-1,0 0 1,0-1 0,0 1-1,0 0 1,0 0 0,-1 0-1,1 0 1,0 0-1,0 0 1,0 0 0,0 0-1,0 0 1,-1 0 0,1-1-1,0 1 1,-15 2 1985,5 3-1731,0-1 0,-1 2 0,1-1 0,1 1 0,0 1 0,-1 0 0,2 0 0,-1 0 0,1 1 0,0 1 0,1-1 0,-9 14 0,15-21-316,0 1 0,0-1 0,0 1 0,0-1 0,1 1 0,-1-1 0,0 1 1,1 0-1,-1-1 0,1 1 0,0 0 0,-1 0 0,1-1 0,0 1 0,0 0 0,0 0 0,0 0 0,0-1 0,1 1 0,-1 0 0,0 0 0,1-1 0,1 4 0,-1-4-14,0 0 0,0 0 1,0 0-1,1 0 0,-1 0 0,1 0 1,-1 0-1,1-1 0,-1 1 0,1 0 1,-1-1-1,1 1 0,0-1 1,-1 0-1,1 1 0,-1-1 0,1 0 1,0 0-1,-1 0 0,1 0 0,0-1 1,-1 1-1,1 0 0,2-2 1,10-1 5,-1-2 1,0 1-1,0-2 1,0 0 0,-1 0-1,0-2 1,0 1 0,-1-1-1,0-1 1,0 0-1,-1 0 1,0-1 0,14-20-1,-17 17 29,-4 7-17,-4 9-18,-4 7-3,-15 38 3,19-45 0,0 1 0,0-1-1,0 1 1,0-1 0,1 1 0,0 0 0,-1-1 0,1 1 0,1 0 0,-1-1 0,1 5 0,0-7 0,-1 0 1,1 0-1,-1-1 0,1 1 1,-1 0-1,1-1 1,-1 1-1,1 0 1,0-1-1,-1 1 1,1-1-1,0 1 1,0-1-1,-1 1 0,1-1 1,0 0-1,0 1 1,0-1-1,0 0 1,0 0-1,-1 0 1,1 0-1,0 1 1,0-1-1,0 0 0,0 0 1,0-1-1,0 1 1,-1 0-1,1 0 1,0 0-1,0-1 1,0 1-1,1-1 1,30-13 148,-21 6-95,0-1 0,0 0 0,-1 0 0,0-1 0,-1 0-1,0-1 1,-1 0 0,0-1 0,0 1 0,-2-1 0,10-22 0,-16 31 22,-4 8-57,-4 10-20,6-8 1,-10 37 19,11-41-23,0 0 1,1 1-1,0-1 1,-1 0-1,1 0 1,0 1-1,1-1 1,-1 0-1,0 0 1,2 6 0,-1-9-2,-1 1 1,1 0-1,-1-1 1,1 1-1,-1 0 1,1-1-1,-1 1 1,1-1-1,0 1 1,-1-1-1,1 1 1,0-1 0,-1 1-1,1-1 1,0 0-1,0 1 1,0-1-1,-1 0 1,1 0-1,0 1 1,0-1-1,0 0 1,-1 0-1,1 0 1,0 0 0,0 0-1,0 0 1,0 0-1,-1 0 1,1-1-1,0 1 1,0 0-1,-1 0 1,1-1-1,0 1 1,0-1-1,-1 1 1,1 0 0,0-1-1,-1 1 1,2-2-1,27-20 22,-6-3 25,-17 18-38,0 0-1,0 0 1,0 1 0,11-8-1,-17 14-9,0 0 1,0 0-1,1 0 0,-1 0 0,0-1 1,0 1-1,0 0 0,1 0 0,-1 0 1,0 0-1,0 0 0,1 0 0,-1 0 1,0 0-1,0 0 0,1 0 0,-1 0 1,0 0-1,0 0 0,1 0 0,-1 0 1,0 0-1,0 0 0,1 0 0,-1 0 1,0 0-1,0 0 0,0 0 0,1 0 1,-1 0-1,0 1 0,0-1 0,0 0 1,1 0-1,-1 0 0,0 0 0,0 1 1,0-1-1,0 0 0,1 0 0,-1 0 0,0 1 1,3 14-27,-5 18-16,-12 55 8,16-83-796,3-9 120,4-10 104,-2 0 251,1 0-105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1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15491,'0'0'185,"1"0"0,-1 0-1,1 0 1,-1 0 0,0 0 0,1 1-1,-1-1 1,1 0 0,-1 0-1,0 0 1,1 1 0,-1-1-1,0 0 1,1 1 0,-1-1 0,0 0-1,1 1 1,-1-1 0,0 0-1,0 1 1,1-1 0,-1 1 0,0-1-1,0 1 1,-9 6 3046,-4 2-3657,-43 37 1360,50-41-828,1 0-1,1 0 0,-1 1 1,1-1-1,0 1 1,0 0-1,1 0 1,-4 9-1,7-15-101,-1 1 0,1-1 0,0 1 0,0 0 0,0-1 0,-1 1 1,1-1-1,0 1 0,0-1 0,0 1 0,0 0 0,0-1 0,0 1 0,1-1 0,-1 1 0,0-1 0,0 1 0,0-1 0,0 1 0,1 0 0,-1-1 0,0 1 0,0-1 0,1 1 0,-1-1 0,0 0 0,1 1 0,-1-1 0,1 1 0,-1-1 0,1 0 0,-1 1 0,0-1 0,1 0 0,-1 1 0,1-1 1,0 0-1,-1 0 0,1 0 0,-1 1 0,1-1 0,-1 0 0,1 0 0,-1 0 0,2 0 0,30 0 2,-22-1 1,6 0-141,1 1 1,-1 0-1,0 1 1,0 1-1,0 0 1,0 1-1,24 9 1,-39-12 130,0 0 0,0 0 0,-1 0 0,1 0 0,0 1 0,-1-1 0,1 0 0,0 0 0,-1 1 0,1-1 0,0 1 0,-1-1 1,1 0-1,0 1 0,-1-1 0,1 1 0,-1 0 0,1-1 0,-1 1 0,0-1 0,1 1 0,-1 0 0,1-1 0,-1 1 0,0 0 0,0-1 0,1 1 0,-1 0 0,0 0 0,0-1 1,0 1-1,0 0 0,0 0 0,0-1 0,0 1 0,0 0 0,0-1 0,0 1 0,0 0 0,0 0 0,-1-1 0,1 1 0,0 0 0,-1-1 0,1 1 0,0 0 0,-1-1 1,1 1-1,-1 0 0,1-1 0,-1 1 0,1-1 0,-2 2 0,-3 3 133,-2 0 1,1-1-1,0 1 1,-10 4-1,7-4-8,7-4-105,-41 24 602,39-24-672,1 1 0,-1-1 0,1 0 0,-1 0 1,0 0-1,1-1 0,-1 1 0,0-1 0,0 0 0,1 0 0,-6 0 0,-2-4-782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11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58 23333,'-1'1'113,"0"1"-1,0 0 1,0 0-1,0 0 1,0 0-1,1 0 1,-1 0-1,0 0 1,1 0-1,-1 0 1,1 0-1,0 0 1,0 0-1,0 0 1,0 0-1,0 1 1,1 1-1,7 38 85,4-14-93,-11-28-103,-1 1 0,0-1 0,0 0 0,1 1 0,-1-1 0,0 0-1,1 1 1,-1-1 0,0 0 0,1 1 0,-1-1 0,0 0 0,1 0 0,-1 0 0,0 1 0,1-1 0,-1 0 0,1 0 0,-1 0 0,1 0 0,-1 0 0,0 0 0,2 0 0,-2 0 0,1 0 0,0-1 0,-1 1 0,1-1 0,0 1 0,-1-1 0,1 1 0,-1-1 0,1 1 0,-1-1 0,1 0 0,-1 1 0,1-1 0,-1 0 0,0 0 0,1 1 0,-1-1 0,1-1 1,4-17-100,-1 0 1,0 0 0,-1 0 0,-1 0 0,-1 0 0,-1-21-1,-1 35-14,0 8 54,1 10-270,1-12 194,0 1 1,0 0-1,0-1 1,0 1 0,0 0-1,0-1 1,0 1-1,1-1 1,-1 0 0,1 1-1,-1-1 1,1 0-1,-1 0 1,1 0 0,-1 0-1,1 0 1,0 0 0,0-1-1,2 2 1,1-1-42,-1 0-1,1 0 1,-1-1 0,1 1 0,0-1 0,8 0-1,12-4-640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1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121 334 12779,'-26'26'1906,"-30"35"1648,51-55-3009,0 1 1,0 0-1,1 0 1,0 0-1,0 0 0,1 1 1,-4 12-1,7-20-498,0 1-1,-1 0 1,1-1-1,0 1 1,0 0-1,0-1 0,-1 1 1,1-1-1,0 1 1,0 0-1,0-1 1,0 1-1,0 0 1,1-1-1,-1 1 1,0 0-1,0-1 1,0 1-1,0-1 1,1 1-1,-1 0 1,0-1-1,1 1 1,-1-1-1,0 1 0,1-1 1,-1 1-1,1-1 1,0 1-1,0 0-11,0-1-1,0 0 0,0 0 0,0 1 1,0-1-1,0 0 0,1 0 1,-1 0-1,0 0 0,0-1 0,0 1 1,0 0-1,0 0 0,2-1 1,37-19 145,-40 20-180,15-10-303,-1-1 1,0 0 0,0-1-1,-2-1 1,1 0 0,-1 0 0,-1-1-1,18-31 1,-32 55 133,0-1 0,1 1 0,0-1-1,0 1 1,1 14 0,0-22 217,1 0 1,0 1-1,0-1 0,0 0 1,0 0-1,0 1 1,0-1-1,1 0 0,-1 0 1,1 1-1,0-1 0,-1 0 1,1 0-1,0 0 0,0 0 1,0 0-1,1 0 0,-1 0 1,0 0-1,1-1 0,-1 1 1,1 0-1,3 2 0,-2-3-11,-1 0 1,1 0-1,0 0 0,0 0 0,0-1 0,-1 1 0,1-1 0,0 0 0,0 0 1,0 0-1,0 0 0,0 0 0,0-1 0,0 1 0,0-1 0,0 0 1,-1 1-1,4-3 0,8-3-11,-1 0-1,0-1 1,0-1 0,-1 0 0,0 0-1,0-1 1,-1-1 0,0 0 0,0-1-1,-2 0 1,1 0 0,12-22 0,-2 2-95,-3-1 0,0 0 1,23-70-1,-36 90 40,0 0 1,0 0-1,-1-1 0,-1 0 1,0 1-1,0-1 0,-2-19 1,0 31 26,0 0 0,0 1 1,0-1-1,0 0 1,0 0-1,0 1 0,0-1 1,0 0-1,0 0 1,-1 1-1,1-1 0,0 0 1,-1 1-1,1-1 1,0 1-1,-1-1 0,1 0 1,-1 1-1,1-1 1,-1 1-1,0-1 0,1 1 6,-1 0 0,1 0 0,-1 0-1,1 0 1,-1 0 0,1 0 0,-1 0-1,1 0 1,-1 0 0,1 0 0,-1 1-1,1-1 1,0 0 0,-1 0 0,1 1-1,-1-1 1,1 0 0,0 1 0,-1-1-1,1 0 1,0 1 0,-1 0 0,-17 27 285,12-13-170,1 1 1,1-1 0,0 1 0,1 0-1,1 0 1,-1 21 0,7 99 326,7-28-402,-8-93-65,0 0-1,1 0 1,1-1 0,0 0-1,7 16 1,-5-21-50,-5-11-37,-5-16-11,-7-3 21,0 1 0,-19-28 1,16 29 174,2 0 1,-14-31-1,25 49-59,-1 1 0,1-1-1,0 0 1,-1 0 0,1 0 0,0 0-1,0 0 1,0 0 0,0 0 0,0 0-1,0 0 1,0 0 0,0 0 0,0 0-1,0 0 1,0 0 0,0 0 0,1 0-1,-1 0 1,0 0 0,1 1 0,-1-1-1,1 0 1,-1 0 0,1 0 0,0 0-1,-1 1 1,1-1 0,0 0 0,-1 1-1,1-1 1,0 0 0,0 1 0,0-1-1,-1 1 1,1-1 0,0 1 0,0 0-1,0-1 1,0 1 0,0 0 0,0-1-1,1 1 1,7-2 40,0 1 0,0 0-1,0 0 1,10 1 0,1-1-230,-8 0-173,-5 1 249,0 0 1,0-1-1,0 0 0,0-1 0,0 0 0,-1 0 0,1 0 1,10-6-1,9-7-183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16596,'-12'14'1544,"-4"4"-896,1 3-272,-3 6 688,1 0-231,3 3-257,8 3-64,0-3-184,5 0-128,5-3-152,8-2-8,8-5-200,3-6-208,5-8-432,-2-6-185,3-13 721,1-6-144,0-3-168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1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 19068,'1'2'205,"-1"0"0,1 0 0,-1 0 0,0 0-1,0 0 1,1 0 0,-1 1 0,-1-1 0,1 0 0,0 0 0,-1 4 0,0 0 231,0 8-24,-4 107 935,5-121-1321,0 1-1,0 0 1,0 0-1,0-1 1,0 1-1,0 0 1,0-1-1,0 1 1,0 0-1,1 0 1,-1-1-1,0 1 1,0 0-1,1-1 1,-1 1-1,0 0 1,1-1-1,-1 1 0,0-1 1,1 1-1,-1-1 1,1 1-1,-1-1 1,1 1-1,-1-1 1,1 1-1,0-1 1,0 1-1,0-1 11,0 0-1,0 0 1,0 0-1,0-1 0,0 1 1,1 0-1,-1-1 1,0 1-1,-1 0 1,1-1-1,0 1 0,0-1 1,0 0-1,0 1 1,0-1-1,1-1 1,4-4 132,0 0 1,0-1 0,7-10 0,-5 5-64,0 0 0,0 0 0,-2-1-1,1 0 1,-2 0 0,0-1 0,0 1 0,3-17 0,-9 29-40,-1 10-51,-1 15-21,3-19 3,0-1-1,0 1 1,1-1-1,0 1 1,0-1-1,0 0 1,0 1-1,3 6 1,-3-10 3,0 1 0,-1-1 0,1 0 0,0-1 0,0 1 0,-1 0 0,1 0 0,0 0 0,0 0 0,0-1 0,0 1 0,0 0 0,0-1 0,0 1 1,1-1-1,-1 1 0,0-1 0,0 1 0,0-1 0,0 0 0,1 0 0,-1 0 0,0 1 0,0-1 0,1 0 0,-1-1 0,0 1 0,0 0 0,0 0 0,1 0 1,-1-1-1,0 1 0,0-1 0,0 1 0,0-1 0,0 1 0,2-2 0,6-3 11,1-1-1,-1-1 1,-1 0-1,1 0 1,-1-1-1,0 0 1,-1 0-1,0 0 1,0-1-1,-1-1 1,0 1-1,0-1 1,-1 0-1,7-19 1,-10 9 36,-6 16-35,-5 10-12,-1 3-3,1 1-1,1 0 1,0 0 0,0 1 0,1 0 0,0 0 0,1 1 0,0-1 0,1 2 0,-7 23-1,12-35 6,0 0 0,0 0-1,0 0 1,0 0-1,0 0 1,0 0-1,0 0 1,0-1-1,1 1 1,-1 0-1,0 0 1,0 0 0,1 0-1,-1 0 1,1 0-1,-1 0 1,0 0-1,1-1 1,0 1-1,-1 0 1,1 0 0,0-1-1,-1 1 1,1 0-1,0-1 1,-1 1-1,1-1 1,0 1-1,0-1 1,0 1-1,0-1 1,0 0 0,0 1-1,-1-1 1,1 0-1,0 0 1,0 1-1,0-1 1,1 0-1,7 1-5,-1 0 0,0-1 0,14 0 0,-11-1-3,17 1-41,57 2-337,-75-2 286,-1 2-1,1-1 0,-1 1 1,0 1-1,1 0 0,12 5 1,-14-1-140,-13-5 355,3-2-62,1-1-1,-1 1 1,0 0-1,0 0 1,0-1 0,1 1-1,-1-1 1,0 0 0,-3-1-1,-1-3 103,1 0 0,-1 0 0,1-1 0,0 0 0,0 0 0,1 0 0,-5-9 0,7 12-130,0 0 0,0 0 0,1-1 0,-1 1-1,1-1 1,0 1 0,0-1 0,0 1 0,1-1 0,-1 0 0,1 1 0,0-1 0,0 0 0,0 0-1,0 1 1,2-7 0,-1 9-83,-1 0 0,1 0 0,0-1 0,0 1 1,0 0-1,0 0 0,0 0 0,0 1 0,0-1 0,0 0 0,0 0 0,0 0 0,0 1 0,0-1 0,1 1 0,-1-1 0,0 1 0,0-1 0,1 1 0,-1 0 0,3-1 1,35-1-1893,-22 1 1572,8-4-241,0-10-122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1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 20324,'0'0'80,"0"0"0,1 0 0,-1-1 0,1 1 0,-1 0 0,0-1 0,1 1 0,-1 0-1,0-1 1,0 1 0,1-1 0,-1 1 0,0-1 0,0 1 0,0 0 0,1-1 0,-1 1 0,0-1 0,0 1-1,0-1 1,0 1 0,0-1 0,0 1 0,0-1 0,0 1 0,0-1 0,0 1 0,0-1 0,0 1 0,0-1-1,-1 1 1,1-1 0,0 1 0,0 0 0,0-1 0,-1 1 0,1-1 0,-1 1 0,1-1 5,-1 1 0,0 0 0,0 0 0,0-1 1,0 1-1,0 0 0,0 0 0,0 0 0,0 0 0,0 1 1,0-1-1,0 0 0,0 0 0,0 0 0,0 1 0,0-1 1,0 0-1,0 1 0,1-1 0,-3 2 0,-17 12 109,0 1-1,0 0 1,2 2-1,-27 28 0,44-43-202,-15 16-32,16-17 31,-1 0 1,1-1-1,-1 1 0,1 0 1,-1-1-1,1 1 1,-1 0-1,1-1 0,0 1 1,-1 0-1,1 0 1,0-1-1,0 1 1,0 0-1,-1 0 0,1 0 1,0-1-1,0 1 1,0 0-1,0 0 0,1 1 1,1-1-21,-1-1 1,1 1-1,0-1 1,0 0 0,0 0-1,0 0 1,-1 0-1,1 0 1,0 0-1,0 0 1,0 0-1,0-1 1,0 1-1,-1-1 1,4-1 0,0 1-38,70-14-409,-67 13 456,0 2 0,1-1 0,-1 1 0,0 0 0,0 1 0,0 0 0,12 3 0,-19-4 17,1 1 1,-1-1-1,1 1 0,0-1 0,-1 1 0,1 0 0,-1-1 1,0 1-1,1 0 0,-1 0 0,1 0 0,-1 0 1,0 0-1,0 0 0,0 1 0,0-1 0,0 0 0,0 1 1,0-1-1,0 0 0,0 1 0,0 2 0,-1-3 9,0 1 0,0 0 0,0 0 0,0 0 0,0 0 0,0 0 0,-1 0-1,1 0 1,-1-1 0,1 1 0,-1 0 0,0 0 0,0-1 0,0 1 0,0 0 0,-1 1 0,-4 5 77,-1-1 0,1 0 0,-1 0 0,-1 0 0,1-1 1,-12 7-1,13-9-86,-1-1 1,1 1-1,-1-1 0,0 0 1,0-1-1,0 0 1,0 0-1,0 0 1,0-1-1,-1 0 0,1-1 1,0 1-1,-9-2 1,15 1-62,0 0 1,0 0-1,0 0 0,0-1 1,0 1-1,0-1 1,0 1-1,0 0 0,0-1 1,0 1-1,0-1 1,0 0-1,1 1 0,-1-1 1,0 0-1,0 0 0,1 1 1,-1-1-1,1 0 1,-1 0-1,0 0 0,1 0 1,0 0-1,-1 0 1,0-1-1,1-2-452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1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 21709,'-6'4'2240,"3"2"-1624,-1-6 1185,1-1-1849,3-5 824,0 0-728,-3-3-96,4-1-72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3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21 11002,'-10'-4'378,"1"1"-1,-1 0 0,1 0 0,-1 1 0,0 0 1,0 0-1,0 1 0,0 1 0,0 0 0,-17 2 1,-9 3 51,-56 15 1,59-13-98,-15 5 365,-1 1-1,-76 32 1,111-38-634,0 0 0,0 0 0,1 1 0,0 1 0,0 0 1,1 1-1,0 0 0,1 1 0,0 1 0,0 0 0,2 0 0,-16 24 0,20-25-56,1 0 0,0 0 0,0 0-1,1 1 1,1-1 0,-1 1-1,2 0 1,0-1 0,0 1-1,2 0 1,-1 0 0,1 0 0,5 20-1,-4-22-9,0 0 1,1 0-1,0 0 0,1-1 0,0 0 0,1 0 0,0 0 0,0 0 1,0-1-1,1 1 0,1-2 0,0 1 0,0-1 0,0 0 0,0 0 1,12 7-1,-10-9-5,-1-1 0,1-1-1,-1 0 1,1 0 0,0 0 0,0-1 0,0-1 0,0 0 0,1 0-1,-1 0 1,0-1 0,0-1 0,1 1 0,17-5 0,-2-1 3,0-1 1,0-2 0,-1 0-1,25-13 1,-15 4 68,-1 0 0,-1-2 0,52-43 0,-65 47 64,-1-2 1,-1 0-1,0 0 0,-1-2 0,-2 0 0,23-38 0,-34 51-19,1 0-1,-1 0 1,0-1-1,-1 1 1,0 0-1,0-1 1,0 0-1,-1 1 1,0-1-1,0-11 0,-2 15-48,1 0-1,-1 0 0,0 0 1,0 0-1,0 1 0,-1-1 1,1 0-1,-1 1 0,0-1 1,0 1-1,0-1 0,0 1 0,-1 0 1,1 0-1,-1 0 0,0 0 1,0 0-1,0 1 0,0 0 1,0-1-1,-7-2 0,-9-6-380,-1 2-1,1 0 0,-2 1 1,-21-5-1,16 7-64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4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865 100 9826,'-22'-9'1526,"-32"-19"0,36 18-958,-1 0 1,-34-11-1,31 15-480,0 1 0,0 1 0,0 1-1,0 0 1,-37 3 0,25 0 56,1 2 1,0 2-1,0 0 1,0 3-1,1 1 0,-45 16 1,63-19-116,1 1-1,0 0 1,0 1 0,0 0 0,1 1-1,0 0 1,0 1 0,-10 11-1,7-5-7,5-7 1,2 1-1,-1 1 1,1-1-1,-12 20 1,11-14 8,1 1 1,0 1 0,1 0 0,1 0 0,0 0 0,1 0 0,1 1 0,1 0 0,-1 19 0,4-29-15,-1 0 0,2 0-1,-1 0 1,1 0 0,1-1-1,-1 1 1,1 0 0,1-1 0,-1 0-1,1 1 1,0-1 0,1 0-1,0 0 1,0-1 0,0 1 0,1-1-1,0 0 1,0 0 0,1 0-1,0-1 1,0 0 0,0 0 0,9 5-1,10 3 6,1-1-1,0-2 1,1 0-1,0-2 0,34 6 1,-35-7-16,76 7 13,-90-12-18,-1-1 0,1-1 0,0 0 0,0 0-1,0-1 1,-1-1 0,21-5 0,5-4-9,37-16 0,-22 7 6,221-99 76,-246 106-67,-7 3-1,0-2 0,-1 0 1,0-1-1,-1-1 0,0-1 0,-2 0 0,20-23 0,-33 35 12,0 0 1,-1-1-1,1 1 0,-1-1 0,0 1 0,0-1 0,0 0 0,0 0 0,-1 0 0,0 0 0,0 0 0,0 0 0,0 0 1,0 0-1,-1-6 0,0 7 6,-1 0 0,1 0 0,-1 0 0,0 1 0,0-1 0,0 0 1,0 1-1,-1-1 0,1 1 0,-1 0 0,1-1 0,-1 1 0,0 0 0,0 0 0,0 0 1,0 0-1,0 0 0,-1 0 0,1 1 0,0-1 0,-1 1 0,1 0 0,-4-2 1,-6-2 46,-1 0 1,1 1 0,-1 0 0,0 1 0,-18-2 0,-65-1-688,22 2 138,43 0 247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5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675 117 8666,'-17'-25'6045,"16"22"-5902,0 0 0,-1 1 0,1-1 0,-1 1 0,0-1-1,1 1 1,-1 0 0,0 0 0,0 0 0,-1 0 0,1 0 0,0 0-1,-1 0 1,1 1 0,-4-2 0,-20-5 525,-44-8-1,-13-2 37,66 14-633,0 0 0,0 2 0,-1 0 0,1 1 0,0 0 0,-1 2 1,1 0-1,0 1 0,-1 0 0,1 2 0,1 0 0,-1 1 0,-32 13 0,36-10-72,-1 0-1,1 1 1,1 0 0,0 1-1,0 0 1,1 1 0,0 0-1,1 1 1,0 1 0,1-1-1,0 1 1,-11 24 0,17-30-9,0-1 1,1 1 0,0 0 0,0 0 0,0 0 0,1 0-1,0 0 1,1 0 0,0 1 0,0-1 0,0 0 0,2 10 0,1-6 2,0-1 0,0 1 1,0-1-1,1 0 0,1 0 1,0 0-1,10 15 0,-6-13 7,0 0 0,1-1-1,0 0 1,0-1-1,1 0 1,0 0 0,1-2-1,0 1 1,1-1-1,0-1 1,0 0 0,18 6-1,-6-5 11,0-2-1,1 0 1,-1-2-1,1-1 1,0-1-1,0-1 1,0-1 0,0-1-1,0-2 1,0-1-1,-1 0 1,39-13-1,-49 10 1,0 0 0,-1 0 0,0-1 0,-1-1 0,0-1 0,0 0 0,-1 0 0,0-1 0,-1-1-1,0 0 1,-1 0 0,0-1 0,-1 0 0,0-1 0,8-19 0,-15 28 49,0 0-1,-1 0 1,0 0-1,0 0 1,-1 0 0,1 0-1,-1-1 1,0 1-1,0 0 1,-1 0 0,0 0-1,0 0 1,0 0-1,0 0 1,-1 0 0,0 0-1,0 0 1,0 0 0,0 1-1,-5-6 1,1-1 39,-2 1 1,0 0-1,0 1 1,0-1-1,-1 2 1,-1-1 0,-13-9-1,14 12-180,-1 0-1,1 1 0,-1 0 1,0 0-1,-1 1 1,1 1-1,-1 0 1,1 0-1,-21-2 1,11 6-90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1:5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79 11154,'-38'-4'878,"-49"-13"-1,4 0-40,52 12-541,-1 1 1,1 1-1,-1 2 1,1 1-1,-46 7 1,69-6-253,-15 2 83,1 0-1,-1 2 1,1 1 0,0 1 0,0 1 0,-21 10 0,22-6-52,-2 0 52,1 1 0,0 1 1,-19 17-1,35-25-95,0 0 0,0 0 0,0 1 0,1 0 0,0 0-1,0 0 1,0 0 0,1 1 0,0 0 0,1 0 0,0 0 0,0 0 0,-1 9 0,2-6-32,1 0 1,0 1-1,0-1 0,1 1 1,1-1-1,0 0 1,1 1-1,0-1 0,0 0 1,1 0-1,1 0 0,0 0 1,0-1-1,8 12 1,-6-11-19,1 0 0,0-1 1,0 0-1,1 0 1,0-1-1,1 0 1,0 0-1,1-1 0,0 0 1,0-1-1,0 0 1,22 10-1,-7-8 10,1 0 1,-1-2-1,1-1 0,1-1 1,-1-1-1,1-1 0,0-2 0,0 0 1,-1-2-1,1-1 0,0-1 1,-1-1-1,1-2 0,25-8 0,-24 5 29,-1-1 0,0-1-1,-1-1 1,-1-1-1,0-2 1,0 0 0,-2-1-1,0-2 1,-1 0-1,-1-2 1,0 0-1,34-46 1,-49 58 22,0-1 0,-1 0 0,0 0 0,-1 0 0,0 0 0,0-1 0,-1 1 0,0-1 0,-1 0 0,2-11 0,-4 14-5,0 0 1,0 0 0,-1 0 0,1 0 0,-2 0-1,1 1 1,-1-1 0,0 0 0,0 1 0,0 0 0,-1-1-1,0 1 1,-1 0 0,1 0 0,-9-10 0,4 6 10,-1 1 0,0 0 0,-1 0 0,0 0-1,0 1 1,-1 1 0,0 0 0,0 0 0,-1 1 0,-17-6 0,7 4-121,-1 2 0,-1 0 0,1 2-1,-43-4 1,52 8 24,0 0-1,0 1 1,-17 3 0,4 0-107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2:1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27 15475,'1'-8'434,"1"-10"912,-5 18-702,-4 9-150,-3 11-119,2 0 0,0 1 0,1 0 0,-7 39 0,8-35-232,-17 66 461,5 0-1,-10 136 1,27-220-559,1 0 0,0 0 0,1 0-1,2 13 1,-3-19-31,1 0 0,-1 0-1,0-1 1,0 1 0,1 0-1,-1 0 1,0 0 0,1 0 0,-1 0-1,1 0 1,-1 0 0,1-1-1,-1 1 1,1 0 0,0 0-1,-1-1 1,1 1 0,0-1-1,0 1 1,-1 0 0,1-1 0,0 1-1,0-1 1,0 0 0,0 1-1,0-1 1,0 0 0,0 1-1,0-1 1,0 0 0,0 0 0,0 0-1,0 0 1,-1 0 0,1 0-1,0 0 1,0 0 0,0 0-1,0-1 1,0 1 0,0 0-1,0-1 1,1 0 0,8-3 106,0-2 0,-1 1 1,0-1-1,0-1 0,-1 0 0,16-15 1,44-57 480,-64 74-565,140-192 1054,-114 150-1446,-3 0 0,32-77 1,-53 102-412,-5 10 317,-1 12 437,0 0-1,0 0 1,0 0-1,0-1 1,0 1 0,0 0-1,0 0 1,0 0-1,-1 0 1,1 0-1,0 0 1,0-1-1,0 1 1,0 0 0,0 0-1,0 0 1,0 0-1,-1 0 1,1 0-1,0 0 1,0 0-1,0 0 1,0 0 0,0 0-1,-1-1 1,1 1-1,0 0 1,0 0-1,0 0 1,0 0 0,-1 0-1,1 0 1,0 0-1,0 0 1,0 0-1,0 1 1,0-1-1,-1 0 1,1 0 0,0 0-1,0 0 1,0 0-1,0 0 1,0 0-1,-1 0 1,1 0-1,0 0 1,0 1 0,-9 6-610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2:1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15259,'6'19'2049,"-2"0"-929,-1-5-472,3-1 1561,1 0-897,3 2-376,1 1-152,10 0-472,-7 0-256,9-2-480,-3-4-272,0-3-552,3-1 1656,-4-7-680,1-5-144,-2-1-144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2:1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59 14235,'1'-3'473,"-1"0"-1,1 0 1,-1 0 0,0 0-1,0 0 1,0 0 0,0-1-1,-1 1 1,1 0 0,-1 0-1,0 0 1,-1-4-1,1 6-403,1 0 0,0 1-1,0-1 1,-1 0-1,1 0 1,0 1 0,-1-1-1,1 0 1,-1 1-1,1-1 1,-1 1 0,1-1-1,-1 1 1,0-1-1,1 1 1,-1-1 0,1 1-1,-1-1 1,0 1-1,0 0 1,1-1 0,-1 1-1,0 0 1,1 0-1,-1-1 1,0 1 0,0 0-1,0 0 1,1 0-1,-1 0 1,0 0 0,0 0-1,1 0 1,-1 0-1,0 0 1,0 1 0,0-1-1,1 0 1,-1 0-1,0 1 1,1-1-1,-1 0 1,0 1 0,1-1-1,-1 1 1,0-1-1,1 1 1,-1-1 0,1 1-1,-1 0 1,0 0-1,-5 5 27,1 0-1,0 0 0,0 0 0,1 1 0,-1-1 0,1 1 0,1 0 0,0 0 0,0 1 0,0-1 0,1 1 0,-1-1 0,2 1 0,-2 12 0,3-20-84,0 1 0,0-1-1,0 1 1,0-1 0,0 1-1,0-1 1,0 0-1,1 1 1,-1-1 0,0 1-1,0-1 1,0 1 0,1-1-1,-1 0 1,0 1 0,0-1-1,1 1 1,-1-1-1,0 0 1,1 1 0,-1-1-1,0 0 1,1 0 0,-1 1-1,0-1 1,1 0 0,-1 0-1,1 1 1,0-1-1,15-2 128,18-16-47,-31 16-68,20-12 36,-3 2-13,32-16 0,-47 26-45,0 0 0,0 0 0,0 0 0,0 1 0,0 0 0,0 0 0,0 0 0,0 0 0,0 1 0,0 0 0,1 0 0,8 2 0,-12-1-1,0 0-1,1 0 1,-1 0 0,0 0-1,0 1 1,1-1 0,-1 1-1,0-1 1,-1 1 0,1 0-1,0 0 1,0 0 0,-1 0-1,1 0 1,-1 0 0,0 1-1,0-1 1,1 0 0,-1 1-1,-1-1 1,2 4 0,12 21 27,-13-26-23,0 0 1,0 0-1,0 0 0,0-1 0,0 1 0,0 0 0,0-1 0,0 1 1,0-1-1,1 1 0,-1-1 0,0 0 0,0 1 0,1-1 0,-1 0 1,0 0-1,1 0 0,-1 0 0,0 0 0,0 0 0,1 0 1,-1 0-1,2-1 0,30-11 57,15-16-25,-36 21-99,0-1 0,1 1 0,0 1 0,21-8 0,-33 14 55,-1 0 1,0 0-1,1 0 1,-1 0-1,1 0 1,-1 0-1,0 0 1,1 0-1,-1 0 1,1 0-1,-1 0 1,0 0-1,1 0 1,-1 0-1,1 0 1,-1 0-1,0 1 1,1-1-1,-1 0 0,0 0 1,1 0-1,-1 1 1,0-1-1,1 0 1,-1 0-1,0 1 1,0-1-1,1 0 1,-1 0-1,1 1 1,2 14-156,-7 16 16,3-26 2,0 1 1,0-1 0,1 1 0,-1-1-1,2 7 1,-1-11 97,0-1-1,0 1 1,0-1 0,0 1 0,0-1-1,0 1 1,0-1 0,1 0-1,-1 1 1,0-1 0,0 1 0,0-1-1,1 1 1,-1-1 0,0 0-1,1 1 1,-1-1 0,0 1 0,1-1-1,-1 0 1,0 0 0,1 1 0,-1-1-1,1 0 1,0 1 0,0-1-10,0 0 1,1 0 0,-1-1 0,0 1 0,0 0 0,0 0-1,0-1 1,0 1 0,1-1 0,-1 1 0,0-1-1,0 1 1,0-1 0,0 0 0,0 1 0,1-2-1,14-14-427,5-10-201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15883,'1'6'4802,"-7"18"-3992,-7 15-546,-3-2-1,-39 70 1,13-30-1447,42-77 1165,0 1 0,0-1-1,0 0 1,0 0 0,0 0-1,0 0 1,0 0 0,0 0-1,0 0 1,0 0 0,0 1 0,0-1-1,0 0 1,0 0 0,0 0-1,0 0 1,0 0 0,0 0-1,0 0 1,0 0 0,0 0 0,-1 0-1,1 0 1,0 0 0,0 1-1,0-1 1,0 0 0,0 0-1,0 0 1,0 0 0,0 0 0,0 0-1,0 0 1,-1 0 0,1 0-1,0 0 1,0 0 0,0 0-1,0 0 1,0 0 0,0 0-1,0 0 1,0 0 0,-1 0 0,1 0-1,0 0 1,0 0 0,0 0-1,0 0 1,0 0 0,0 0-1,0-1 1,0 1 0,0 0 0,0 0-1,-1 0 1,1 0 0,0 0-1,0 0 1,0 0 0,0 0-1,0 0 1,0 0 0,0-1 0,-2-5-284,2-6-234</inkml:trace>
  <inkml:trace contextRef="#ctx0" brushRef="#br0" timeOffset="1">37 135 15859,'5'-1'1777,"1"1"-1225,3 0-160,1 3 896,5 2-480,6 1-183,3 0-465,2 2-272,2 1-601,1-2-1367,-6-1 1744,-4-3-288,-9 0-272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2:1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17276,'-3'11'711,"-1"-1"1,0 1-1,-7 13 1,-7 15 312,9-11-468,2 0 0,1 0 0,-4 35 0,0 91-360,4-44-153,5-99-39,0-8 2,1 0-1,-1 0 1,1 0-1,0 0 1,0 0 0,0 0-1,0 0 1,0 0-1,1 0 1,1 4-1,-2-7-2,0 0-1,1 0 1,-1 0-1,0 0 1,1 0-1,-1 0 1,0 0-1,1 0 1,-1 0-1,0 0 0,1-1 1,-1 1-1,0 0 1,0 0-1,1 0 1,-1 0-1,0-1 1,1 1-1,-1 0 1,0 0-1,0 0 1,0-1-1,1 1 0,-1 0 1,0-1-1,0 1 1,0 0-1,0 0 1,1-1-1,-1 1 1,0 0-1,0-1 1,0 1-1,0 0 1,0-1-1,0 1 0,0-1 1,7-14 50,27-124 163,-31 136-286,3 8 21,7 19-6,2 1 17,-11-20 42,0-1 0,1 1 0,-1-1 0,1 1 0,0-1 0,1-1 0,-1 1 0,1-1 0,0 0 0,-1 0-1,1-1 1,12 4 0,-8-4 14,0 0-1,0 0 0,0-2 1,0 1-1,0-1 0,0 0 1,19-4-1,-17 2 24,1-1 1,-2 0-1,1-1 0,0-1 1,-1 1-1,0-2 0,0 0 1,0 0-1,-1-1 0,0 0 0,0 0 1,0-1-1,-1-1 0,8-9 1,-19 39 1070,-1-11-854,1 1-1,1-1 0,-1 22 0,2-32-286,0 1-1,0-1 1,0 0 0,0 1-1,0-1 1,0 1-1,0-1 1,0 0-1,0 1 1,0-1-1,0 1 1,1-1-1,-1 0 1,0 1 0,0-1-1,0 0 1,1 1-1,-1-1 1,0 0-1,0 1 1,1-1-1,-1 0 1,0 0-1,1 1 1,-1-1 0,0 0-1,1 0 1,-1 1-1,1-1 1,-1 0-1,0 0 1,1 0-1,-1 0 1,0 0-1,1 0 1,-1 0 0,1 0-1,-1 0 1,0 0-1,1 0 1,-1 0-1,1 0 1,-1 0-1,1 0 1,-1 0-1,0 0 1,1 0 0,-1 0-1,0-1 1,1 1-1,1-1-100,-1 0 0,0 1 0,0-1-1,1 0 1,-1 0 0,0 0 0,0 0 0,0-1-1,0 1 1,0 0 0,1-2 0,5-14-418,1-7-203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2:1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21541,'-6'10'1752,"3"-2"-1312,1 2-336,2-5 176,1-2 184,6-13-312,2-1-136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2:1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12979,'-1'-1'6362,"-5"15"-4255,-6 23-1164,10-26-833,0-1-1,0 0 1,1 1 0,0 0-1,1-1 1,1 1-1,1 15 1,-1-25-106,-1 0 1,1 1 0,-1-1 0,1 0 0,-1 0 0,1 0-1,0 0 1,-1 0 0,1 0 0,0 0 0,0 0 0,0 0-1,0 0 1,0 0 0,0 0 0,0 0 0,0-1 0,0 1-1,0-1 1,1 1 0,-1 0 0,0-1 0,0 0 0,1 1-1,-1-1 1,0 0 0,1 0 0,-1 0 0,0 0 0,0 0-1,1 0 1,-1 0 0,0 0 0,1 0 0,-1 0 0,0-1-1,2 0 1,6-1 12,-1-1 0,1-1 1,-1 1-1,9-6 0,-13 7-9,12-8 25,0 0 1,-1-1-1,18-17 0,6-4 26,-38 31-60,0 0 0,0 0 0,0 0 0,0 0 0,0 1 0,0-1 0,0 0-1,0 1 1,1-1 0,-1 1 0,0-1 0,0 1 0,1-1 0,-1 1 0,0 0 0,1 0 0,2 0 0,-4 0-37,1 1 0,0 0 1,0-1-1,-1 1 0,1 0 0,-1-1 1,1 1-1,-1 0 0,1 0 1,-1 0-1,1 0 0,-1 0 1,0 0-1,1-1 0,-1 1 0,0 0 1,0 0-1,1 0 0,-1 0 1,0 0-1,0 0 0,0 0 1,-1 1-1,1 0-162,1 0-1,-1 0 1,0 0 0,1 0-1,-1 0 1,1 0 0,0 0-1,0 0 1,0 1 0,0-2 99,-1-1 1,0 1-1,1-1 1,-1 1-1,1-1 1,-1 1 0,1-1-1,-1 1 1,1-1-1,-1 0 1,1 1-1,-1-1 1,1 0 0,0 1-1,-1-1 1,1 0-1,-1 0 1,1 0-1,0 0 1,-1 0 0,1 1-1,0-1 1,-1 0-1,1 0 1,0-1-1,-1 1 1,1 0 0,-1 0-1,1 0 1,0 0-1,0-1 1,11-3-932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2:1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92 15483,'-11'26'1860,"9"-20"-1404,-1-1 1,1 1 0,0 0 0,0 0 0,1 0 0,-2 12-1,3-17-417,1 0 0,-1 0 0,1 0 0,-1 0 0,1 1 0,-1-1 1,1 0-1,0 0 0,-1 0 0,1 0 0,0 0 0,0-1 0,0 1 0,-1 0 0,1 0 0,0 0 0,2 0 0,22 15 65,-13-8-8,-5-3-56,-1 0 0,0 1 0,0 0 0,0 0-1,-1 1 1,0 0 0,0 0 0,0 0 0,-1 0-1,-1 1 1,1-1 0,3 12 0,-6-15 46,0 0 1,0 0-1,0 0 0,0 0 1,-1 0-1,1 0 1,-1 0-1,0 1 0,-1-1 1,1 0-1,-1 0 1,1 0-1,-1 0 0,-1 0 1,1 0-1,0 0 1,-1-1-1,0 1 0,0 0 1,0-1-1,0 1 1,-1-1-1,1 0 0,-1 1 1,0-1-1,0-1 0,-4 4 1,6-5-58,0 0 1,0 0-1,0 0 1,0-1-1,-1 1 1,1 0-1,0-1 0,0 1 1,-1-1-1,1 1 1,0-1-1,-1 0 1,1 0-1,-1 1 0,1-1 1,0 0-1,-1 0 1,1 0-1,-1 0 1,1-1-1,0 1 1,-1 0-1,1-1 0,-1 1 1,1-1-1,0 1 1,0-1-1,-1 1 1,1-1-1,0 0 1,0 0-1,0 0 0,0 0 1,0 0-1,0 0 1,-2-1-1,1-1-18,0 0-1,0 1 1,1-1-1,-1 0 1,0 0-1,1-1 1,0 1-1,0 0 1,0 0-1,0-1 1,0 1-1,1-1 1,-1 1-1,1-5 1,1 2-23,0-1 0,0 1 1,0-1-1,1 1 0,0-1 1,1 1-1,-1 0 0,1 0 1,1 0-1,-1 0 0,7-8 1,7-7-30,30-30 0,-17 21 29,1-3 14,-17 20 11,0-1 0,-2 0-1,0-1 1,0 0 0,-1-1-1,15-30 1,-26 46-11,0-1-1,1 1 1,-1 0-1,0-1 1,0 1-1,0 0 1,0-1-1,1 1 1,-1 0 0,0-1-1,0 1 1,0 0-1,0-1 1,0 1-1,0 0 1,0-1-1,0 1 1,0 0-1,0-1 1,0 1 0,0-1-1,0 1 1,0 0-1,0-1 1,0 1-1,-1 0 1,1-1-1,0 1 1,0 0-1,0-1 1,-10 5 57,-12 16 51,12-6-8,0 0 0,-14 29-1,21-37-63,0 0 0,1 0 1,0 0-1,0 0 0,0 0 0,1 1 0,0-1 0,0 0 0,0 1 1,1 12-1,1-18-30,-1 0 0,0 0 0,0 0 0,1 1 0,-1-1 0,0 0 0,1 0 0,-1 0 0,1 0 1,-1 0-1,1 0 0,0 0 0,-1 0 0,1 0 0,0-1 0,0 1 0,0 0 0,0 0 0,0-1 0,-1 1 1,1 0-1,2 0 0,-1-1 1,0 1 1,0 0 0,0-1-1,0 0 1,1 1-1,-1-1 1,0 0 0,0 0-1,0 0 1,5-1-1,4-2 18,-1 0 0,1 0-1,17-9 1,-24 10-16,36-17 37,-30 12-51,1 1 0,0 1 0,1 0 0,-1 0 0,1 2-1,0-1 1,0 1 0,17-2 0,-27 6-5,0-1 0,0 0 0,0 1 0,0-1 0,-1 1 0,1-1 0,0 1 1,0 0-1,-1-1 0,1 1 0,-1 0 0,1 0 0,0 1 0,-1-1 0,0 0 0,1 0 0,-1 1 0,0-1 0,0 1 0,0-1 0,0 1 0,0-1 0,0 1 0,0 0 0,0-1 0,-1 1 1,2 2-1,-2-2 5,1 0 0,0 0 0,-1 0 0,1-1 1,0 1-1,0 0 0,0 0 0,1-1 0,-1 1 1,0-1-1,0 1 0,1-1 0,-1 0 0,1 1 1,0-1-1,-1 0 0,1 0 0,0 0 1,-1 0-1,1-1 0,0 1 0,3 1 0,3-2-164,0 0 0,0 0-1,0 0 1,0-1-1,0 0 1,0-1-1,0 0 1,-1 0 0,1-1-1,9-4 1,-4 1-464,0-1 1,0-1-1,-1 0 1,21-17-1,-16 10-315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2:1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12539,'2'-2'401,"1"1"1,-1 0-1,1 0 0,-1 1 1,1-1-1,0 0 1,-1 1-1,1 0 0,0-1 1,-1 1-1,1 0 1,0 1-1,0-1 1,-1 0-1,6 2 0,-5-1-144,1 1-1,-1-1 0,0 1 0,0 0 0,0 0 1,0 0-1,0 0 0,0 0 0,0 1 1,4 4-1,-4-3-117,0 0 0,0 0 1,0 0-1,-1 1 0,1-1 1,-1 0-1,0 1 0,-1 0 1,1-1-1,-1 1 0,0 0 1,0 0-1,0 0 0,-1 0 1,0 0-1,0-1 1,-1 9-1,-9 13 602,8-23-663,1-1-1,-1 1 1,1 0 0,-1 0 0,1-1 0,0 1 0,0 0-1,1 0 1,-1 0 0,1 0 0,-1 0 0,1 1 0,0-1-1,1 6 1,-1-8-77,1-1 0,-1 1 0,1 0-1,0-1 1,0 1 0,-1 0 0,1-1 0,0 1 0,0-1-1,0 1 1,0-1 0,-1 1 0,1-1 0,0 0-1,0 0 1,0 1 0,0-1 0,0 0 0,0 0-1,1 0 1,24 0-240,-16 0-7,3 0-336,0-1 0,1 0-1,-1-1 1,25-7 0,-22 3-38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2:1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63 16371,'-5'2'1761,"12"-4"-1057,5-2-296,8 0 920,6-2-279,7-1-1009,-2-3-985,6 0 929,2 0-232,7-2-184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2:1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18916,'-1'12'3737,"2"25"-2876,5 30-301,3 57 401,29 144 0,-37-265-924,5 18 148,-6-20-178,0-1 0,0 0 0,0 1 0,0-1 0,0 1 0,0-1 0,1 0 0,-1 1 0,0-1 1,0 1-1,0-1 0,1 0 0,-1 1 0,0-1 0,1 0 0,-1 1 0,0-1 0,0 0 0,1 0 1,-1 1-1,1-1 0,-1 0 0,0 0 0,1 1 0,-1-1 0,0 0 0,1 0 0,-1 0 1,1 0-1,-1 0 0,1 0 0,-1 0 0,1 0 0,0 0 0,-1-1 1,1 1-1,-1-1 1,1 1-1,-1-1 1,1 0-1,-1 1 1,1-1-1,-1 0 1,0 0-1,1 1 1,-1-1-1,0 0 1,1 0-1,-1 1 1,0-1-1,0 0 0,0 0 1,0 0-1,0 1 1,0-2-1,-1-22 75,1 19-52,-1-13 7,-1 0 0,-1 0 1,-1 0-1,0 0 0,-1 1 0,-1 0 0,0 0 1,-16-28-1,26 50-228,0-1 0,0 0 0,0 0 1,1 0-1,0 0 0,-1-1 0,1 0 0,1 0 0,-1 0 1,0 0-1,1-1 0,5 2 0,-1-3-186,1 0 0,-1 0-1,0-1 1,0-1 0,0 1-1,0-2 1,0 0 0,0 0 0,0 0-1,11-5 1,9-5-706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2:1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16099,'-9'4'370,"1"0"0,0 1-1,1 0 1,-1 1 0,1-1-1,0 1 1,0 0 0,1 1-1,-1 0 1,2 0 0,-1 0-1,1 1 1,0 0 0,0 0-1,1 0 1,0 1 0,1-1-1,0 1 1,0 0 0,1 0-1,-2 11 1,4-17-328,0-1 0,-1 0 0,1 0-1,0 0 1,1 1 0,-1-1 0,0 0 0,0 0 0,1 0 0,0 0 0,-1 0 0,1 0 0,0 0-1,0 0 1,0 0 0,2 3 0,-2-4-13,1 1 0,-1-1-1,0 0 1,0-1 0,1 1 0,-1 0 0,1 0-1,-1-1 1,1 1 0,-1 0 0,1-1-1,-1 0 1,1 1 0,-1-1 0,1 0-1,0 0 1,2 0 0,3-1 32,0 0 0,0 0 0,0-1 1,0 0-1,0 0 0,0-1 0,-1 1 0,11-8 0,-1 1 60,-1-1 0,0-1 0,0 0 0,21-23 0,-28 25-83,0 0-1,-1-1 1,0 1-1,0-1 1,-1-1 0,0 1-1,-1-1 1,4-14-1,-8 17-51,-5 9-3,-7 8-12,5 0-63,1 1 1,0-1-1,1 1 0,0 0 0,0 1 1,1-1-1,0 0 0,1 1 0,0 0 1,1-1-1,0 1 0,1 0 0,0 0 1,2 15-1,-1-23-45,-1-1 1,1 1 0,0 0 0,0-1-1,0 1 1,0-1 0,0 0-1,0 1 1,1-1 0,-1 0 0,1 0-1,0 0 1,0 0 0,-1 0-1,1 0 1,0 0 0,4 1-1,-5-2 70,1 0 0,-1 0 0,1-1-1,0 1 1,-1-1 0,1 1 0,0-1-1,-1 0 1,1 1 0,0-1-1,-1 0 1,1 0 0,0 0 0,0 0-1,-1-1 1,1 1 0,0 0 0,-1-1-1,1 1 1,0-1 0,-1 0-1,1 1 1,-1-1 0,1 0 0,-1 0-1,1 0 1,1-2 0,15-14-823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2:1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18092,'-13'37'1294,"2"-1"0,1 1-1,2 1 1,-5 61 0,10-74-893,2 1-1,0 0 0,5 32 1,-3-47-344,1 0 1,0-1 0,0 1 0,1-1-1,1 0 1,0 0 0,0 0 0,1-1-1,0 1 1,10 13 0,-15-23-58,0 0 1,0 0 0,0 0-1,0 0 1,0 0 0,0 1-1,0-1 1,1 0 0,-1 0-1,0 0 1,0 0 0,0 0-1,0 0 1,0 0-1,0 0 1,1 1 0,-1-1-1,0 0 1,0 0 0,0 0-1,0 0 1,1 0 0,-1 0-1,0 0 1,0 0 0,0 0-1,0 0 1,1 0 0,-1 0-1,0 0 1,0 0-1,0 0 1,0 0 0,1 0-1,-1 0 1,0 0 0,0 0-1,0-1 1,0 1 0,0 0-1,1 0 1,-1 0 0,0 0-1,0 0 1,0 0 0,0 0-1,0-1 1,0 1 0,0 0-1,1 0 1,-1 0-1,0 0 1,0 0 0,0-1-1,0 1 1,0 0 0,0 0-1,0 0 1,0 0 0,0-1-1,0 1 1,0 0 0,0 0-1,0 0 1,0 0 0,0-1-1,2-14 7,-2 12-5,5-23 28,14-46 0,-17 65-38,0 0-1,1 0 1,0 0 0,1 1 0,-1 0 0,1-1 0,0 1 0,1 1 0,-1-1 0,1 1-1,10-9 1,-11 11 2,1 1-1,-1-1 0,0 1 1,1 0-1,-1 0 0,1 1 1,-1 0-1,1 0 0,0 0 0,0 0 1,0 0-1,-1 1 0,10 1 1,-12-1 7,0 0 0,-1 0 1,1 1-1,0-1 0,0 1 0,-1-1 1,1 1-1,0 0 0,-1-1 0,1 1 1,-1 0-1,1 0 0,-1 0 1,1 1-1,-1-1 0,0 0 0,1 0 1,-1 1-1,0-1 0,0 1 0,0-1 1,0 1-1,0-1 0,-1 1 1,1 0-1,0-1 0,-1 1 0,1 0 1,-1 0-1,1-1 0,-1 1 0,0 0 1,0 0-1,0 0 0,0-1 1,0 1-1,0 0 0,-1 3 0,-1 5 113,0 0 0,-1 0-1,0 0 1,-1 0 0,0 0 0,0 0-1,-11 15 1,12-20-8,0 0-1,0 0 1,-1 0 0,0 0-1,0-1 1,-1 1 0,1-1 0,-1-1-1,0 1 1,0 0 0,0-1-1,0 0 1,0 0 0,-10 3 0,12-6-177,1 1 0,-1-1 0,1 0 0,-1 0 1,1 0-1,-1-1 0,1 1 0,-1-1 0,1 1 1,0-1-1,-1 0 0,1 0 0,0 0 0,0 0 1,-1 0-1,1 0 0,-3-3 0,4 3-56,0 1-1,1-1 1,-1 0-1,0 1 1,1-1-1,-1 0 1,1 1-1,-1-1 1,1 0-1,0 1 1,-1-1-1,1 0 1,0 0-1,-1 0 1,1 0 0,0 1-1,0-1 1,0 0-1,0 0 1,0-1-1,0 1-2,0 0 0,1-1 0,-1 1-1,1 0 1,-1 0 0,1 0 0,0 0 0,-1 0 0,1 1-1,0-1 1,0 0 0,-1 0 0,1 0 0,0 0 0,0 1 0,0-1-1,0 1 1,0-1 0,2 0 0,13-4-902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2:1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33 152 13795,'22'-16'2417,"-9"6"-1266,1 1 0,-1 0-1,17-7 1,-8 7-285,30-16 568,-49 24-1312,0-1-1,-1 1 0,1-1 1,-1 0-1,1 0 0,-1 0 1,0 0-1,0 0 1,0-1-1,0 1 0,0 0 1,-1-1-1,1 0 1,2-4-1,-4 6-85,0 1 0,0-1-1,0 1 1,0-1 0,0 1 0,0-1-1,0 0 1,0 1 0,0-1 0,0 1-1,0-1 1,0 1 0,0-1 0,0 1-1,0-1 1,-1 0 0,1 1 0,0-1-1,0 1 1,-1 0 0,1-1 0,0 1-1,-1-1 1,1 1 0,0-1 0,-1 1-1,1 0 1,-1-1 0,1 1 0,0 0-1,-2-1 1,0 0 38,0 0-1,-1 0 1,1 0 0,-1 1 0,1-1-1,-1 1 1,1-1 0,-3 1-1,-5 0 80,1 0 0,-1 1-1,-11 2 1,13-1-126,0 1 0,0 0-1,0 0 1,1 1 0,-1 0 0,1 0 0,0 1 0,0 0 0,0 0 0,1 1-1,0 0 1,0 0 0,0 0 0,1 1 0,0 0 0,-5 8 0,5-8-6,1 1 1,0-1-1,0 1 0,1 0 1,0 0-1,1 0 1,-1 0-1,2 0 1,-1 0-1,1 1 1,0-1-1,1 1 1,0-1-1,0 1 0,1-1 1,2 12-1,-2-18-17,-1 0 0,1 1-1,0-1 1,0 0 0,0 0-1,0 0 1,1 0 0,-1 0-1,0 0 1,1 0 0,-1 0-1,1 0 1,0-1 0,0 1-1,-1-1 1,1 1 0,0-1 0,0 0-1,1 1 1,1 0 0,0-1-18,1 0 1,-1 0 0,1 0 0,-1 0 0,1-1 0,0 1 0,-1-1 0,1-1 0,8 0 0,2-2-206,-1 0 0,0-1 1,0-1-1,0 0 0,22-13 1,-21 9 118,-1 0 0,0-1 0,-1 0 0,0-1 0,-1-1 0,0 0 0,-1-1 0,0 0 0,-1 0 0,-1-1-1,15-29 1,2-14-376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17300,'19'21'1480,"2"-4"-1016,1 2-216,5 1 424,-1 2-72,1 1-127,-4 2-145,-9 0-224,-5 2-104,-18 0-200,-8 2-233,-12-2-335,-7-4 624,-4-7-136,2-3-88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2:1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25 8666,'0'0'146,"1"1"-1,-1-1 1,0 0 0,1 0 0,-1 1-1,0-1 1,1 0 0,-1 1-1,0-1 1,1 0 0,-1 1 0,0-1-1,0 0 1,1 1 0,-1-1 0,0 1-1,0-1 1,0 1 0,0-1 0,0 0-1,1 1 1,-1-1 0,0 1 0,0-1-1,0 1 1,0-1 0,-1 2-1,-3 14 2409,0-3-1202,-28 141 3744,20-86-3817,-4 99 1,16-157-1189,0 1 1,1-1-1,0 1 1,4 18-1,-4-27-84,-1-1-1,1 1 1,-1 0-1,1 0 1,0-1-1,0 1 1,0 0-1,0-1 1,0 1-1,0-1 1,0 0-1,1 1 1,-1-1 0,3 2-1,-3-2-11,0-1 1,1 1-1,-1-1 1,0 0-1,1 1 0,-1-1 1,0 0-1,1 0 1,-1 0-1,0 0 1,0 0-1,1 0 0,-1-1 1,0 1-1,1 0 1,-1-1-1,0 1 0,0-1 1,1 1-1,-1-1 1,0 1-1,0-1 1,2-1-1,3-3-64,0 0-1,0 0 1,-1 0 0,1 0-1,-1-1 1,-1 0 0,1 0 0,-1-1-1,4-6 1,30-67-619,-31 63 557,80-211-1404,-38 95 995,-39 108 628,-13 55 876,-9 13-373,-33 140 1930,40-157-2336,2-1 0,1 2 0,1-1 0,0 0 0,5 29 0,-4-52-342,0-1 0,1 1 0,-1 0 0,1-1 0,-1 1 0,1-1 0,0 1 0,0-1 0,0 1 0,0-1 0,1 0 0,-1 1 0,1-1 0,-1 0-1,4 3 1,0-5-397,1-7-181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12:20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24 145 14227,'3'2'290,"1"0"0,0 0 0,0-1 1,0 1-1,0-1 0,0 0 0,0 0 0,0 0 0,0 0 0,0-1 1,1 1-1,-1-1 0,0 0 0,0-1 0,1 1 0,-1-1 0,0 0 0,0 0 1,0 0-1,0 0 0,0-1 0,0 0 0,0 1 0,-1-1 0,1-1 1,5-4-1,-1 3-18,-1-2 1,-1 1-1,1-1 0,-1 0 1,0 0-1,7-9 1,-11 12-180,0 0 0,0 0 0,0 0 0,0 0 1,-1 0-1,1-1 0,-1 1 0,0-1 1,0 1-1,0-1 0,0 1 0,-1-1 0,0 1 1,1-1-1,-1 1 0,0-1 0,-1-6 0,0 9-69,1 0-1,0 0 1,0 0-1,-1 0 0,1 0 1,0 0-1,-1 0 1,1 0-1,-1 0 0,1 0 1,-1 0-1,0 1 1,1-1-1,-1 0 1,0 0-1,0 0 0,0 1 1,1-1-1,-1 0 1,0 1-1,0-1 0,0 1 1,0-1-1,-2 0 1,1 1-6,0 0 0,0 0 0,0 0 0,0 0 0,0 0 0,0 0 0,0 0 1,0 1-1,0-1 0,0 1 0,0 0 0,-2 0 0,-3 3 3,0-1 0,0 1 0,0 1-1,1-1 1,-9 9 0,3-1-8,0 1-1,0 1 1,2 0 0,0 0-1,-14 26 1,19-29 0,0 0-1,0 0 1,1 0 0,1 1-1,0 0 1,0-1 0,1 1-1,1 0 1,-1 13 0,2-20-27,1-1 0,-1 1 0,1 0 0,0-1 0,0 1 0,0 0 0,1-1 0,-1 0 0,1 1 0,0-1 0,1 0 0,-1 0 0,1 0 1,0 0-1,0 0 0,0-1 0,0 1 0,0-1 0,1 0 0,0 0 0,-1 0 0,1 0 0,0-1 0,1 0 0,-1 0 0,0 0 0,6 2 0,1-1-164,1 1 0,0-2 0,-1 0 0,1 0-1,0-1 1,1 0 0,-1-1 0,0-1-1,21-3 1,7-6-278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2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1292 16900,'-5'2'304,"8"-4"-31,22-11 207,32-18 347,55-39 218,152-68 0,-48 23-477,-62 29-156,-71 50-346,0 3-1,105-26 1,34-12-56,-159 47-1,-33 10-6,2 2 0,0 2 0,0 0 0,34-4 0,-57 13-7,-1 1 1,0 0-1,1 1 1,-1 0 0,1 0-1,-1 0 1,0 1-1,13 5 1,-18-7 66,1 1 0,-1-1 0,0 0 0,0 0 0,1 0 0,-1 0 0,0 0 0,0-1 0,1 0 0,-1 1 0,0-1 0,0 0 0,0-1 0,0 1 0,0 0 0,0-1 0,0 0 0,-1 0 0,5-3 0,13-7 196,97-32 66,15-8-315,40-30-4,-60 26-148,165-56 0,-186 88 2,185-24-1,-3 2-123,-254 41 212,211-56-566,-230 61 604,0 0-1,0 0 0,0 0 0,0 0 0,-1 0 1,1 0-1,0 0 0,0 0 0,0 0 0,0 0 0,0 0 1,0 0-1,0 0 0,0 0 0,0-1 0,-1 1 0,1 0 1,0 0-1,0 0 0,0 0 0,0 0 0,0 0 1,0 0-1,0 0 0,0 0 0,0-1 0,0 1 0,0 0 1,0 0-1,0 0 0,0 0 0,0 0 0,0 0 1,0 0-1,0-1 0,0 1 0,0 0 0,0 0 0,0 0 1,0 0-1,0 0 0,0 0 0,0 0 0,0 0 0,0-1 1,0 1-1,0 0 0,0 0 0,0 0 0,0 0 1,0 0-1,0 0 0,1 0 0,-1 0 0,0 0 0,0 0 1,0-1-1,0 1 0,0 0 0,0 0 0,0 0 1,0 0-1,1 0 0,-1 0 0,0 0 0,-10-3-153,-10 4-169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2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22 15211,'3'-18'2569,"-5"14"-1627,-3 11 18,-31 61-512,-4-1 0,-3-2 0,-61 73 0,90-123-397,9-10-39,0 0 1,1 1-1,-1 0 1,1-1-1,1 1 1,-1 0-1,1 1 1,0-1-1,-3 8 1,6-14-13,0 1 1,0 0-1,0-1 1,0 1-1,0 0 1,0-1-1,0 1 1,0 0-1,0-1 1,0 1-1,0 0 1,0-1-1,0 1 1,0 0-1,1-1 1,-1 1-1,0-1 1,0 1-1,1 0 1,-1-1-1,1 1 1,-1-1-1,0 1 1,1-1-1,-1 1 1,2 0-1,-1 0 2,1 0 0,-1-1 0,1 1 0,-1-1 0,1 1 0,-1-1 0,1 1 0,0-1 0,-1 0 0,4 0 0,4 0 25,0 0 0,0-1 0,10-3 1,-18 4-17,103-29 411,9-2-162,-100 29-515,-1 0 0,1 1 0,0 0 1,-1 1-1,1 0 0,24 4 0,-33-3 176,0 0 0,0 1 0,0-1 0,0 0 0,0 1 0,-1 0 0,1 0-1,0 0 1,3 3 0,3 7-469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7:0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12835,'0'1'167,"0"1"0,1-1 0,-1 0 0,1 1-1,-1-1 1,1 1 0,-1-1 0,1 0 0,0 1 0,0-1 0,0 0 0,-1 0 0,1 1 0,1-1 0,-1 0 0,0 0 0,0 0 0,0 0 0,0 0 0,1-1 0,-1 1-1,0 0 1,1-1 0,-1 1 0,1 0 0,-1-1 0,0 0 0,3 1 0,3 1 93,-1-1 0,0 0-1,0-1 1,0 1 0,11-1 0,3-3 114,-1-1 0,1-1 0,-1-1 0,0 0 0,21-11 0,-22 9-253,0 1 0,1 0 0,0 1 0,0 2 0,34-5 0,81 8-37,-86 2-57,-1-1 1,70-10-1,8-14 30,-52 8-30,1 4 0,117-6 0,-36 17 506,-157 3-1166,-5 5-550,5-7 1122,0-1 1,-1 1 0,1 0-1,0-1 1,-1 0-1,1 1 1,0-1-1,0 0 1,0 0-1,0-1 1,-3-1-1,-18-12-467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7:0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30 11963,'-8'-5'293,"0"1"0,-1 0 0,1 1 0,-1 0 0,0 0 0,0 1 0,0 0 1,0 0-1,0 1 0,-14 0 0,18 1-204,1 1-1,-1-1 1,0 1 0,1 0 0,-1 0-1,1 1 1,-1-1 0,1 1-1,-1 0 1,1 0 0,0 1 0,0-1-1,0 1 1,1 0 0,-1 0 0,1 0-1,-1 1 1,1-1 0,0 1-1,0-1 1,0 1 0,-2 6 0,-1 2-30,1 0-1,0 0 1,1 1 0,0 0 0,1 0 0,1 0 0,0 0 0,0 26-1,2-6-11,2 1-1,8 45 0,-5-46-39,2-1 0,2 0 0,1 0 0,1-1 0,21 39 0,-26-57-2,1-1 0,1 0-1,0 0 1,0-1 0,1 0 0,0-1 0,1 1-1,1-2 1,-1 0 0,1 0 0,1-1-1,0 0 1,0-1 0,0 0 0,15 5 0,-16-8 25,1-1 1,-1-1-1,1 1 1,-1-2-1,1 0 1,0 0 0,0-1-1,17-3 1,-10 0 61,-1 0 1,0-2-1,0 0 1,31-14-1,-14 2 110,0-3 0,-1 0 0,-1-3 0,40-34 0,-46 33-44,32-34 1,-49 47-64,-1-1 1,0 0-1,0-1 0,-1 0 1,10-23-1,-16 31-23,-1 1 0,1-1 0,-1 0 0,0 0 0,-1 0 0,1 1 0,-1-1 0,0 0 0,0 0 0,0 0 0,-1 0 0,0 0 0,0 1 0,0-1 0,-1 0 0,1 0 0,-1 1 0,0-1 0,0 1 0,-1 0 0,1 0 0,-1 0 0,0 0 0,0 0 0,-7-6 0,-1-1 63,0 1 0,-2 0 0,1 1 1,-1 1-1,0 0 0,-29-13 0,12 10-278,-1 1 0,-1 1 0,1 2-1,-2 1 1,1 1 0,0 2 0,-1 1 0,0 2 0,1 1 0,-1 1-1,-54 12 1,62-9-173,5-5-123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7:0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1 967 14651,'68'-79'1750,"-34"38"-1217,2 1 1,42-36-1,-10 23-226,2 3-1,3 3 1,101-48-1,250-92-115,-234 107 265,-161 68-355,351-134 1192,-337 134-1190,-1 2 0,2 2 0,-1 2 0,1 1 0,0 3 0,0 1-1,54 7 1,-67-2 3,-11-1 220,33 2 0,-47-5-326,0-1-1,0 1 1,-1-1 0,1 0-1,0 0 1,-1 0-1,1-1 1,-1 0 0,1 0-1,5-4 1,-2-1-1073,-9 7 1050,0 0 0,0-1-1,0 1 1,0 0 0,0 0-1,0 0 1,0-1-1,0 1 1,0 0 0,0 0-1,0-1 1,0 1 0,0 0-1,0 0 1,0 0 0,0-1-1,0 1 1,0 0 0,0 0-1,0-1 1,0 1-1,0 0 1,0 0 0,0 0-1,0-1 1,0 1 0,0 0-1,-1 0 1,1 0 0,0 0-1,0-1 1,0 1-1,0 0 1,-1 0 0,1 0-1,0 0 1,0 0 0,0-1-1,-1 1 1,1 0 0,0 0-1,0 0 1,-1 0-1,-8-2-460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7:0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2 11883,'-1'0'66,"1"0"1,-1-1 0,0 1 0,1 0 0,-1 0 0,1 0-1,-1 0 1,0 0 0,1 0 0,-1 0 0,0 0 0,1 0-1,-1 0 1,0 0 0,1 0 0,-1 1 0,1-1 0,-1 0 0,0 0-1,1 1 1,-1-1 0,1 0 0,-1 1 0,1-1 0,-1 0-1,1 1 1,-1-1 0,1 1 0,-1-1 0,1 1 0,0-1 0,-1 1-1,0 0 1,-21 24 848,17-20-364,-63 80 56,4 3 0,-63 114 0,123-196-583,-48 88 399,45-81-311,1 1 1,1 0 0,0 0-1,-5 29 1,9-41-104,1 1 0,0-1 0,-1 0 0,1 0 0,0 0 0,0 1 0,0-1 1,1 0-1,-1 0 0,0 0 0,1 1 0,0-1 0,-1 0 0,1 0 0,0 0 0,0 0 0,0 0 0,0 0 0,1 0 0,-1-1 0,0 1 1,1 0-1,-1-1 0,1 1 0,0-1 0,-1 1 0,1-1 0,0 0 0,0 0 0,0 0 0,0 0 0,0 0 0,0 0 0,0 0 0,0-1 1,4 2-1,4-1-1,0 0 1,0 0-1,1-1 0,-1 0 1,0-1-1,16-2 1,13-5-75,1-1 0,-1-2 0,-1-2 0,0-2 0,-1-1 0,-1-1 0,59-39 0,-51 23-33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8:5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15619,'5'7'1769,"-3"-6"-1017,6-1-344,2 0 1064,8 2-504,4-5-327,4 3-145,9-1-264,0-4-208,2 5-448,2 0-360,2-10 655,-3-5-103,-3-8-104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2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14 16564,'1'-13'3154,"-9"18"-1694,-14 25-909,18-24-383,-23 39 261,1 1 0,3 1 0,-31 90 0,40-96-213,2 0 0,1 0 0,-8 69 0,17-90-207,0 0 0,2 0 0,0 0 0,2 0 0,0 0 0,1 0 0,1 0 0,1-1 0,13 36 0,-15-48-137,0-1 1,1 0 0,0 0 0,0 0-1,0 0 1,1 0 0,9 7 0,-13-11 69,2 0 0,-1 0 0,0-1 0,0 1 0,0-1 0,1 0 1,-1 1-1,1-1 0,-1 0 0,1-1 0,-1 1 0,1 0 0,-1-1 0,1 1 0,0-1 1,-1 0-1,1 0 0,0 0 0,0 0 0,-1 0 0,1-1 0,-1 1 0,5-2 0,15-12-432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825 0 14267,'-11'32'1050,"-1"0"0,-1-1 0,-35 57 0,28-52-817,-249 380 1740,135-221-1151,72-93-361,-49 112-1,57-104-140,44-90-221,-1 0 1,0-1 0,-1 0 0,-28 31-1,40-50-96,0 0-1,0 0 0,0 0 1,0 0-1,0 0 0,0 0 1,0 1-1,0-1 1,0 0-1,-1 0 0,1 0 1,0 0-1,0 0 0,0 0 1,0 0-1,0 0 0,0 0 1,0 0-1,0 0 1,-1 0-1,1 1 0,0-1 1,0 0-1,0 0 0,0 0 1,0 0-1,0 0 0,-1 0 1,1 0-1,0 0 1,0 0-1,0 0 0,0 0 1,0 0-1,0-1 0,0 1 1,-1 0-1,1 0 0,0 0 1,0 0-1,0 0 1,0 0-1,0 0 0,0 0 1,0 0-1,-1 0 0,1 0 1,0 0-1,0-1 0,0 1 1,0 0-1,0 0 1,-1-10-40,2-9-290,8-15-84,15-42 1,-1 16 136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3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18164,'0'0'93,"0"-1"1,0 1-1,0-1 0,-1 1 1,1-1-1,0 1 1,0-1-1,0 1 0,0-1 1,0 0-1,0 1 0,0-1 1,1 1-1,-1-1 1,0 1-1,0-1 0,0 1 1,0-1-1,1 0 0,-1 1 1,0 0-1,1-1 1,-1 1-1,0-1 0,1 1 1,-1-1-1,0 1 0,1 0 1,-1-1-1,1 1 1,-1 0-1,1-1 0,-1 1 1,1 0-1,-1-1 0,1 1 1,-1 0-1,2 0 1,29-15 1046,-18 10-617,15-9-331,0 1 0,2 2 0,0 0 0,0 2 0,0 2 0,60-7 0,67-15-18,-52 8-140,-94 19-36,0 0 0,1 1 0,-1 0 0,0 1-1,1 0 1,-1 1 0,1 0 0,-1 1 0,0 0 0,15 5-1,-20-6 13,-5-1-6,1 1 0,-1-1 1,0 0-1,0 0 0,0 1 0,0-1 0,1 0 0,-1 1 0,0 0 1,0-1-1,0 1 0,0-1 0,0 1 0,2 1 0,-76 5-4,-218 48-80,78-10 40,201-43 49,-1 0-1,0-1 1,0 0-1,-22-2 1,32-2 4,9-1-15,9-3-12,156-30-506,181-15 0,-334 49 381,-14 2 77,0 0 1,0 0 0,0 0-1,1 1 1,-1-1-1,0 1 1,0 1-1,5-1 1,-9 0 59,0 0 0,0 0-1,0 0 1,0 0 0,0 0 0,0 0-1,-1 0 1,1 0 0,0 0 0,0 0-1,0 0 1,0 0 0,0 0 0,0 0-1,0 0 1,-1 0 0,1 0 0,0 0 0,0 0-1,0 0 1,0 0 0,0 0 0,0 0-1,0 0 1,0 0 0,0 1 0,-1-1-1,1 0 1,0 0 0,0 0 0,0 0 0,0 0-1,0 0 1,0 0 0,0 0 0,0 0-1,0 0 1,0 1 0,0-1 0,0 0-1,0 0 1,0 0 0,0 0 0,0 0 0,0 0-1,0 0 1,0 0 0,0 1 0,0-1-1,0 0 1,0 0 0,0 0 0,0 0-1,0 0 1,0 0 0,0 0 0,0 0-1,0 1 1,0-1 0,0 0 0,0 0 0,0 0-1,0 0 1,0 0 0,0 0 0,0 0-1,1 0 1,-13 3-26,-26 4 78,-64 21 1,-22 5-9,89-28-270,10-1-56,1 0-1,0 2 1,-22 8-1,28-6 52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43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605 69 10746,'3'-13'661,"-2"9"-308,0 0 0,0 0 0,-1 0-1,1 0 1,-1-7 0,0 10-273,0 0 0,-1 0 0,1 0 0,0 0 0,0 0 0,-1 1 0,1-1-1,-1 0 1,1 0 0,-1 1 0,1-1 0,-1 0 0,1 0 0,-1 1 0,1-1 0,-1 0-1,0 1 1,0-1 0,1 1 0,-1-1 0,0 1 0,0 0 0,1-1 0,-1 1-1,0 0 1,0-1 0,0 1 0,0 0 0,0 0 0,-1-1 0,-36-2 1022,-63 1 1,62 2-661,14 0-334,0 1 0,0 2-1,0 0 1,1 1 0,0 2 0,-35 11-1,47-12-68,0 0-1,0 1 0,1 0 0,0 1 1,0 0-1,1 1 0,0 0 1,0 1-1,1-1 0,0 2 0,0 0 1,1 0-1,0 0 0,-6 14 0,6-9 15,0 0-1,1 0 0,1 1 1,1 0-1,1 0 0,0 1 1,1-1-1,0 1 0,1 0 1,1 0-1,2 22 0,10 77-9,-8-100-46,0 0 0,1 0 0,1 0 0,0-1 0,9 18-1,-11-30 4,-1 1 0,1 0 0,0-1 0,0 0 0,0 1 0,0-1 0,0-1 0,1 1 0,0 0 0,-1-1 0,1 1 0,0-1 0,0 0 0,0-1-1,8 3 1,7 1 0,-1 0-1,29 2 1,-16-3 0,-6-1 8,0-1 0,0-1 0,0-1 0,0-1 0,49-9 0,-55 6-1,0-1 1,0-1-1,-1-1 1,27-13-1,-32 12-1,-1 0 1,1-1-1,-2 0 0,1 0 0,10-14 0,57-75 26,-70 85 10,-1-1-1,0 1 0,-1-1 0,-1 0 0,9-27 1,-9 25 61,-2 4-19,4-7 163,-1 0 0,-2 0 0,0-1 0,5-33 0,-10 49-206,0 1 0,0-1 0,0 0 0,0 0 0,-1 0 0,1 0 0,-1 0-1,0 0 1,0 0 0,-1 1 0,1-1 0,-1 1 0,0-1 0,0 1 0,0-1 0,0 1 0,0 0 0,-1 0-1,1 0 1,-1 0 0,0 0 0,0 1 0,0-1 0,0 1 0,-1 0 0,1 0 0,-1 0 0,-6-2 0,-6-1-175,0 0 1,0 1-1,-1 1 1,0 1-1,-22 0 1,29 1-168,2 0 27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44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22 11530,'-13'-5'340,"0"1"0,0 0-1,-1 1 1,1 1 0,-1 0 0,0 1-1,0 0 1,1 1 0,-28 3-1,32 0-175,0 0-1,0 1 1,0 0-1,0 0 1,1 1 0,-1 0-1,1 0 1,0 1-1,1 0 1,-14 14-1,11-10-84,2 1 0,-1 1 0,2-1 0,-1 2-1,1-1 1,1 1 0,-5 14 0,5-8-51,0 0-1,1 0 1,1 1 0,1-1-1,1 1 1,0 0 0,2 0-1,0 0 1,2 0-1,6 37 1,-4-42-5,1 1 0,0-1 0,1 0 0,1-1 0,0 0 0,1 0 0,1 0 0,19 23 0,-21-29-17,0 0 1,0-1-1,0-1 0,1 1 1,0-1-1,1 0 1,0-1-1,-1 0 1,1 0-1,1-1 0,-1 0 1,1-1-1,0 0 1,-1 0-1,13 1 1,0-3-5,1 0 1,0-2 0,-1 0 0,1-2 0,-1 0 0,0-2-1,39-12 1,-27 4 1,0-1 0,-2-1 0,1-2 0,33-24 0,-45 26 54,0-1-1,-1 0 1,0-2-1,-2 0 1,0-2-1,29-41 1,-37 47 146,-2-1-1,0 0 1,-1 0 0,0 0 0,-1-1 0,-1 0 0,0 0-1,-2-1 1,1 1 0,-2-1 0,1-32 0,-3 44-97,-1 0 0,1-1 0,-1 1 0,0 0 0,0 0 0,0 0 0,-1 0 0,0 0 0,0 0 1,0 0-1,-1 1 0,1-1 0,-1 1 0,0-1 0,-1 1 0,1 0 0,-1 0 0,-6-5 0,3 4-26,-1 0-1,1 0 0,-1 1 1,0 1-1,0-1 1,-1 1-1,1 0 1,-1 1-1,1 0 1,-13-1-1,-1 0-82,0 2-1,0 0 1,0 2-1,0 0 1,0 2-1,-22 5 1,13-2-45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46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432 62 11162,'-2'-4'306,"0"1"0,-1 0 0,1 0 0,0 0 0,-1 0 0,0 0 0,0 0 1,0 1-1,0-1 0,0 1 0,-1 0 0,1 0 0,-1 0 0,-5-2 0,0 0-15,0 1 0,-1 0 0,0 0 0,-15-2 0,16 4-213,0 0 0,0 1 0,0 1 0,0-1 0,0 1 0,0 1 1,1-1-1,-1 2 0,0-1 0,1 1 0,-15 7 0,13-4-34,-1 0 0,1 1 0,0 1-1,1-1 1,0 2 0,0-1 0,-14 19-1,9-7-32,1 0-1,1 1 1,0 1-1,2 0 1,0 1-1,2 0 0,0 0 1,-4 27-1,8-26 0,1-1 0,1 1-1,1 0 1,1 0-1,2 0 1,0-1 0,1 1-1,1-1 1,2 1 0,0-1-1,2-1 1,0 1 0,1-1-1,2-1 1,0 0-1,1 0 1,22 27 0,-29-42-6,0-1 0,0 1 0,1-1 1,0 0-1,0-1 0,0 0 0,1 0 0,0 0 1,0 0-1,0-1 0,0-1 0,0 1 0,0-1 1,1 0-1,-1 0 0,1-1 0,-1 0 0,1-1 1,0 0-1,-1 0 0,1 0 0,13-3 0,-5-1 13,-1 0-1,1 0 0,-1-2 0,0 0 0,-1 0 1,0-2-1,0 1 0,0-2 0,24-20 0,-12 8 63,-2-2 0,0-1-1,-2-1 1,0-1 0,-2 0-1,-1-2 1,-1 0 0,-2-1 0,14-33-1,-23 48 104,-2-1 0,1 1 0,-2-1 0,0 0 0,-1 0 0,2-19 1,-5 28-80,0-1 1,0 1-1,-1-1 1,0 1 0,0 0-1,-1-1 1,1 1-1,-1 0 1,-1 0 0,1 0-1,-1 0 1,0 1-1,0-1 1,-1 1 0,1-1-1,-1 1 1,-7-7 0,-6-5 48,-1 0 0,0 1 0,-21-14 0,33 26-286,-1 0-1,1 0 1,0 1-1,-1 0 1,0 0-1,0 0 1,0 1-1,0 0 1,0 1 0,0-1-1,0 1 1,-1 1-1,1-1 1,-11 2-1,-8 6-243,-1 12-107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59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13547,'48'3'6379,"28"7"-4173,26 3-1779,56-8-1024,-1-6 0,206-28-1,-313 22-1446,-61 10 1693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59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13 130 13379,'-12'10'1634,"12"-10"-1606,0 0 0,0 0 0,0 0 0,0 0 0,0 0 0,0 1 0,0-1 0,0 0 0,0 0 0,0 0-1,0 0 1,0 0 0,0 0 0,0 0 0,0 0 0,-1 0 0,1 0 0,0 0 0,0 0 0,0 1 0,0-1 0,0 0 0,0 0 0,0 0 0,0 0-1,0 0 1,0 0 0,0 0 0,0 0 0,0 0 0,0 0 0,0 1 0,0-1 0,0 0 0,0 0 0,1 0 0,-1 0 0,0 0 0,0 0 0,0 0 0,0 0-1,0 0 1,0 0 0,0 0 0,0 1 0,0-1 0,0 0 0,0 0 0,0 0 0,0 0 0,0 0 0,0 0 0,1 0 0,-1 0 0,0 0 0,0 0-1,0 0 1,0 0 0,24-4 2391,-8 0-2116,64-7 1296,83-2 0,-57 7-871,117-4 259,55-4-575,-231 10-842,0-3 1,-1-1-1,1-3 0,69-25 0,-81 21-12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01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22 16604,'5'-20'1264,"-3"19"-1024,0 1-136,-11 10 432,-4 10-200,3 14-152,-3 6-88,-1 3-72,0 4-32,-1 5-8,0 0-64,2-5-216,0-3-184,3-12 376,0-9-40,1-2-112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01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48 11755,'-5'19'791,"0"1"0,1 0 0,1 0 0,1 0 0,1 35 0,0-15-331,0-30-340,1 1 1,1 0-1,3 20 0,-4-28-85,1 0-1,0-1 1,0 1 0,0-1-1,0 1 1,0-1-1,0 0 1,1 1-1,2 2 1,-3-4-1,0 0 1,0 0-1,0 0 1,0 0-1,0-1 1,0 1-1,0 0 0,0-1 1,1 1-1,-1-1 1,0 0-1,0 1 1,0-1-1,1 0 0,-1 1 1,0-1-1,1 0 1,-1 0-1,0 0 0,0 0 1,2-1-1,3 0 86,1-1-1,-1 0 1,0 0-1,0 0 1,0-1-1,-1 0 1,1 0-1,-1-1 1,7-5-1,45-41 594,-49 42-607,19-18 320,52-52-702,-66 64-46,-2 0 0,0-1-1,18-31 1,-17 13-37,-11 6-154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02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18 17284,'1'-14'2031,"-1"15"-2002,0-1 0,0 0 1,0 0-1,0 0 0,0 0 0,0 0 0,0 0 0,0 0 0,0 0 0,0 0 0,0 0 1,0 0-1,0 0 0,0 0 0,0 0 0,0 0 0,0 0 0,0 0 0,0 0 0,0 0 0,0 0 1,0 0-1,0 0 0,0 0 0,-1 0 0,1 0 0,0 0 0,0 0 0,0 0 0,0 0 0,0 0 1,0 0-1,0 0 0,0 0 0,0 0 0,0 0 0,0 0 0,0 0 0,0 0 0,0 0 1,0 0-1,0 0 0,0 0 0,0 0 0,0 0 0,0 0 0,0 0 0,-1 0 0,1 0 0,0 0 1,0 0-1,0 0 0,0 0 0,-8 23 1335,-13 59-937,-19 147 0,38-213-390,-9 110 169,11-126-200,0 0 0,0 0 1,1 0-1,-1 0 0,0 0 1,0 0-1,0 0 0,0 0 1,0 0-1,0 0 0,0 0 0,0 0 1,0 0-1,0 0 0,0 0 1,0 0-1,0 0 0,1 0 1,-1 0-1,0 0 0,0 0 1,0 0-1,0 0 0,0 0 1,0 0-1,0 0 0,0 0 1,0 0-1,0 0 0,0 0 0,1 0 1,-1 0-1,0 0 0,0 0 1,0 0-1,0 0 0,0 0 1,0 0-1,0 0 0,0 0 1,0 0-1,0 0 0,0 0 1,0 0-1,0 0 0,0 1 1,0-1-1,0 0 0,0 0 0,0 0 1,0 0-1,0 0 0,1 0 1,-1 0-1,0 0 0,0 0 1,0 0-1,0 0 0,0 0 1,0 1-1,0-1 0,-1 0 1,1 0-1,0 0 0,0 0 1,0 0-1,0 0 0,0 0 0,0 0 1,7-8 191,7-16 55,101-249 701,-56 121-881,-59 150-74,1 1 0,-1-1 0,1 1 0,0 0 1,-1-1-1,1 1 0,0 0 0,0 0 0,0-1 0,0 1 0,0 0 0,0 0 0,0 0 0,0 0 0,0 0 1,1 0-1,-1 0 0,0 1 0,1-1 0,-1 0 0,0 1 0,1-1 0,1 0 0,-1 1-3,0 1 1,1-1-1,-1 0 0,0 1 0,0-1 0,0 1 1,0 0-1,0-1 0,0 1 0,-1 0 0,1 0 0,0 0 1,0 1-1,-1-1 0,1 0 0,2 3 0,-2-3 1,0 1-1,0 0 0,0 0 0,0 1 0,0-1 1,-1 0-1,1 1 0,-1-1 0,1 1 0,-1-1 1,0 1-1,0 0 0,0-1 0,-1 1 0,1 0 1,0 0-1,-1 0 0,0-1 0,0 1 0,0 0 1,0 0-1,0 0 0,0 0 0,-1-1 0,1 1 1,-1 0-1,0 0 0,0 0 0,0-1 0,0 1 1,-2 3-1,-5 7-2,0-1 1,-1 0 0,0 0-1,-20 18 1,24-24 1,-113 105-1029,98-94 689,20-17 342,1 0 1,-1 0-1,0 0 1,0 0 0,0 0-1,0 0 1,0 0-1,0 0 1,0 0 0,0 0-1,0 0 1,0 0-1,0 0 1,0 0 0,0 0-1,0 0 1,0 0-1,1 0 1,-1 0-1,0 0 1,0 0 0,0 0-1,0 0 1,0 0-1,0 0 1,0 0 0,0 0-1,0 0 1,0 0-1,0 1 1,0-1 0,0 0-1,0 0 1,0 0-1,0 0 1,0 0-1,0 0 1,0 0 0,0 0-1,0 0 1,0 0-1,0 0 1,0 0 0,0 0-1,0 0 1,0 0-1,0 1 1,0-1 0,0 0-1,0 0 1,0 0-1,0 0 1,0 0-1,0 0 1,0 0 0,0 0-1,0 0 1,0 0-1,7-1-145,14-10-157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02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 18364,'-4'20'1856,"-5"4"-1392,-4 3-208,1 5 865,0 8-609,1 2-64,1-5-328,1-1-168,6-6-304,0-6-144,2-4-392,1-2-225,0-13 745,-6-6-920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15819,'0'0'101,"0"1"0,0-1 0,0 0 0,0 0 0,0 0 0,0 0 0,0 0 0,0 1 0,0-1 0,0 0 0,0 0 0,0 0 0,0 1 0,0-1 0,0 0 0,0 0-1,0 0 1,0 0 0,0 1 0,0-1 0,0 0 0,0 0 0,0 0 0,0 0 0,0 0 0,0 1 0,0-1 0,0 0 0,1 0 0,-1 0 0,0 0 0,0 0 0,0 1 0,0-1-1,0 0 1,0 0 0,1 0 0,-1 0 0,0 0 0,0 0 0,0 0 0,0 0 0,1 0 0,-1 0 0,0 0 0,0 0 0,0 1 0,0-1 0,1 0 0,-1 0 0,0 0 0,0 0 0,0-1-1,0 1 1,1 0 0,-1 0 0,0 0 0,0 0 0,0 0 0,0 0 0,0 0 0,1 0 0,-1 0 0,17-3 847,0-6-805,-1 0 0,-1-2 0,0 0 0,0-1 1,19-20-1,-8 8-68,-7 6-43,-14 12-24,0 1 1,0 0-1,1 0 1,-1 0-1,1 1 1,1-1-1,-1 1 1,1 1-1,8-4 1,-14 6-7,0 1 0,0 0 0,-1 0 1,1 0-1,0 0 0,0 0 1,0 0-1,0 0 0,0 0 1,0 0-1,0 0 0,-1 1 1,1-1-1,0 0 0,0 1 0,0-1 1,0 0-1,-1 1 0,1-1 1,0 1-1,-1-1 0,1 1 1,0-1-1,-1 1 0,1 0 1,0-1-1,-1 1 0,1 0 1,-1 0-1,1-1 0,-1 1 0,0 0 1,1 0-1,-1 0 0,0 0 1,1-1-1,-1 1 0,0 0 1,0 1-1,1 3 11,0 0 0,-1 0 1,0 1-1,0-1 0,-1 6 1,-4 30 142,-23 77 1,18-82-559,2 1-1,-8 64 1,16-100 375,0 3-45,0-1 1,-1 1 0,1 0-1,1-1 1,-1 1 0,2 6-1,3-5-281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03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78 17668,'7'-3'1648,"5"-4"-992,2-3-272,6 2 681,5 1-209,3 3-384,2-5-296,2 4-784,-2-1-280,-6 2 672,-2-1-185,-8-5-151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03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1 17308,'1'4'3075,"-3"15"-1897,-6 22-552,-22 71-264,-8 45-199,38-155-161,-1 1 0,1-1 1,0 1-1,-1-1 1,1 1-1,1-1 0,-1 1 1,0-1-1,1 1 1,-1-1-1,2 6 0,-1-8-2,-1 1 0,0-1 0,1 0-1,-1 1 1,0-1 0,0 0-1,1 1 1,-1-1 0,1 0 0,-1 1-1,0-1 1,1 0 0,-1 0-1,1 1 1,-1-1 0,0 0 0,1 0-1,-1 0 1,1 0 0,-1 1-1,1-1 1,-1 0 0,2 0 0,-1-1-3,0 1 1,1 0 0,-1 0-1,1-1 1,-1 1 0,0-1 0,1 0-1,-1 1 1,0-1 0,0 0-1,2-1 1,18-14-43,1 1-3,36-34 0,-50 40 40,-4 4 4,0 1-1,0 0 0,0 0 1,1 0-1,-1 0 0,1 1 1,0 0-1,7-4 0,-11 7 7,-1 0-1,0 0 0,1 0 0,-1 0 1,1 0-1,-1 0 0,0 0 0,1 0 1,-1 0-1,0 0 0,1 0 0,-1 0 1,0 1-1,1-1 0,-1 0 0,0 0 0,1 0 1,-1 1-1,0-1 0,0 0 0,1 0 1,-1 1-1,0-1 0,0 0 0,1 0 1,-1 1-1,0-1 0,0 0 0,0 1 1,0-1-1,0 0 0,1 1 0,-1-1 1,0 0-1,0 1 0,0-1 0,0 0 0,0 1 1,0-1-1,0 1 0,0-1 0,0 0 1,0 1-1,0-1 0,0 0 0,-1 1 1,-2 19 49,-34 113-1582,36-131 1391,1-2 129,0 0 1,0 0 0,0 0-1,0 0 1,0 0 0,1 0 0,-1 0-1,0 0 1,0 0 0,0 0-1,0 0 1,0 0 0,0 0-1,0 0 1,0 0 0,0 0-1,0 1 1,0-1 0,0 0-1,0 0 1,0 0 0,0 0 0,0 0-1,1 0 1,-1 0 0,0 0-1,0 0 1,0 0 0,0 0-1,0 0 1,0 0 0,0 0-1,0 0 1,0 1 0,0-1-1,0 0 1,0 0 0,0 0-1,0 0 1,0 0 0,0 0 0,0 0-1,0 0 1,0 0 0,0 0-1,0 0 1,0 0 0,0 1-1,7-6-393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04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28 176 15451,'0'0'77,"0"0"-1,-1 1 0,1-1 1,0 1-1,0-1 0,0 1 1,1-1-1,-1 0 0,0 1 1,0-1-1,0 1 0,0-1 1,0 1-1,0-1 1,1 0-1,-1 1 0,0-1 1,0 1-1,1-1 0,-1 0 1,0 1-1,0-1 0,1 0 1,-1 0-1,0 1 0,1-1 1,-1 0-1,0 0 0,1 1 1,-1-1-1,1 0 0,-1 0 1,1 1-1,17-6 1654,21-20 185,-33 20-1552,6-3 62,-1-2 0,0 0-1,17-20 1,-23 26-349,-1-1 0,0-1 0,-1 1 0,1-1 0,-1 1 0,0-1 0,-1 0 0,1 0 0,-1 0 1,3-12-1,-5 17-68,0 0-1,0 0 1,0 1 0,0-1 0,1 0 0,-1 0 0,-1 1 0,1-1 0,0 0 0,0 0 0,0 0 0,0 1 0,0-1-1,-1 0 1,1 1 0,0-1 0,-1 0 0,1 0 0,0 1 0,-1-1 0,1 0 0,-1 1 0,1-1 0,-1 1 0,1-1-1,-1 1 1,-1-2 0,1 2-2,0 0 1,-1 0-1,1-1 0,0 1 0,-1 0 0,1 0 0,0 0 0,-1 0 0,1 1 0,0-1 0,-1 0 1,1 0-1,0 1 0,-3 0 0,-2 2 1,0 0 0,0 0 0,1 0 0,-1 1-1,-8 7 1,1 2-6,0 2-1,0-1 1,1 2-1,1-1 1,1 2-1,1-1 1,0 1-1,1 1 1,0-1-1,-7 32 1,14-47 1,0 1 1,1 0-1,-1-1 0,1 1 1,0 0-1,0-1 1,0 1-1,0 0 1,0-1-1,1 1 1,-1 0-1,1-1 1,0 1-1,-1-1 0,1 1 1,0-1-1,2 3 1,-1-3-24,-1 0 0,1-1 1,0 1-1,0-1 0,0 1 0,0-1 1,0 0-1,0 0 0,0 1 0,1-2 1,-1 1-1,0 0 0,0 0 0,1-1 1,-1 1-1,1-1 0,-1 0 0,0 0 1,4 0-1,43-2-1604,-36 0 925,0 1 0,20 2 0,-22 1-63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04.6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22 19044,'-1'-1'48,"1"0"0,0 1 0,0-1-1,0 0 1,0 0 0,-1 1 0,1-1 0,0 0 0,-1 0 0,1 1-1,-1-1 1,1 0 0,-1 1 0,1-1 0,-1 0 0,1 1-1,-1-1 1,1 1 0,-1-1 0,0 1 0,1 0 0,-1-1 0,0 1-1,0-1 1,1 1 0,-1 0 0,0 0 0,0-1 0,1 1 0,-1 0-1,0 0 1,0 0 0,0 0 0,1 0 0,-1 0 0,0 0-1,0 0 1,-1 1 0,-1-1 16,-1 0 0,1 1 0,-1-1-1,1 1 1,-1 0 0,1 0 0,-7 4 0,-3 4 18,1 1 1,1 0-1,-1 1 1,2 0-1,-1 1 1,-16 24-1,19-25-77,3-2-12,-1-1 0,1 0 0,0 1 0,1 0-1,-3 10 1,5-15 6,1-1 0,0 1 0,0 0 0,0 0 0,1-1 0,-1 1 0,1 0 0,0 0 0,0 0 0,0 0 0,1-1 0,-1 1 0,1 0 0,0 0 0,0-1 0,2 5 0,-2-7 11,0 1-1,0-1 1,0 0-1,0 0 1,1 0-1,-1 0 1,0 0-1,1 0 0,-1 0 1,1 0-1,-1 0 1,1-1-1,-1 1 1,1 0-1,0-1 1,-1 1-1,1-1 1,-1 0-1,1 0 1,0 0-1,0 0 0,-1 0 1,1 0-1,0 0 1,-1 0-1,1 0 1,0-1-1,-1 1 1,1-1-1,-1 1 1,3-2-1,6-2 97,1 0-1,0-1 1,11-7 0,-8 4 72,-1-1-1,0 0 1,-1-1 0,0-1 0,19-21-1,-26 26-121,0 0 0,0 0 0,-1-1 0,1 0 0,-1 0-1,-1 0 1,1-1 0,-1 1 0,-1-1 0,0 0 0,0 1 0,0-1-1,0-8 1,-2 14-78,0 0-1,0 1 1,0-1-1,0 1 1,0-1-1,-1 0 1,1 1-1,-1-1 1,1 1-1,-1-1 1,1 1-1,-1-1 0,0 1 1,0 0-1,0-1 1,0 1-1,0 0 1,0 0-1,0 0 1,0-1-1,0 1 1,-1 0-1,1 1 1,0-1-1,-1 0 1,1 0-1,-3 0 1,-3-2-45,0 1 1,0 0-1,0 1 1,-13-2-1,12 2 26,-31-5-259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05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0 266 12339,'19'-32'1626,"1"2"1,41-49-1,-51 68-1265,1-1-1,0 2 0,1 0 0,0 0 0,1 1 1,0 0-1,0 1 0,29-12 0,-38 19-320,1-1-1,-1 1 0,1 0 0,0 0 1,0 0-1,-1 1 0,1-1 0,0 1 1,0 1-1,0-1 0,-1 1 1,1-1-1,0 1 0,0 1 0,-1-1 1,1 1-1,-1-1 0,1 1 0,6 5 1,3 3-59,-1 0 1,0 1 0,-1 0-1,16 20 1,-15-16-24,2 0 0,17 14 1,-24-22 28,1 0 1,1-1-1,-1 0 1,1-1-1,0 0 1,0 0 0,1-1-1,-1 0 1,1-1-1,0 0 1,0-1-1,0 0 1,0 0 0,0-2-1,20 0 1,42-5 21,-1-3 0,126-31 1,-94 7 250,185-86 0,-272 110-728,32-10 1,-57 20 260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06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4 16980,'-4'167'3960,"-12"82"-3979,9-139 343,6-91-134,1-19-182,0 0 0,0 0 0,0 0 0,0 0-1,1 0 1,-1 0 0,0 0 0,0 0 0,0 0-1,0 0 1,0 0 0,0 0 0,0 0 0,0 0-1,0 0 1,0 0 0,0 0 0,0 0 0,0 0-1,0 0 1,0 0 0,0 0 0,0 0 0,0 0-1,1 0 1,-1 0 0,0 0 0,0 0 0,0 0-1,0 0 1,0 0 0,6-30 464,-2 8-342,23-83 316,72-183-1,-99 288-444,27-56 61,-25 51-51,0 1 0,1 0-1,0 0 1,0 0 0,0 1 0,0-1 0,1 1-1,-1 0 1,1 0 0,5-4 0,-9 7-8,1-1 0,0 1 0,-1-1 0,1 1 0,0 0 0,-1-1 0,1 1 0,0 0 0,0 0 0,-1 0 0,1-1 0,0 1 0,0 0 0,-1 0 0,1 0 0,0 0 0,0 0 0,-1 0 0,1 1 0,0-1 0,0 0 0,-1 0 0,1 0 1,0 1-1,0-1 0,-1 0 0,1 1 0,0-1 0,0 1 0,0 0-2,0 1 0,0-1-1,0 1 1,-1-1 0,1 0 0,-1 1 0,1-1 0,-1 1 0,1 0 0,-1-1 0,0 1 0,1-1-1,-1 3 1,0 2 1,0 0 0,0 0 0,-1 0 0,0-1 0,0 1 0,-4 11 0,1-9 9,-1 0 0,0 0 0,-1 0 0,0-1 0,0 0 0,-1 0 0,1-1 0,-10 8 0,-3 0-242,0-1 0,-24 12 1,42-24 184,-25 11-398,25-12 422,0 1 0,0-1-1,0 1 1,0-1 0,0 0 0,0 1-1,0-1 1,0 0 0,-1 0-1,1 0 1,0 0 0,0 0-1,0 0 1,0 0 0,0 0 0,0 0-1,-1 0 1,1-1 0,0 1-1,-2-1 1,3-6-307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06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1 18588,'4'4'1656,"-1"8"-1368,-3 5-80,1 4 641,-2 11-489,1 8-80,-3 0-120,-1 0-16,4 8-56,0-2-48,-3-8-264,1 1-216,-2-16-521,0-5 41,-1-7 624,-2-6-200,-6-15-208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07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17308,'6'-3'1568,"4"2"-1008,-1-2-272,8 4 688,2 2-263,6-3-681,1-4-312,6 1-633,-1-4 801,-1-2-280,-1-2-96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07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0 349 11723,'3'-1'170,"1"1"0,-1-1 0,0 0 1,0 0-1,0 0 0,0 0 0,0 0 1,0-1-1,-1 1 0,1-1 0,0 0 1,-1 0-1,5-4 0,32-35 1048,-28 28-725,8-9-41,-1 0 0,23-37 0,-36 50-333,0 0-1,0 0 1,-1 0 0,0 0-1,-1-1 1,0 0 0,0 0 0,-1 0-1,-1 0 1,2-17 0,-3 26-94,0-1 0,0 0 1,0 0-1,0 0 1,0 0-1,0 1 1,-1-1-1,1 0 0,-1 0 1,1 0-1,-1 1 1,0-1-1,1 0 1,-1 1-1,0-1 0,0 1 1,0-1-1,0 1 1,-1-1-1,1 1 0,0 0 1,0-1-1,-1 1 1,1 0-1,-1 0 1,1 0-1,-1 0 0,0 0 1,1 1-1,-1-1 1,0 0-1,0 1 1,1-1-1,-1 1 0,0 0 1,0-1-1,0 1 1,1 0-1,-1 0 1,0 0-1,0 0 0,0 1 1,0-1-1,1 0 1,-4 2-1,-2 0 12,0 0 0,0 0-1,0 1 1,1 0 0,0 1 0,-1-1-1,1 1 1,0 0 0,1 1 0,-10 8-1,8-5 21,0 0-1,1 0 0,1 1 1,-1 0-1,1 0 0,-5 14 1,8-18-38,0-1 1,1 0-1,0 0 1,0 1-1,0-1 1,1 0 0,0 1-1,-1-1 1,1 0-1,1 1 1,-1-1 0,1 1-1,0-1 1,0 0-1,0 0 1,0 1 0,4 6-1,-4-10-16,-1 1 0,1 0 0,0-1 0,0 1 0,1-1 0,-1 0 0,0 1 0,0-1 0,1 0 0,-1 0 0,0 0 0,1 0 1,-1 0-1,1 0 0,0 0 0,-1 0 0,1 0 0,0-1 0,-1 1 0,1-1 0,0 0 0,0 1 0,0-1 0,-1 0 0,1 0 0,2 0 0,3-1 3,0 0 0,0-1-1,0 0 1,-1 0 0,10-5 0,19-5 41,-34 12-45,0 0-1,0 0 1,0 0 0,0 0-1,0 0 1,0 0 0,0 0-1,-1 0 1,1 0 0,0 1-1,0-1 1,0 0 0,0 0-1,0 1 1,-1-1-1,1 1 1,0-1 0,0 1-1,-1-1 1,1 1 0,0-1-1,-1 1 1,2 1 0,-1 0 2,0 0 0,0-1 1,0 1-1,0 0 0,0 0 1,-1 0-1,1 0 0,-1 0 1,1 5-1,-1 3 14,0 0-1,0 0 1,-3 12 0,3-20-16,-6 33 90,-11 34 0,0 1-968,28-87-291,-1-15 759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07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54 135 15475,'0'0'103,"0"1"0,0 0-1,1-1 1,-1 1-1,0 0 1,0-1 0,1 1-1,-1-1 1,0 1 0,1 0-1,-1-1 1,0 1 0,1-1-1,-1 1 1,1-1-1,-1 1 1,1-1 0,-1 0-1,1 1 1,-1-1 0,1 1-1,0-1 1,-1 0-1,1 0 1,-1 1 0,2-1-1,0 0 50,0 1-1,0-1 0,0-1 0,0 1 1,-1 0-1,1 0 0,0-1 0,0 1 1,0 0-1,1-2 0,6-2 309,0 0 0,15-10 0,-24 14-445,16-11 490,26-22 0,-38 29-442,0 1 0,0-1 0,0 0 0,-1 0 0,0-1 0,1 1 0,-2-1 0,1 0 0,0 1-1,-1-1 1,2-7 0,-4 12-53,0-1-1,1 1 1,-1-1-1,0 0 1,0 1-1,0-1 1,0 1-1,0-1 0,0 0 1,0 1-1,0-1 1,0 1-1,0-1 1,0 0-1,-1 1 1,1-1-1,0 1 1,0-1-1,-1 0 1,1 1-1,0-1 0,-1 1 1,1-1-1,0 1 1,-1-1-1,1 1 1,-1 0-1,1-1 1,-1 1-1,0-1 1,0 0 5,-1 1 0,1-1 0,-1 1 0,1 0 0,-1 0 0,1-1 0,-1 1 0,1 0 0,-1 0 0,1 0 0,-4 1 0,-1 0 8,1 0-1,-1 1 1,1-1 0,-1 1 0,1 1 0,-7 2 0,-2 5-38,0 1 0,1 0 0,0 1 1,1 0-1,0 1 0,1 0 0,1 1 0,0 1 1,1-1-1,0 1 0,-12 30 0,20-41-77,-1 0 1,1 0-1,0 0 0,0 0 0,0 0 0,1 0 0,0 0 0,0 6 0,0-9 37,0 0-1,0 0 0,0 0 0,1 0 0,-1-1 0,0 1 0,1 0 0,-1 0 0,1 0 0,-1-1 0,1 1 0,-1 0 0,1 0 0,0-1 0,-1 1 0,1 0 0,0-1 0,0 1 0,-1-1 0,1 1 1,0-1-1,0 1 0,0-1 0,-1 0 0,1 1 0,0-1 0,0 0 0,0 0 0,0 0 0,0 1 0,0-1 0,0 0 0,0 0 0,0 0 0,0-1 0,-1 1 0,1 0 0,0 0 0,0 0 0,0-1 1,0 1-1,1-1 0,6-1-121,0-1 1,0 0 0,-1 0 0,1-1 0,-1 0-1,10-7 1,28-20-680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12947,'2'1'196,"0"0"0,0 0 0,1 1 0,-1-1 0,0 1 0,-1-1 0,1 1 0,0 0 0,0 0 0,-1 0 0,2 3 0,4 2 431,51 58 976,51 47-151,143 81-57,17-20-985,-261-169-404,300 225 116,-61-40-80,-200-158 1,1-2 0,0-2-1,82 32 1,130 14 646,-8-2 533,-245-69-1182,0 0-1,-1 1 0,1 1 1,-1-1-1,12 9 0,-18-9-384,-4-4 169,-5-4 139,0 0 1,1-1-1,0 0 0,-12-11 1,14 12 4,-23-21-133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08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16259,'-21'25'1052,"-33"45"266,50-63-1150,0 0 0,0 1 0,0-1 1,1 1-1,0 0 0,0 0 0,1 0 1,-2 9-1,4-15-132,0 0 1,-1 0-1,1-1 1,0 1-1,0 0 1,0 0-1,0 0 1,1 0-1,-1-1 1,0 1-1,1 0 1,-1 0-1,1-1 1,0 1-1,0 0 1,-1-1-1,1 1 1,2 2-1,-2-3-20,1 0-1,-1 0 1,0 0 0,1 0-1,-1-1 1,1 1 0,-1 0-1,1-1 1,-1 1-1,1-1 1,-1 1 0,1-1-1,-1 0 1,1 0 0,0 0-1,2 0 1,3 0-11,0-1 0,-1 0 0,1-1 0,0 0 0,-1 0 0,0 0 0,1-1 0,9-6 0,-4 1 68,-1 0 0,0-1 0,0 0 0,-1-1 0,-1 0 1,0-1-1,0 1 0,12-22 0,-20 31-30,0-1 1,0 0 0,0 0 0,0 1 0,0-1 0,0 0-1,0 0 1,-1 0 0,1 0 0,-1 0 0,0 0 0,1 0-1,-1 0 1,0 0 0,0 0 0,0 0 0,-1 0 0,1 0-1,0 0 1,-1 0 0,1 0 0,-2-3 0,0 3 23,0 0 0,1 0 1,-1 0-1,0 0 0,0 0 1,0 1-1,0-1 0,0 0 0,-1 1 1,1 0-1,-1 0 0,1-1 1,0 1-1,-5-1 0,-6-1-127,0 0-1,-1 1 1,1 1 0,0 0-1,-22 1 1,22 3-976,10-3 831,0 1-1,0-1 1,0 1-1,0-1 0,0 0 1,0 0-1,0 0 0,-5-1 1,6-2-509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48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64 14803,'1'-2'271,"-1"-1"0,1 0 0,-1 1 0,1-1 0,0 1-1,0-1 1,0 1 0,0 0 0,0-1 0,0 1 0,1 0 0,-1 0 0,1 0 0,0 0-1,-1 0 1,1 0 0,0 0 0,0 1 0,0-1 0,1 1 0,1-2 0,0 1-56,0 0 1,0 0 0,0 0-1,0 0 1,0 1 0,0 0-1,0 0 1,0 0-1,1 0 1,-1 1 0,8-1-1,-10 1-168,1 0 0,-1 0 0,1 1 0,-1-1 0,0 1 0,1-1 0,-1 1 0,0 0 0,0 0 0,0 0 0,0 0 0,1 0 0,-1 1 0,0-1 0,-1 0 0,1 1 0,0 0 0,0-1 0,-1 1 0,3 3 0,-3-2-28,1 0 0,-1 0-1,0 0 1,-1 0-1,1 0 1,0 0-1,-1 0 1,0 0-1,1 0 1,-1 0-1,-1 0 1,1 1-1,-1 4 1,-3 7-21,0 0 0,-1 0 1,-1-1-1,0 1 0,-8 12 1,0-4 11,-28 37-1,29-44 11,0 0 1,2 2-1,0-1 0,-10 24 0,20-39-15,0 0 0,1 0 1,-1 0-1,0 0 0,1-1 1,0 1-1,-1 0 0,1 0 1,0 0-1,0 0 0,0 0 1,0 0-1,0 0 0,0 0 0,1 0 1,-1 0-1,2 3 0,-1-4-9,0 1 0,0-1 0,0 0 0,0 0 0,0 0 0,0 1 0,0-1 0,0 0 0,1 0 0,-1-1 0,0 1 0,1 0 0,-1 0 0,1-1 0,-1 1 0,1-1 0,1 1 0,5 1-183,0-1-1,-1-1 1,1 1-1,0-1 1,0-1-1,0 1 1,11-3-1,48-16-436,-30 7 215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48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12 15011,'-10'9'921,"-1"0"-225,1 0-1,1 0 1,-1 1 0,-12 18 0,21-26-668,0 0 0,0-1 0,0 1 0,0 0 0,0 0 0,0 0 0,0 0 0,0 0 0,1 0 0,-1 0-1,1 0 1,0 0 0,-1 0 0,1 0 0,0 0 0,0 0 0,0 0 0,0 0 0,1 0 0,-1 0 0,1 0 0,-1 0 0,1 0-1,0 0 1,-1 0 0,1 0 0,0 0 0,0 0 0,1-1 0,-1 1 0,0 0 0,1-1 0,-1 1 0,0-1 0,1 1 0,0-1-1,2 2 1,32 13 119,-7-3-47,0-1-16,-23-10-68,-1 0 1,1 0-1,0 1 0,-1 0 0,0 0 0,0 0 0,6 5 0,-10-7-11,0 0-1,0 0 1,0 0-1,-1 0 1,1 0-1,0 0 1,-1 0 0,1 1-1,0-1 1,-1 0-1,0 0 1,1 0-1,-1 1 1,0-1 0,1 3-1,-2-2 4,1 1-1,0-1 0,-1 0 1,1 1-1,-1-1 0,0 0 1,0 0-1,0 0 1,0 0-1,0 0 0,-2 4 1,-2 0 25,0-1 1,0 1 0,-1-1-1,1 0 1,-1-1 0,0 1-1,-1-1 1,1 0 0,-14 5-1,4-1 79,-1-2-1,0 0 0,-17 3 0,-5-3 145,36-5-235,0-1-1,0 0 1,0 0-1,1 0 1,-1 0 0,0-1-1,0 1 1,1-1-1,-1 1 1,0-1 0,-3-2-1,6 3-18,-1 0 0,1-1 0,-1 0 0,1 1 0,0-1 0,-1 1 0,1-1 0,-1 0 0,1 1 0,0-1 0,0 0 0,-1 1 0,1-1 0,0 0 0,0 1 0,0-1 0,0 0 0,0 1 0,0-1 1,0 0-1,0 1 0,0-1 0,0 0 0,0 0 0,0 1 0,1-1 0,-1 0 0,0 1 0,1-1 0,-1 0 0,0 1 0,1-1 0,-1 1 0,0-1 0,1 1 0,-1-1 0,1 1 0,0-2 0,21-21 15,130-98 255,-128 103-177,5-3 43,31-26 239,-54 42-275,-1 0 0,0-1 1,0 1-1,-1-1 0,0 0 1,0-1-1,6-12 1,-9 18-73,-1 0 0,1 0 0,-1 0 0,1-1 0,-1 1 1,1 0-1,-1 0 0,0 0 0,0-1 0,1 1 0,-1 0 1,0 0-1,0 0 0,0-1 0,0 1 0,-1 0 1,1 0-1,0 0 0,0-1 0,-1 1 0,1 0 0,-1 0 1,1 0-1,-1 0 0,1 0 0,-1 0 0,0 0 1,0 0-1,1 0 0,-1 0 0,0 0 0,0 0 0,0 0 1,0 1-1,0-1 0,-1-1 0,0 2-22,-1-1 0,1 0-1,0 1 1,0-1 0,0 1-1,-1 0 1,1 0 0,0-1-1,0 2 1,0-1 0,-1 0 0,1 0-1,0 1 1,0-1 0,0 1-1,-1-1 1,1 1 0,-2 1-1,-53 32-2780,49-31 2266,4-5-189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49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195 0 18052,'3'0'1528,"-5"3"-1120,-3 4-200,-1 19 632,-3 1-263,-6 5-249,-4 2-128,0 8-160,-1-2-8,-1-1-8,2-4-24,3-10-16,-1-4-168,9-1-384,0-7-209,1-10 617,6-3-120,-5-3-144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49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2 15771,'-13'8'368,"1"0"1,1 1-1,-1 1 0,2 0 0,-18 20 0,24-25-255,0 0 0,1 1 0,-1-1 1,1 1-1,0 0 0,1 0 0,-1 0 0,1 1 1,0-1-1,1 0 0,0 1 0,0-1 0,0 1 1,1 0-1,0 7 0,0-12-77,0-1-1,0 0 1,0 1 0,0-1 0,1 1-1,-1-1 1,1 0 0,-1 1 0,1-1-1,-1 0 1,1 1 0,0-1 0,0 0-1,-1 0 1,1 0 0,0 1-1,0-1 1,0 0 0,0 0 0,0 0-1,1-1 1,-1 1 0,2 1 0,-1-1 17,1 0 0,-1-1 0,1 1 0,-1-1 0,1 1 0,0-1-1,-1 0 1,1 0 0,0 0 0,-1 0 0,6-1 0,0-1 63,1-1-1,-1 1 1,0-1-1,0-1 1,0 1-1,14-10 1,-7 3 78,-1-1 1,-1 0 0,20-22-1,-30 29-157,1 0-1,-1 0 0,0 0 0,-1-1 1,1 1-1,-1-1 0,1 1 0,-1-1 1,-1 0-1,1 0 0,-1 0 0,0 0 1,0 0-1,0 0 0,-1-1 0,0-8 1,0 13-32,0-1 1,0 1 0,0 0-1,0-1 1,-1 1 0,1 0-1,-1 0 1,1-1 0,-1 1-1,1 0 1,-1 0 0,0-1-1,1 1 1,-1 0 0,0 0 0,0 0-1,0 0 1,0 0 0,0 0-1,0 0 1,0 1 0,0-1-1,0 0 1,0 1 0,0-1-1,-1 0 1,1 1 0,0-1-1,-1 1 1,1 0 0,0 0-1,0-1 1,-1 1 0,1 0-1,-1 0 1,1 0 0,0 0-1,-1 0 1,1 0 0,0 1-1,-1-1 1,1 0 0,-2 1-1,-5 2-101,1-1 0,-1 1 0,1 0 0,0 1 0,0-1 0,-7 6 0,2 0-331,0 1 0,1 0 0,0 0 0,0 1 0,-9 13 0,7-6-152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50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27 15019,'-2'6'505,"-2"-1"-70,1 1 0,0 0 1,0 0-1,1 1 0,0-1 0,0 0 0,0 1 0,1-1 0,0 1 0,0-1 1,1 12-1,0-17-393,0-1 0,0 1 0,0-1 0,0 1 0,0 0 0,0-1 0,0 1-1,1-1 1,-1 1 0,0-1 0,0 1 0,1-1 0,-1 1 0,0-1 0,1 1 0,-1-1 0,1 1 0,-1-1 0,1 1 0,-1-1 0,1 0 0,-1 1 0,1-1 0,-1 0 0,1 1 0,-1-1 0,2 0 0,-1 1 8,0-1 0,1 0 0,-1 0 0,0-1 0,1 1 0,-1 0 0,0 0 0,1-1 0,-1 1 0,0-1 0,0 1 0,2-1 0,2-2 87,1 0 0,-1-1 0,0 0 0,7-5 0,-5 2 80,0 0 1,-1-1-1,8-10 0,-12 16-172,-1 0-1,0 0 0,0 0 0,0 0 1,0 0-1,0 0 0,0 0 0,0 0 1,-1 0-1,1 0 0,-1-1 0,1 1 1,-1 0-1,0 0 0,0-1 0,0 1 1,0 0-1,-1 0 0,1-1 0,0 1 0,-2-2 1,1 2-36,0 1-1,0 0 1,0 0 0,0 0 0,0 0 0,0 0 0,0 0 0,0 0-1,-1 0 1,1 0 0,0 0 0,-1 1 0,1-1 0,-1 1 0,1-1-1,-1 1 1,1-1 0,-1 1 0,1 0 0,-1 0 0,1-1-1,-1 1 1,1 1 0,-1-1 0,0 0 0,1 0 0,-1 0 0,1 1-1,-3 0 1,-1 0-260,-1 1-1,1-1 1,0 1-1,0 0 1,0 1-1,-9 5 1,1 5-1659,13-13 1853,-1 0 0,1 1 0,0-1 0,-1 0 0,1 1 0,0-1 0,-1 1 0,1-1 0,0 0 0,0 1 0,0-1 0,0 1 0,-1-1 0,1 1 0,0-1 0,0 1-1,0-1 1,0 1 0,0-1 0,0 1 0,0-1 0,0 1 0,0-1 0,1 0 0,-1 1 0,0-1 0,0 1 0,0-1 0,0 1 0,1-1 0,-1 1 0,0-1 0,0 0 0,1 1 0,8 4-797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50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18 18660,'-6'9'2016,"3"-2"-1407,6-3-241,5-4 1080,14 0-704,1-1-208,5-4-784,0-5-416,4 5-1160,-4-2 1560,5 2-329,0 1-151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51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8 15547,'4'-2'650,"0"1"0,-1 0-1,1 0 1,0 0 0,0 1-1,-1-1 1,1 1 0,0 0 0,0 0-1,7 1 1,-8-1-422,0 1 1,0 0-1,-1 0 1,1 0-1,-1 0 1,1 0-1,-1 0 1,1 1-1,-1-1 0,0 1 1,0 0-1,4 3 1,-3-2-202,-1 1 0,0-1 0,0 0 0,0 1 1,0-1-1,-1 1 0,1 0 0,-1-1 0,0 1 1,0 0-1,0 0 0,-1 0 0,0 0 0,1-1 0,-1 1 1,0 0-1,-1 0 0,1 0 0,-1 0 0,0 0 0,-2 6 1,-4 9-37,-1-1 0,-1 0 0,-1-1 1,0 0-1,-24 30 0,-14 22 11,46-67-1,1 0 1,0 0-1,0 0 1,0 0-1,0 0 1,0 1-1,0-1 1,0 0-1,1 1 1,-1-1-1,1 0 1,-1 4-1,2-5-11,-1 0-1,1 0 1,-1 0-1,1-1 1,0 1 0,-1 0-1,1 0 1,0-1-1,-1 1 1,1 0-1,0-1 1,0 1-1,-1 0 1,1-1 0,0 1-1,0-1 1,0 0-1,0 1 1,0-1-1,0 0 1,0 0 0,0 1-1,0-1 1,0 0-1,0 0 1,0 0-1,0 0 1,0 0 0,0 0-1,0 0 1,1-1-1,8 0-294,-1 0-1,0 0 0,1-1 1,-1-1-1,0 1 1,11-6-1,3 0 51,3 1-258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51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20 15827,'28'-9'2849,"-23"7"-2261,0 0 0,0 0 0,0 1 0,1 0 1,-1 0-1,0 0 0,7 0 0,-11 1-553,0 1 1,0-1-1,-1 0 0,1 0 1,0 1-1,0-1 0,-1 0 1,1 1-1,0-1 0,-1 0 1,1 1-1,0-1 0,-1 1 1,1 0-1,-1-1 0,1 1 1,0-1-1,-1 1 0,0 0 1,1-1-1,-1 1 0,1 0 1,-1 0-1,0-1 0,1 1 0,-1 0 1,0 0-1,0-1 0,0 1 1,0 0-1,0 0 0,0 0 1,0-1-1,0 1 0,0 0 1,0 0-1,0 0 0,-1 0 1,1 4-14,-1-1 0,0 1 0,0-1 0,-1 0 0,-3 8 0,-56 91 286,25-47-32,33-52-246,1 0 1,0 1 0,0-1 0,0 0-1,1 1 1,-1-1 0,1 1-1,0 0 1,-1 9 0,2-13-36,0 1 0,0-1 0,1 1 0,-1-1-1,0 0 1,0 1 0,1-1 0,-1 0 0,1 1 0,0-1 0,-1 0 0,1 1 0,0-1 0,0 0 0,-1 0-1,1 0 1,0 0 0,0 0 0,0 0 0,0 0 0,1 0 0,-1 0 0,0 0 0,0-1 0,1 1 0,-1-1 0,0 1-1,1 0 1,-1-1 0,0 0 0,1 1 0,-1-1 0,1 0 0,-1 0 0,3 0 0,5 1-256,1-1 1,0-1-1,0 0 1,-1 0 0,1-1-1,10-3 1,5 0 6,5 0-207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52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8 17476,'8'-8'2580,"-9"9"-2489,0 0 0,0-1 0,0 1 0,0 0 0,0 0 0,0 0 0,0 0 0,1-1 0,-1 1 0,0 0 0,0 1 0,1-1 0,-1 1 0,-103 161 1575,35-57-1665,42-65-30,12-19-520,-13 25-1,27-45 557,-3 4 533,4-6-537,0 0 0,0 0 0,0 0 0,0 0 0,0 1 1,0-1-1,0 0 0,-1 0 0,1 0 0,0 0 0,0 0 0,0 0 0,0 0 0,0 0 1,0 0-1,0 0 0,0 0 0,-1 0 0,1 0 0,0 0 0,0 0 0,0 0 1,0 0-1,0 0 0,0 0 0,0 0 0,0 0 0,0 0 0,-1 0 0,1 0 1,0 0-1,0 0 0,0 0 0,0 0 0,0 0 0,0-1 0,0 1 0,0 0 1,0 0-1,0 0 0,-1 0 0,1 0 0,0 0 0,0 0 0,0 0 0,0 0 0,0 0 1,0-1-1,0 1 0,0 0 0,0 0 0,0 0 0,0 0 0,0 0 0,0 0 1,0 0-1,0 0 0,0-1 0,0 1 0,0 0 0,-2-9-100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18332,'-3'1'497,"0"0"0,0-1 0,0 1 0,0-1 0,0 1 0,0-1 0,-3 0 0,-14 2 941,-29 14 790,46-15-2219,1 0 0,-1 0 0,0 1 0,1-1 0,-1 1 0,1-1 0,0 1 0,-1 0 0,1 0 0,0 0 1,0 0-1,0 1 0,1-1 0,-1 0 0,-1 4 0,3-5-47,-1-1 0,1 1-1,0 0 1,0-1 0,0 1 0,0 0 0,0-1-1,0 1 1,0 0 0,0-1 0,1 1 0,-1 0 0,0-1-1,0 1 1,1-1 0,-1 1 0,0 0 0,1-1 0,-1 1-1,0-1 1,1 1 0,-1-1 0,1 1 0,-1-1-1,1 1 1,-1-1 0,1 1 0,-1-1 0,1 0 0,-1 1-1,1-1 1,0 0 0,0 1 0,25 7-1387,4-3-530,54 1 0,-34-3 966,-48-3 1000,-1 0 0,1 0 0,-1 0 0,1 0-1,-1 0 1,0 1 0,1-1 0,-1 1 0,1-1 0,-1 1-1,0-1 1,2 2 0,-3-2 14,0 0-1,0 1 1,1-1-1,-1 0 1,0 0-1,0 1 1,0-1-1,0 0 1,0 0-1,0 1 1,0-1-1,0 0 1,0 0-1,0 1 1,0-1-1,0 0 1,0 1-1,0-1 1,0 0-1,0 0 1,0 1-1,-1-1 1,1 0-1,0 0 1,0 1-1,0-1 1,0 0 0,0 0-1,-1 0 1,1 1-1,0-1 1,0 0-1,0 0 1,-1 0-1,1 0 1,0 1-1,-31 17 1764,30-18-1772,-19 10 787,1 0-47,-1-1-1,-23 7 1,43-16-796,0 1 0,-1-1 1,1 0-1,0 0 1,0 0-1,0 0 1,0 0-1,0 0 1,-1 0-1,1 0 0,0 0 1,0 0-1,0 0 1,0 0-1,-1 0 1,1 0-1,0 0 1,0 0-1,0 0 0,0 0 1,0 0-1,-1 0 1,1 0-1,0 0 1,0 0-1,0 0 0,0 0 1,0 0-1,-1 0 1,1-1-1,0 1 1,0 0-1,0 0 1,0 0-1,0 0 0,0 0 1,0 0-1,-1 0 1,1-1-1,0 1 1,0 0-1,0 0 1,0 0-1,3-9-509,9-8 41,5-2-261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7:5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36 615 15531,'-34'61'2494,"34"-61"-2475,0 0-1,-1 0 1,1 0-1,0 0 1,0 0 0,0 1-1,0-1 1,0 0-1,0 0 1,0 0-1,0 0 1,0 0-1,0 0 1,0 0 0,0 0-1,0 1 1,0-1-1,0 0 1,0 0-1,-1 0 1,1 0 0,0 0-1,0 0 1,0 0-1,0 1 1,0-1-1,1 0 1,-1 0-1,0 0 1,0 0 0,0 0-1,0 0 1,0 0-1,0 0 1,0 1-1,0-1 1,0 0 0,0 0-1,0 0 1,0 0-1,0 0 1,0 0-1,0 0 1,0 0-1,1 0 1,-1 0 0,0 1-1,0-1 1,0 0-1,0 0 1,0 0-1,0 0 1,0 0 0,1 0-1,-1 0 1,0 0-1,0 0 1,0 0-1,0 0 1,0 0-1,0 0 1,0 0 0,1 0-1,7-5 753,0-7-344,0 1 1,0-1-1,-1 0 0,11-26 0,-6 12-70,7-14 107,-2 0 0,-2-1 0,14-57 0,-23 69-331,-1 0 0,-1 0 0,-2 0 0,-1 0 0,-5-58 0,1 70-108,-1 0 0,-1 1 0,-12-30 0,11 29-16,6 17-9,0 0-1,0 0 1,0 0-1,0 0 1,0 0-1,0 0 0,0 0 1,0 0-1,0 0 1,0 0-1,0 0 1,0 0-1,0 0 1,0 0-1,0 0 1,0 0-1,0 0 1,1 0-1,-1 0 1,0 0-1,0 0 1,0 0-1,0 0 1,0 0-1,0 0 1,0 0-1,0 0 1,0 0-1,0 0 1,0 0-1,0 0 1,0 0-1,0 0 1,0 0-1,0 0 1,0 0-1,0 0 1,0 0-1,0 0 1,0 0-1,0 0 0,0 0 1,1 0-1,-1 0 1,0 0-1,0 0 1,0 0-1,0 0 1,0-1-1,0 1 1,0 0-1,0 0 1,0 0-1,7 6-16,9 10 6,18 18-340,1-1-1,2-2 1,1-2 0,1-1-1,1-2 1,1-2 0,2-1-1,55 20 1,-24-17-210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52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51 13627,'-1'-2'140,"1"0"-1,-1 0 1,1 0 0,-1 1 0,0-1-1,1 0 1,-1 1 0,0-1 0,0 0-1,0 1 1,-1 0 0,1-1 0,0 1-1,0-1 1,-1 1 0,1 0-1,-1 0 1,-2-2 0,2 3-27,1-1 0,-1 1 0,0 0 0,1-1 0,-1 1 0,1 0 0,-1 0 0,0 0 1,1 0-1,-1 1 0,0-1 0,1 0 0,-1 1 0,1-1 0,-1 1 0,1-1 0,-3 2 0,-1 1 92,-1 1 1,1-1-1,0 1 1,0 1-1,0-1 0,0 1 1,1-1-1,-1 1 1,-3 7-1,3-4-40,1-1 0,0 1 0,1 0 0,0 0 0,0 1 0,1-1 0,-2 10 0,3-15-121,1 1-1,0-1 0,0 0 1,0 0-1,0 1 0,0-1 1,1 0-1,0 0 1,-1 0-1,2 4 0,-1-6-22,0 1-1,0-1 1,0 1-1,0-1 1,0 1 0,0-1-1,0 0 1,0 1-1,0-1 1,1 0-1,-1 0 1,0 0 0,1 0-1,-1 0 1,1 0-1,-1-1 1,1 1-1,0 0 1,3 0-1,-2-1 16,1 1 0,0-1 0,0 0-1,0-1 1,0 1 0,0-1-1,0 1 1,0-1 0,-1 0-1,1-1 1,0 1 0,-1-1-1,1 1 1,-1-1 0,1 0-1,-1-1 1,0 1 0,0 0-1,5-6 1,0 0 82,0 0 0,0 0 0,-1 0 1,-1-1-1,0 0 0,6-10 0,-10 15-85,-1 0 0,1 1 0,-1-1 0,1 0 0,-1 0 0,-1 0-1,1 0 1,0 0 0,-1 0 0,0 0 0,0 0 0,0 0 0,0 0 0,-1 0 0,0 0 0,-1-6 0,1 8-18,0 0 0,0-1 0,-1 1 0,1 0 1,-1 0-1,1 0 0,-1 0 0,1 0 0,-1 0 0,0 0 0,0 0 0,0 1 0,0-1 1,0 1-1,-1 0 0,1-1 0,0 1 0,-1 0 0,1 0 0,0 1 0,-1-1 0,1 0 1,-1 1-1,0-1 0,1 1 0,-5 0 0,1 0-88,0 1 0,0-1 0,1 1 0,-1 0 1,0 1-1,1-1 0,-1 1 0,1 0 0,0 1 0,0-1 0,0 1 0,0 0 0,0 0 0,0 1 0,1-1 1,-1 1-1,1 0 0,0 0 0,1 1 0,-7 8 0,4-4-89,0 0-1,1 0 1,1 0-1,-1 1 1,2 0-1,-1 0 1,1 0-1,1 0 1,0 1-1,-2 17 1,5 0-371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53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82 12787,'-16'10'1084,"4"-3"-55,0 0-1,-17 15 1,27-20-847,-1 0 1,1 0 0,-1 1-1,1-1 1,0 1 0,0-1 0,0 1-1,1 0 1,-1 0 0,1 0 0,-1 0-1,1 0 1,0 0 0,0 1-1,1-1 1,-1 3 0,1-5-146,0 0 0,0 0 0,0-1-1,0 1 1,0 0 0,1 0 0,-1-1 0,0 1 0,1 0 0,-1 0 0,0-1 0,1 1-1,-1-1 1,1 1 0,-1 0 0,1-1 0,-1 1 0,1-1 0,0 1 0,-1-1-1,1 1 1,0-1 0,-1 0 0,1 1 0,0-1 0,0 0 0,-1 0 0,1 1 0,0-1-1,0 0 1,-1 0 0,1 0 0,0 0 0,0 0 0,0 0 0,31 0 656,-31 0-680,9-2 148,-1 0 1,1 0-1,-1-1 1,1 0-1,-1-1 0,0 1 1,0-2-1,-1 0 1,1 0-1,-1 0 1,0-1-1,0 0 1,-1-1-1,0 0 0,0 0 1,7-9-1,-13 13-112,1 1 0,-1-1 0,0 1 0,1-1 0,-1 1 0,0-1 0,-1 0 0,1 1 0,0-1-1,-1 0 1,0 0 0,0 0 0,1 1 0,-2-1 0,1 0 0,0 0 0,0 1 0,-1-1 0,0 0 0,1 0 0,-1 1-1,0-1 1,-2-3 0,1 3-94,0 0 0,0 1 0,0-1 0,0 1 0,-1 0 0,1-1 0,-1 1-1,1 0 1,-1 0 0,0 1 0,0-1 0,0 1 0,0-1 0,0 1 0,0 0 0,0 0 0,0 0 0,0 0-1,-5 0 1,0 0-409,6 1 375,0-1 0,0 1-1,0 0 1,0-1 0,0 1-1,0 0 1,0 0 0,0 0-1,0 1 1,0-1-1,0 0 1,0 1 0,0-1-1,0 1 1,0 0 0,-3 1-1,3 3-513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54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14131,'11'2'440,"1"1"1,-1 0-1,0 0 1,1 2-1,-2-1 0,1 1 1,0 1-1,-1 0 0,0 0 1,-1 1-1,1 0 1,-1 1-1,12 14 0,-15-15-372,-1 0 0,0 0 0,0 1 0,-1-1 1,0 1-1,0 0 0,-1 1 0,0-1 0,0 0 0,1 12 0,-2-7-4,-1 0 0,0 0 0,-1 0 0,-1 0 0,0 0 1,-3 16-1,-6 10-122,-2 0 1,-1-1-1,-26 52 1,37-85 22,-8 13-256,1-1 1,-25 31-1,21-30 162,-4 7-159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55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32 14203,'1'-2'244,"1"1"1,-1-1-1,0 0 1,0 1-1,-1-1 0,1 0 1,0 0-1,-1 1 1,1-1-1,-1 0 0,1 0 1,-1-3-1,0 5-200,0-1-1,0 1 1,0 0 0,0 0-1,0 0 1,0-1-1,0 1 1,0 0-1,0 0 1,0-1 0,0 1-1,0 0 1,0 0-1,0 0 1,0-1 0,-1 1-1,1 0 1,0 0-1,0 0 1,0-1 0,0 1-1,-1 0 1,1 0-1,0 0 1,0 0-1,0 0 1,-1 0 0,1-1-1,0 1 1,0 0-1,0 0 1,-1 0 0,1 0-1,0 0 1,-15 7 613,4 2-512,0 0 0,0 2 0,1-1 0,1 1 0,0 1 0,0 0 0,-7 13 0,1 2 80,1 1 1,-13 37-1,9-14 94,-22 99 0,36-128-304,0 1 0,2-1 0,1 0 0,1 1 0,1-1 0,0 0 0,7 30 0,-6-45-101,0 0 0,0 0-1,1 0 1,0 0 0,0 0 0,0-1 0,1 0 0,0 0 0,0 0 0,1 0-1,-1 0 1,10 7 0,-11-10 29,0-1-1,1 1 1,0-1-1,-1 0 0,1 0 1,0 0-1,0-1 1,0 1-1,0-1 1,0 0-1,1 0 1,-1 0-1,0-1 0,0 0 1,1 1-1,-1-2 1,0 1-1,0 0 1,1-1-1,-1 0 1,0 0-1,6-2 1,5-3-389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56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26 224 13707,'4'-14'587,"1"-1"0,1 1 0,0 0 1,1 0-1,0 1 0,1-1 0,0 2 0,13-15 0,-14 19-219,0 0-1,0 0 0,1 1 0,0 1 0,0-1 1,0 1-1,1 0 0,0 1 0,0 0 0,1 1 1,-1 0-1,20-6 0,-27 10-330,-1-1 0,1 1 0,0-1-1,-1 1 1,1 0 0,0 0 0,-1 0 0,1 0-1,0 0 1,0 0 0,-1 0 0,1 0 0,0 1 0,-1-1-1,1 0 1,0 1 0,-1 0 0,1-1 0,-1 1 0,1 0-1,-1 0 1,1 0 0,-1 0 0,0 0 0,1 0-1,-1 0 1,2 2 0,-2 0-21,0 0-1,0-1 1,0 1-1,-1 0 1,1 0-1,-1 0 1,1-1-1,-1 1 1,0 0-1,0 0 1,0 0-1,-1 0 1,1 0-1,-1 0 1,-1 4-1,-1 5-10,-2 0 0,0 0 0,0 0-1,-1-1 1,0 0 0,-16 21 0,-55 58-40,68-81 33,-80 80-179,55-57-75,33-32 236,0 1 0,0 0-1,0 0 1,0 0 0,0 0 0,0 0 0,0 0-1,1 0 1,-1 0 0,0 0 0,1 1-1,-1-1 1,1 0 0,-1 2 0,1-3 9,0 1 1,0-1-1,0 0 0,1 1 1,-1-1-1,0 0 1,0 0-1,0 1 1,0-1-1,1 0 0,-1 1 1,0-1-1,0 0 1,1 0-1,-1 0 0,0 1 1,0-1-1,1 0 1,-1 0-1,0 0 0,1 0 1,-1 0-1,0 1 1,1-1-1,-1 0 0,0 0 1,1 0-1,-1 0 1,0 0-1,1 0 1,-1 0-1,1 0 0,35-5-419,-19 1 378,-1 1 1,1 1-1,28-1 1,-37 3 79,0 0 1,0 1 0,0 0 0,0 1-1,0 0 1,-1 0 0,1 0-1,-1 1 1,1 0 0,6 4-1,-12-5-13,0-1-1,0 0 0,0-1 0,0 1 1,0 0-1,0-1 0,0 1 1,0-1-1,0 1 0,0-1 0,0 0 1,1 0-1,-1 0 0,0 0 0,0-1 1,0 1-1,0 0 0,0-1 0,0 1 1,0-1-1,0 0 0,0 0 1,0 0-1,0 0 0,0 0 0,0 0 1,0-1-1,-1 1 0,1 0 0,-1-1 1,1 1-1,1-3 0,-1 1-77,1 0 0,-1 0 1,0 0-1,0 0 0,-1-1 0,1 1 0,0 0 0,-1-1 0,0 1 0,0-1 0,0 0 0,0 1 0,-1-1 1,0 0-1,1 0 0,-1 1 0,-1-8 0,-3 3-142,-6 6-90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09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1 120 14043,'2'2'256,"1"0"0,0 0-1,0 0 1,-1-1 0,1 1 0,0-1 0,1 0 0,-1 0-1,0 0 1,0 0 0,0 0 0,0-1 0,7 1-1,50-3 1335,-25 1-1130,50 4 343,63 0 390,-118-3-911,-1-3-1,57-10 0,-53 7-187,1 1 0,56 0 0,-50 4-70,54-9 0,20-2-2,-74 9-12,50-9 0,-61 6 1,30 0 0,17-3 21,-9-1 18,90-3 0,-89 10 0,70-1 17,79 2-9,5 1 191,-168 6-163,-36-3-63,1-1 0,19 0-1,12-5-8,81-1 64,-103 8-39,-17-2-13,1-1 0,19 0 1,29-6 98,-18 13-80,-36-5-65,-2-1-269,-5-9-942,-4 0 970,-4-1-59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11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 15707,'11'-7'835,"0"0"-1,0 1 1,1 1 0,-1 0-1,1 1 1,25-6-1,-26 7-396,7-2-27,1 0-1,-1 2 0,1 0 1,0 1-1,26 1 0,-43 1-388,-1 0-1,1 0 1,0 0-1,0 1 1,-1-1-1,1 0 1,0 1-1,-1-1 1,1 1-1,0-1 1,-1 1-1,1 0 1,-1 0-1,1 0 1,-1 0-1,1 0 1,-1 0-1,2 2 1,-2-2-14,-1 0 1,1 0-1,-1 1 1,1-1-1,-1 0 1,0 0-1,0 0 1,1 1-1,-1-1 1,0 0-1,0 0 1,0 1-1,0-1 1,0 0-1,-1 0 1,1 0-1,0 1 1,-1-1-1,0 2 1,-2 3-8,0 1 1,0-1 0,-1 0 0,0 0-1,-1-1 1,1 1 0,-8 6-1,-87 94-162,94-102 148,1 0 1,0 1-1,0 0 1,0 0-1,0 0 0,1 0 1,0 0-1,-3 7 1,6-11 9,-1 0 1,1 1 0,0-1-1,-1 0 1,1 0-1,0 0 1,0 0 0,0 0-1,0 0 1,0 0 0,0 0-1,0 0 1,0 0 0,1 1-1,-1-1 1,0 0 0,1 0-1,-1 0 1,1 0 0,0 1-1,0-1 3,1 1 0,-1-1 0,1 0 0,-1 0 0,1 0 0,0 0 0,-1 0 0,1 0 0,0 0-1,0-1 1,-1 1 0,1-1 0,0 1 0,0-1 0,0 0 0,2 0 0,13 2-189,0-1 0,-1-1 0,1-1 0,0 0 0,0-2 0,-1 1 0,0-2 0,1 0 0,25-11 0,-1-3-176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11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16684,'2'-3'282,"0"0"1,1 0 0,-1 0-1,1 1 1,0-1 0,-1 1 0,1-1-1,0 1 1,1 0 0,-1 0-1,0 0 1,0 1 0,1-1 0,-1 1-1,1-1 1,0 1 0,3 0-1,2-1 29,0 0 0,-1 1 0,1 0-1,-1 1 1,1 0 0,11 1 0,-18-1-276,0 0-1,0 0 1,-1 1 0,1-1 0,0 0-1,-1 1 1,1-1 0,0 1 0,-1 0-1,1 0 1,-1-1 0,1 1 0,-1 0-1,1 0 1,-1 0 0,0 1 0,1-1-1,-1 0 1,0 0 0,0 1 0,0-1 0,2 3-1,-3-1-13,1-1-1,-1 0 0,1 1 1,-1-1-1,0 0 0,0 1 0,0-1 1,0 0-1,0 1 0,-1-1 1,1 1-1,-1-1 0,0 0 1,-1 4-1,-3 6-12,-1 0 1,0 0 0,-1-1-1,-13 17 1,-10 9-19,12-15-15,1 1 0,-19 32-1,35-54 22,1 1 0,-1-1-1,0 0 1,0 1 0,1-1-1,-1 0 1,1 1-1,-1-1 1,1 0 0,0 1-1,-1-1 1,1 1 0,0-1-1,0 1 1,0-1-1,0 1 1,0-1 0,1 1-1,-1-1 1,0 0 0,1 1-1,-1-1 1,1 1-1,-1-1 1,1 0 0,1 3-1,-1-3-23,1 0 0,0 0-1,-1 0 1,1 0 0,0 0-1,0 0 1,0-1-1,0 1 1,0 0 0,0-1-1,0 0 1,-1 1 0,1-1-1,0 0 1,0 0 0,0 0-1,0 0 1,0-1 0,0 1-1,3-1 1,9-2 70,0-2-1,-1 1 1,0-1 0,0-1 0,22-13 0,5-5-128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13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2 16884,'9'-2'1616,"-8"2"-1008,-1 3-248,-4 9 744,-8-1-223,-5 9-305,-3 2-160,-6 4-192,0 2-80,1 4-56,0-1-48,4-6-144,3-4-184,7-5-408,4-5-249,5-11 713,-3-2-128,5-16-200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13.8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23 11042,'0'0'346,"-2"7"-3718,-1 0 8293,0-17-1750,2-11 1407,-2 21-4461,0-1-1,0 0 1,0 1 0,-1 0 0,1 0-1,0 0 1,0 0 0,0 0 0,0 1-1,-1 0 1,1-1 0,0 1 0,0 0-1,-5 3 1,-38 23-106,42-24 60,-41 31 61,42-31-118,0 0-1,0 0 0,0 0 0,0 0 0,1 0 1,-1 1-1,1-1 0,0 1 0,0 0 1,-3 7-1,5-10-10,0-1 1,0 1-1,-1-1 1,1 1-1,0 0 1,0-1-1,0 1 1,0-1-1,0 1 1,0 0-1,0-1 0,0 1 1,0-1-1,0 1 1,0-1-1,1 1 1,-1 0-1,0-1 1,0 1-1,0-1 1,1 1-1,-1-1 1,0 1-1,1-1 1,-1 1-1,0-1 1,1 1-1,-1-1 0,1 0 1,0 1-1,0 0 1,0-1 0,1 1 0,-1-1 0,0 0 0,1 0 0,-1 1 0,1-1 0,-1 0 0,0 0 0,1-1 0,-1 1 0,3 0 0,4-2 11,0 0 0,-1-1 0,12-5 0,0-1 111,33-21 0,-47 27-66,0-1-1,0 0 1,-1 1-1,0-1 1,1-1-1,-1 1 1,-1-1-1,1 1 1,-1-1-1,0 0 1,4-9-1,-6 14-44,-1-1 0,1 0 0,-1 0 0,0 1 0,1-1 0,-1 0 0,0 0 0,0 1 0,0-1 0,0 0 0,1 0 0,-1 0 0,0 0-1,0 1 1,-1-1 0,1 0 0,0 0 0,0 0 0,0 1 0,0-1 0,-1 0 0,1 0 0,0 1 0,-1-1 0,1 0 0,-1 0 0,0 0-29,0 1 1,0-1 0,0 1 0,0 0 0,0-1 0,0 1 0,0 0 0,0 0 0,0 0-1,0 0 1,0 0 0,0 0 0,0 0 0,0 0 0,0 0 0,0 0 0,-2 1-1,-1 1-297,-1-1-1,1 1 0,0 0 0,0 0 0,-1 0 1,1 0-1,0 1 0,-5 4 0,-5 13-903,12-9 467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8:0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183 193 6825,'-49'-17'1273,"-49"-26"0,63 19 386,78 32-188,10 1-1231,1-3-1,0-1 0,1-4 1,88-7-1,217-48 94,-153 18 147,86 0 415,-219 30-422,146 10-1,-212-4-431,0 1-1,0 1 0,0-1 0,-1 1 0,9 3 0,-15-4-27,0-1 0,-1 1 0,1-1 0,0 0-1,0 1 1,0 0 0,0-1 0,-1 1 0,1 0 0,0-1-1,0 1 1,-1 0 0,1 0 0,-1-1 0,1 1 0,-1 0 0,1 0-1,-1 0 1,1 1 0,-1 0 3,0-1 0,0 0 0,0 0 0,0 1 0,-1-1 0,1 0 0,0 0 0,-1 0-1,1 1 1,-1-1 0,1 0 0,-1 0 0,0 0 0,0 0 0,1 0 0,-1 0 0,0 0 0,0 0 0,0 0 0,-1 0 0,-7 7 305,0 0 0,0-1 0,-1 0 0,-12 6 0,22-13-305,-1 1-1,1-1 0,0 0 1,-1 0-1,1 1 0,0-1 1,-1 0-1,1 0 0,0 0 1,-1 0-1,1 1 0,0-1 1,-1 0-1,1 0 0,-1 0 1,1 0-1,0 0 0,-1 0 1,1 0-1,-1 0 0,1 0 0,-1 0 1,1 0-1,0 0 0,-1 0 1,1 0-1,0-1 0,-1 1 1,1 0-1,-1 0 0,1 0 1,0-1-1,-1 1 0,1 0 1,0 0-1,-1-1 0,1 1 1,0 0-1,0 0 0,-1-1 1,1 1-1,0 0 0,0-1 1,0 1-1,-1-1 0,1 1 1,0 0-1,0-1 0,0 1 1,0-1-1,3-14 346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14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65 14019,'-7'10'514,"-3"5"403,0 0 0,-14 30-1,22-41-766,0 1 0,1-1-1,-1 1 1,1 0 0,0 0-1,0 0 1,1 0-1,-1-1 1,1 1 0,0 0-1,1 0 1,-1 0 0,1 0-1,0 0 1,2 5 0,-3-8-120,1-1 1,-1 0 0,1 1 0,-1-1 0,1 0 0,0 0 0,0 1 0,0-1 0,0 0-1,0 0 1,0 0 0,0 0 0,0 0 0,0 0 0,0 0 0,0 0 0,1-1 0,-1 1 0,0 0-1,1-1 1,-1 1 0,0-1 0,1 0 0,-1 1 0,1-1 0,-1 0 0,1 0 0,-1 0 0,1 0-1,-1 0 1,1 0 0,-1 0 0,0 0 0,1-1 0,-1 1 0,1 0 0,-1-1 0,0 1-1,1-1 1,1-1 0,4-1 101,0-1 0,0 0-1,-1 0 1,0 0 0,0-1-1,9-8 1,-7 3 141,1 0 1,-2 0-1,1-1 0,10-22 1,-15 27-136,0-1 1,0 0 0,0 1-1,-1-1 1,0-1 0,-1 1 0,1 0-1,-2 0 1,1-1 0,-1-8 0,0 14-134,0-1 0,-1 1 0,0-1 0,1 1 0,-1 0 0,0-1 0,0 1 0,0 0 0,0 0 0,-1 0 0,1 0 0,0 0 0,-1 0 0,0 0 1,1 0-1,-1 1 0,0-1 0,0 1 0,0-1 0,0 1 0,0 0 0,0-1 0,0 1 0,-1 0 0,1 1 0,0-1 0,-4-1 0,0 1-249,-1 0 0,1 0 0,0 1 0,0-1 0,0 2 0,0-1 0,-1 0 0,1 1 0,-11 3-1,6 0-353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16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 13611,'0'-1'158,"0"1"0,0 0 0,0 0 0,1-1 0,-1 1 0,0 0 0,0 0 0,0-1 0,1 1 0,-1 0 0,0 0 0,0 0 0,0-1 0,1 1 0,-1 0-1,0 0 1,0 0 0,1 0 0,-1 0 0,0 0 0,1 0 0,-1-1 0,0 1 0,0 0 0,1 0 0,-1 0 0,0 0 0,1 0 0,-1 0 0,0 0 0,0 0 0,1 1 0,-1-1 0,0 0 0,1 0 0,-1 0 0,0 0 0,0 0 0,1 1 0,2 13 2351,-8 33-2430,3-34 476,-2 26-362,-4 38 93,3 111 0,6-178-434,0 12-60,-1-22 149,0 1 1,0-1 0,0 1 0,0-1 0,0 0 0,0 1-1,0-1 1,0 1 0,0-1 0,1 1 0,-1-1 0,0 0 0,0 1-1,0-1 1,1 1 0,-1-1 0,0 0 0,1 1 0,-1-1-1,0 0 1,1 1 0,-1-1 0,0 0 0,1 0 0,-1 1 0,1-1-1,-1 0 1,0 0 0,1 0 0,-1 0 0,1 1 0,-1-1 32,1-1 1,-1 1 0,0 0 0,0 0-1,1 0 1,-1 0 0,0 0 0,0-1-1,0 1 1,0 0 0,1 0-1,-1 0 1,0-1 0,0 1 0,0 0-1,0 0 1,0-1 0,0 1 0,1 0-1,-1 0 1,0-1 0,0 1 0,0 0-1,0 0 1,0-1 0,0 1 0,0 0-1,0 0 1,0-1 0,0 1-1,0 0 1,0 0 0,0-1 0,-1 1-1,0-18-546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17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16820,'2'0'1600,"7"0"-888,1 1-256,10 3 808,2-1-255,5-1-265,2 1-136,5-2-256,-3-1-256,2-1-792,-1-4 688,2-2-168,-4 0-72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27.3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479 1 11819,'-45'2'1051,"0"3"0,0 2 1,-54 15-1,84-18-786,0-1-13,-1 2 1,1 0-1,0 0 1,0 1-1,0 1 1,1 1-1,-17 11 1,24-13-186,0 0 1,0 0 0,1 0 0,-1 1-1,2 0 1,-1 0 0,1 1-1,0-1 1,0 1 0,1 0-1,0 1 1,1-1 0,0 1-1,-3 11 1,1 3-49,1 0 0,2 0-1,0 0 1,2 0 0,0 0 0,6 36 0,-3-38-31,1-1 0,1 0 0,0 0 0,2-1 0,0 1 0,1-1 0,18 29 0,-18-38 14,0 0 0,0-1-1,1 0 1,0-1 0,0 0 0,1 0-1,0-1 1,0 0 0,1-1 0,0 0-1,0 0 1,0-2 0,1 1 0,0-1-1,0-1 1,23 4 0,-14-4 44,0-1 0,0-1-1,0-1 1,0 0 0,-1-2 0,1 0 0,0-2 0,0 0-1,25-9 1,-22 4 73,-1-2 0,-1 0 0,1-2 0,-2 0 0,0-1 0,0-1 0,24-24 0,-16 10 303,-1-1 0,-2-1 0,41-62-1,-60 82-222,-1 0 0,0 0-1,-1 0 1,0 0 0,-1-1-1,3-14 1,-5 21-108,-2-1 1,1 1-1,0-1 0,-1 1 1,0 0-1,0-1 0,-1 1 1,0-1-1,1 1 0,-2 0 1,1-1-1,-1 1 0,0 0 1,0 0-1,0 0 0,-4-6 1,-1 1-83,0 1-1,-1 0 1,0 0 0,0 1 0,-1 0 0,0 0-1,0 1 1,-1 0 0,1 1 0,-2 0 0,-12-6 0,14 9-252,0-1 0,0 1 0,0 1 0,0 0-1,-1 0 1,1 1 0,-1 0 0,1 0 0,-1 1 0,1 0 0,-1 1 0,1 0 0,-1 1 0,-10 3 0,0 2-395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28.96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469 74 12723,'-1'-4'196,"1"-1"0,-1 1 0,0 0 0,-1-1 0,1 1 0,-1 0 0,0 0 0,0 0 0,0 0 0,0 0 0,-5-5 0,5 7-77,-1 0 1,1 0-1,-1 1 1,1-1-1,-1 1 1,0-1-1,0 1 1,0 0-1,0 0 1,0 0 0,0 0-1,0 1 1,0-1-1,0 1 1,0 0-1,0 0 1,-6 0-1,-11 3 23,-1 0-1,1 1 0,0 2 1,0 0-1,-27 12 1,34-13-114,-1 1-7,0 1 0,0 0 0,0 1 0,1 1 0,0 0 0,1 1-1,0 0 1,1 1 0,0 0 0,0 1 0,1 0 0,1 1 0,0 0 0,1 0 0,0 1 0,1 0 0,1 0 0,0 1 0,-7 27 0,9-27-9,1-1 0,1 1 0,0-1 0,1 1 0,0 0 0,1 0 0,1 0 0,0 0 0,2-1 0,-1 1 0,2-1 0,0 1 0,0-1 0,1 0 0,1-1 0,1 1 0,0-1 0,0 0-1,1-1 1,1 0 0,10 11 0,-3-6 1,0-1 1,1-2-1,1 1 0,1-2 0,0 0 0,0-2 0,1 0 0,41 16 0,-45-22 24,1 0 0,0 0 0,0-2-1,1 0 1,-1-1 0,0-1 0,1 0 0,0-2-1,-1 0 1,1 0 0,-1-2 0,19-5-1,-8-1 71,0-1 0,-1-1 0,0-2 0,-1-1 0,-1-1 0,43-32 0,-36 21 66,-1-1-1,-1-2 1,-2-1 0,33-44 0,-48 55-64,0 0 0,-1-1 1,-1 0-1,-1-1 0,-1 0 1,11-37-1,-18 49-66,0 0 1,-1 0-1,0 0 0,0 0 1,-1-1-1,0 1 0,-1 0 1,-2-14-1,1 17-21,0 0-1,0 0 1,0 1-1,0-1 1,-1 0 0,0 1-1,-1 0 1,1-1-1,-1 1 1,0 1 0,0-1-1,0 0 1,-9-6-1,1 3-20,0 0 0,-1 1 0,0 0-1,0 1 1,0 0 0,-1 1-1,0 0 1,0 2 0,0-1-1,-1 2 1,1 0 0,-19 0 0,6 1-281,0 2 1,1 1 0,-1 0 0,1 3 0,-47 12 0,43-8-19,10-7-98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30.9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74 14899,'16'-12'2501,"1"1"0,27-14 0,-34 21-2033,0-1 1,0 2 0,1-1 0,-1 1-1,1 1 1,12-2 0,-22 4-447,0 0 0,0 0 0,1 0 0,-1-1 0,0 1 0,0 0 0,0 1 0,1-1 0,-1 0 0,0 0 0,0 1 0,0-1 0,1 0 0,-1 1 0,0-1 0,0 1 0,0-1 0,0 1 0,0 0 0,0-1 0,1 2 0,-1-1-14,-1 0 0,1 0 0,-1 0 0,0 1-1,1-1 1,-1 0 0,0 0 0,0 0 0,0 0 0,0 0-1,0 0 1,0 0 0,0 0 0,0 0 0,0 0 0,0 0-1,-1 1 1,0 0 0,-1 5-7,-1-1 1,0 0-1,0 0 1,-1 0-1,-7 10 0,-9 9-8,-2-1 0,0-1 0,-26 22 0,45-44-2,1 1 0,0 0 0,0 0 0,0 0 0,0 0 0,1 0 0,-1 0-1,1 1 1,-1-1 0,1 1 0,0-1 0,0 1 0,-2 2 0,3-4 4,0 0 0,0 0 0,0 0 0,0 0-1,0 0 1,0 0 0,1 0 0,-1 0 0,0 0 0,0 0 0,0 0 0,1 0 0,-1-1 0,1 1 0,-1 0 0,1 0 0,-1 0 0,1 0 0,-1-1 0,1 1 0,0 0 0,-1-1 0,1 1-1,0 0 1,0-1 0,-1 1 0,1-1 0,0 1 0,0-1 0,0 0 0,0 1 0,0-1 0,0 0 0,-1 1 0,1-1 0,0 0 0,0 0 0,0 0 0,0 0 0,1 0 0,12 4-19,0 1 1,-1 1 0,0 0 0,0 0 0,23 17 0,-22-14 16,-7-5-8,0 2 0,0-1 0,0 1 0,-1 0 1,0 0-1,0 0 0,0 1 0,7 12 0,-12-17 16,1 0 0,-1 0 0,0 0 0,0 1 0,0-1-1,0 0 1,0 1 0,0-1 0,-1 0 0,1 1 0,-1-1 0,0 1 0,0-1 0,0 1 0,0-1 0,0 1 0,0-1 0,0 0 0,-1 1-1,0-1 1,1 1 0,-1-1 0,0 0 0,0 1 0,0-1 0,0 0 0,-1 0 0,1 0 0,0 0 0,-1 0 0,0 0 0,1 0 0,-5 2-1,0-1 74,0 0 0,0-1 0,0 0 0,0-1 0,-1 1 0,1-1 0,-1 0 0,1-1 0,-1 0 0,-11-1 0,0 2 157,-46-5-3,59 3-2441,14-1 639,0 0 1385,10-6-672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31.4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50 42 17068,'3'-4'460,"0"0"1,1 1 0,0 0-1,-1-1 1,1 1 0,0 1 0,1-1-1,-1 0 1,0 1 0,1 0-1,-1 0 1,1 1 0,8-3-1,-11 4-420,-1-1-1,1 1 1,0 0-1,-1 0 0,1 0 1,0 0-1,-1 0 0,1 0 1,0 0-1,-1 1 0,1-1 1,0 0-1,-1 1 0,1 0 1,-1-1-1,1 1 0,-1 0 1,1 0-1,-1 0 0,1 0 1,-1 0-1,0 0 0,0 0 1,1 0-1,-1 0 0,0 1 1,0-1-1,0 0 1,0 1-1,-1-1 0,1 1 1,0-1-1,-1 1 0,1 0 1,-1-1-1,1 1 0,-1-1 1,0 1-1,1 0 0,-1-1 1,0 1-1,0 3 0,0 0-24,-1 1 1,1 0-1,-1-1 0,0 1 0,0-1 0,-1 1 0,0-1 0,-4 10 0,-26 44 47,11-22-6,-6 4-36,29-40-44,-1-1 0,1 0 0,0 0 0,0 0 0,0 0 0,0 0 1,0 0-1,0-1 0,0 1 0,0-1 0,3-1 0,-2 1-5,1-1 0,-1 1 0,0 0 0,1 0-1,-1 0 1,1 1 0,-1-1 0,1 1 0,0 0 0,-1-1 0,1 2-1,-1-1 1,1 0 0,0 1 0,-1 0 0,1 0 0,-1 0 0,0 0 0,1 0-1,-1 1 1,0-1 0,0 1 0,0 0 0,0 0 0,5 4 0,-6-4 6,0 0-1,0-1 1,0 1 0,0 0 0,-1 0 0,1 0 0,-1 1 0,1-1 0,-1 0 0,0 0 0,0 1 0,0-1 0,0 1 0,0-1 0,0 1 0,-1-1 0,1 1 0,-1 0 0,0-1 0,0 5 0,-1-4 24,1 1 1,-1 0-1,-1-1 1,1 0-1,0 1 0,-1-1 1,0 0-1,1 1 1,-1-1-1,-1 0 1,1 0-1,0-1 1,-4 4-1,-1 1 86,-1-1 0,0 1 0,0-2 0,0 1-1,-1-1 1,1 0 0,-1-1 0,-1 0 0,1-1 0,-12 3 0,13-4-154,0 0-1,1 0 1,-1 1 0,0 0 0,1 0 0,0 1 0,-1 0 0,-8 7 0,11-11-1334,5 0 1391,0 0 1,0 0 0,1 0-1,-1 0 1,0 0 0,0 0-1,0 0 1,0 0 0,0 0 0,0 0-1,0 0 1,0 0 0,0 0-1,0 0 1,0 0 0,0-1-1,0 1 1,0 0 0,0 0 0,0 0-1,0 0 1,0 0 0,1 0-1,-1 0 1,0 0 0,0 0-1,0 0 1,0 0 0,0 0 0,0 0-1,0 0 1,0 0 0,0 0-1,0 0 1,0 0 0,0 0-1,0-1 1,0 1 0,0 0 0,0 0-1,0 0 1,0 0 0,0 0-1,0 0 1,0 0 0,0 0-1,0 0 1,0 0 0,0 0 0,0 0-1,0 0 1,0 0 0,0 0-1,0 0 1,-1 0 0,1-1-1,4-1-604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31.8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189 2 16884,'8'-2'1704,"-13"9"-1048,-6 3-296,-6 9 1161,-3 2-649,-2 7-440,1 2-120,0 3-216,4 0-16,3 0-64,1 0 0,3-10-40,3 0-184,3-6-528,-2-9-281,-1-9 449,5-18 56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32.25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140 6 14987,'-6'-1'283,"0"-1"-1,-1 1 1,1 0-1,-1 1 1,1-1 0,-1 1-1,1 1 1,-1-1-1,1 1 1,-1 0-1,-7 3 1,11-4-188,0 1 0,0 0 1,0 0-1,1 0 0,-1 1 1,0-1-1,1 0 0,-1 1 1,1 0-1,0 0 0,-1-1 1,1 1-1,0 1 0,0-1 1,0 0-1,0 0 0,1 1 1,-1-1-1,1 1 0,-1-1 1,1 1-1,0 0 0,0 0 1,0-1-1,0 1 0,1 0 1,-1 3-1,1-4-47,-1 0 1,1-1-1,0 1 0,1-1 0,-1 1 0,0 0 1,0-1-1,1 1 0,-1-1 0,1 1 1,-1-1-1,1 1 0,-1-1 0,1 1 0,0-1 1,0 0-1,0 1 0,0-1 0,0 0 0,0 0 1,0 0-1,2 1 0,-1 0 1,0-1 0,1 0 0,-1 0-1,1 0 1,0 0 0,-1 0 0,1 0 0,-1-1 0,1 1 0,0-1-1,5 0 1,-1 0 23,0-1-1,1 1 1,-1-2-1,0 1 1,0-1-1,0 0 1,-1 0-1,1-1 1,6-3-1,-11 4-44,1 1 0,-1-1 0,-1 1 0,1-1 0,0 0 0,0 0 1,-1 1-1,1-1 0,-1 0 0,1-1 0,-1 1 0,0 0 0,0 0 0,0-1 0,1-3 0,-2 6-26,0-1 0,0 1 0,0-1 0,1 0 0,-1 1-1,0-1 1,-1 1 0,1-1 0,0 0 0,0 1 0,0-1-1,0 0 1,0 1 0,-1-1 0,1 1 0,0-1 0,0 1 0,-1-1-1,1 1 1,0-1 0,-1 1 0,1-1 0,-1 1 0,0-1 0,0 0-30,0 0 0,-1 1 0,1-1 1,0 1-1,-1 0 0,1-1 0,0 1 1,-1 0-1,1 0 0,-1 0 0,1-1 1,0 2-1,-1-1 0,1 0 0,-3 0 1,-2 2-227,0 0 0,0 0 0,0 0 0,1 1 0,-1 0 0,0 0 0,1 0 0,0 0 0,0 1 0,0 0 0,0 0 0,1 1 0,-1-1 0,1 1 1,0 0-1,0 0 0,-3 8 0,0 4-444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32.71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75 82 13947,'-9'11'1364,"1"0"1,-2-1-1,0 0 0,-19 15 0,29-25-1346,0 0 0,-1 0 0,1 0 0,0 0 0,0 0 0,0 0 0,0 0-1,0 0 1,0 0 0,0 0 0,-1 0 0,1 0 0,0 1 0,0-1-1,0 0 1,0 0 0,0 0 0,0 0 0,0 0 0,0 0 0,-1 0 0,1 0-1,0 1 1,0-1 0,0 0 0,0 0 0,0 0 0,0 0 0,0 0 0,0 0-1,0 1 1,0-1 0,0 0 0,0 0 0,0 0 0,0 0 0,0 0 0,0 1-1,0-1 1,0 0 0,0 0 0,0 0 0,0 0 0,0 0 0,1 0-1,-1 1 1,0-1 0,0 0 0,0 0 0,0 0 0,0 0 0,0 0 0,0 0-1,0 0 1,0 0 0,1 0 0,-1 1 0,0-1 0,0 0 0,0 0 0,0 0-1,0 0 1,1 0 0,8 1 231,-1-4-130,4-2 75,1 0 0,-1 0-1,19-12 1,-28 14-153,1 1-1,-1 0 1,0-1 0,0 0 0,0 0-1,-1 0 1,1 0 0,-1 0 0,0 0-1,0-1 1,0 1 0,0-1 0,0 0 0,-1 1-1,1-1 1,0-8 0,-1 10-23,-1 0 1,0 0-1,1 0 1,-1 0-1,0 0 1,-1 0-1,1 0 1,0 0-1,-1 0 1,1 0-1,-1 0 1,1 1 0,-1-1-1,0 0 1,0 0-1,0 0 1,0 1-1,0-1 1,0 0-1,0 1 1,-1-1-1,1 1 1,0-1-1,-1 1 1,1 0-1,-1 0 1,0 0-1,1 0 1,-1 0-1,0 0 1,0 0-1,0 0 1,-2 0-1,0 0-37,0 0 0,0 0 0,-1 0 0,1 1 0,0-1-1,0 1 1,0 0 0,0 0 0,0 1 0,0-1-1,0 1 1,0 0 0,0 0 0,0 0 0,-5 3-1,-15 17-1057,16-7 775,8-14 294,0 1 0,1-1 0,-1 0 0,0 1 1,0-1-1,0 1 0,0-1 0,0 0 0,0 1 1,1-1-1,-1 1 0,0-1 0,0 0 0,1 1 1,-1-1-1,0 0 0,0 1 0,1-1 0,-1 0 0,0 1 1,1-1-1,-1 0 0,1 0 0,-1 0 0,0 1 1,1-1-1,-1 0 0,1 0 0,-1 0 0,0 0 1,2 1-1,14 0-372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8:05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12187,'8'-1'118,"255"-24"786,1072-61-286,-1298 82-574,433-38 944,-3 33-73,-401 14-886,-53-8-45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33.13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47 15867,'-3'7'2161,"4"2"-1281,9-8-288,6-1 1977,9-1-1601,3-2-136,7-5-448,3 1-368,0-1-736,-3-4 744,-12-1-232,-5 2-112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33.60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49 18132,'27'-12'2220,"40"-14"0,-59 23-1947,0 1 0,0 0 0,0 1 0,0 0 0,1 0 0,-1 1 0,0 0 0,0 0 0,1 1 0,8 1 0,-15-1-235,0-1 0,0 1 1,0-1-1,0 1 0,0 0 1,0 0-1,0-1 0,-1 1 0,1 1 1,0-1-1,0 0 0,-1 0 1,1 1-1,-1-1 0,1 1 0,-1-1 1,0 1-1,2 2 0,-2-3-21,-1 1 0,1 0-1,-1 0 1,1 0 0,-1 0-1,0-1 1,0 1 0,0 0-1,0 0 1,0 0 0,0 0 0,0 0-1,-1-1 1,1 1 0,-1 0-1,0 2 1,-2 3-5,0-1-1,-1 0 1,0 1 0,0-1-1,0-1 1,-1 1 0,0-1 0,0 0-1,-6 5 1,-8 4 17,14-11-107,0 0 1,1 1-1,-1-1 0,-6 8 0,17-9-124,-1-1-1,1 1 1,-1 0 0,8 4 0,-11-6 147,5 3-76,0 1 0,-1 0 0,1 0-1,-1 0 1,0 1 0,0 0-1,0 0 1,-1 1 0,1-1 0,-1 1-1,-1 1 1,1-1 0,-1 0 0,4 9-1,-6-11 142,0 1 0,-1-1 0,1 0 0,-1 0 0,0 1 0,0-1 0,0 1 0,-1-1 0,0 1 0,1-1-1,-2 1 1,1-1 0,0 0 0,-1 1 0,0-1 0,0 1 0,0-1 0,-1 0 0,1 0 0,-1 1 0,0-1 0,0-1 0,-1 1 0,1 0-1,-5 5 1,-1 0 368,0-1 0,0 0-1,-1 0 1,-16 11 0,21-16-259,0-1 1,0 0-1,-1 0 1,1 0-1,-1 0 1,1-1-1,-1 0 1,1 0-1,-1 0 1,0 0-1,1-1 1,-1 0-1,0 0 1,-5-1-1,3 1 200,-11-5-2358,18 4 1975,-1 1 0,1-1 0,0 1 0,0-1 0,0 0 0,-1 1 0,1-1 0,0 0 1,0 1-1,0-1 0,0 0 0,0 1 0,0-1 0,0 0 0,1 1 0,-1-1 0,0 0 0,0 1 0,0-1 0,1 0 0,-1 1 0,0-1 1,1 1-1,-1-1 0,0 1 0,1-1 0,-1 0 0,1 1 0,-1 0 0,1-1 0,13-17-635,4-2-198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34.1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185 38 18460,'-8'-3'275,"1"-1"-1,-1 1 1,1 1-1,-1-1 1,0 1-1,0 1 1,0-1 0,0 1-1,0 1 1,-10 0-1,14 0-250,-1 0 0,1 0 0,0 0 0,-1 1 0,1 0-1,0 0 1,-1 0 0,1 1 0,0-1 0,0 1-1,0 0 1,0 0 0,1 0 0,-1 1 0,0-1 0,1 1-1,0 0 1,-1 0 0,1 0 0,-3 5 0,6-8-26,-1 1 0,1-1-1,0 1 1,-1-1 0,1 1 0,0-1 0,0 1 0,-1 0 0,1-1 0,0 1 0,0-1 0,0 1-1,0-1 1,0 1 0,-1 0 0,1-1 0,0 1 0,0-1 0,1 1 0,-1-1 0,0 1 0,0 0-1,0-1 1,0 1 0,0-1 0,1 1 0,-1-1 0,1 2 0,0-1-1,0-1-1,0 1 1,0 0 0,0-1 0,0 1 0,0-1 0,0 1-1,0-1 1,0 1 0,0-1 0,0 0 0,1 1 0,1-1-1,3 1-6,1-1 0,0 0-1,-1 0 1,12-2-1,0-3-33,1-1-1,-1-1 0,0-1 0,-1 0 0,24-15 0,-6 4-44,-34 18 81,0 1 1,-1-1 0,1 1-1,0 0 1,-1-1 0,1 1 0,0 0-1,0 0 1,-1-1 0,1 1-1,0 0 1,0 0 0,0 0 0,-1 0-1,1 0 1,1 0 0,-1 0 5,-1 1 1,0-1-1,0 0 1,0 0-1,1 1 1,-1-1-1,0 0 1,0 0 0,0 1-1,0-1 1,0 0-1,1 1 1,-1-1-1,0 0 1,0 1-1,0-1 1,0 0-1,0 1 1,0-1-1,0 0 1,0 0-1,0 1 1,0-1-1,0 0 1,0 1-1,0-1 1,0 0-1,-1 1 1,-12 32 74,5-18 15,4-1 8,-6 14 430,-10 45 1,19-65-410,-1 1 1,2 0-1,-1 0 1,1-1-1,0 1 1,1 0-1,0 0 0,0-1 1,1 1-1,2 8 1,5-4-31,-8-12-76,0 0 1,0 0-1,-1-1 0,1 1 1,0 0-1,0 0 0,-1 0 1,1 0-1,-1 0 0,1 0 0,-1 0 1,0 1-1,1-1 0,-1 0 1,0 0-1,0 0 0,1 2 1,-4-1 67,1 0 0,-1 0 0,0 0 0,1-1 0,-1 1 0,0-1 0,0 0 1,-3 2-1,-8 0 143,0 1 1,0-2-1,-21 2 1,29-3-261,0-1 0,0 0 0,0 0 0,1 0 0,-1-1 0,0 0-1,0 0 1,1-1 0,-1 1 0,1-1 0,-8-4 0,13 6 35,0 0 1,0 0-1,-1 0 0,1 0 1,0 0-1,-1 0 0,1-1 1,0 1-1,0 0 0,-1 0 1,1 0-1,0-1 0,0 1 1,-1 0-1,1 0 0,0-1 1,0 1-1,0 0 0,-1 0 1,1-1-1,0 1 0,0 0 1,0-1-1,0 1 0,0 0 1,0-1-1,0 1 0,0 0 1,0 0-1,0-1 0,0 1 1,0 0-1,0-1 0,0 1 1,0 0-1,0-1 0,0 1 1,0 0-1,0-1 0,0 1 1,0 0-1,1 0 0,-1-1 1,0 1-1,0-1 0,6-7-205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34.5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247 0 16916,'-3'6'1792,"-10"4"-960,-1 4-312,-7 6 865,-1 6-225,-5 3-352,0 2-136,-4 4-328,4-2-160,7-6-336,3-1-240,7-9-408,3-4-312,5-13 816,-3-3-192,5-16-177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34.98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112 0 16596,'-7'3'356,"-1"0"0,1 0 0,0 1 1,0 0-1,1 0 0,-12 9 0,15-11-246,0 0-1,0 1 1,0 0-1,0-1 1,1 1 0,-1 0-1,1 0 1,0 1-1,0-1 1,0 0-1,0 1 1,1-1-1,0 1 1,-1-1-1,1 1 1,0 4-1,0-8-102,1 1 0,0 0 0,0 0-1,0 0 1,0-1 0,1 1 0,-1 0-1,0 0 1,0 0 0,0-1 0,1 1 0,-1 0-1,0 0 1,1 0 0,-1-1 0,1 1 0,-1 0-1,1-1 1,-1 1 0,1-1 0,-1 1-1,1 0 1,-1-1 0,2 1 0,0 0 5,0 0-1,-1 0 1,1-1 0,0 1-1,0-1 1,-1 1 0,1-1-1,0 0 1,0 0 0,3 0-1,1 0 31,1-1-1,-1 0 0,0 0 0,1-1 0,8-2 1,-7 0 62,0 0 0,0 0 0,13-10 0,-18 12-59,0 0 0,-1 0-1,1 0 1,-1-1 0,1 1 0,-1-1 0,0 1 0,0-1 0,0 0 0,-1 0 0,1 0 0,0 0 0,0-4 0,-2 7-35,1-1 1,-1 1-1,0-1 1,0 0-1,0 1 0,0-1 1,0 1-1,0-1 0,0 1 1,0-1-1,0 1 0,0-1 1,0 0-1,0 1 0,-1-1 1,1 1-1,0-1 0,0 1 1,0-1-1,-1 1 0,1-1 1,0 1-1,-1-1 0,1 1 1,0 0-1,-1-1 0,1 1 1,-1-1-1,1 1 0,-1-1 1,-1 1 4,1-1 0,-1 0 0,1 1 0,-1 0 0,0-1 0,1 1 0,-1 0 0,0 0 0,1 0 0,-4 0 0,-1 0-20,-1 1 1,0 0 0,0 1 0,-8 2-1,3 1-243,0 0-1,1 1 1,-11 7-1,18-10 70,0-1-1,0 1 1,1 0-1,-1 0 0,1 0 1,0 0-1,0 1 1,0-1-1,0 1 1,1 0-1,-5 8 1,6 1-387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35.3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141 90 15547,'-4'4'344,"1"0"-1,0-1 0,-1 1 0,0 0 1,0-1-1,0 0 0,0 0 1,0 0-1,-1-1 0,-5 3 0,5-2-61,-1 0 1,1 0-1,0 1 0,0-1 0,0 1 0,-7 7 0,0 2 199,-15 17 251,26-29-692,0 1 0,0 0 0,0-1-1,0 1 1,1 0 0,-1-1 0,0 1-1,1 0 1,-1 0 0,1-1 0,-1 1 0,1 0-1,0 0 1,0 0 0,0 0 0,0 3 0,0-4-24,0-1 0,0 1 1,1 0-1,-1-1 1,0 1-1,0-1 0,0 1 1,1-1-1,-1 1 1,0 0-1,1-1 0,-1 1 1,0-1-1,1 0 1,-1 1-1,1-1 0,-1 1 1,0-1-1,1 1 0,-1-1 1,1 0-1,-1 1 1,1-1-1,0 0 0,-1 0 1,1 1-1,-1-1 1,1 0-1,-1 0 0,1 0 1,0 0-1,-1 0 1,1 0-1,-1 0 0,1 0 1,0 0-1,-1 0 1,1 0-1,0 0 0,-1 0 1,1 0-1,-1-1 0,1 1 1,-1 0-1,1 0 1,-1-1-1,2 0 0,26-19 443,-25 17-379,7-4 72,-1-1-1,0-1 1,-1 0 0,0 0-1,0-1 1,-1 0-1,0 0 1,-1 0 0,0-1-1,-1 0 1,0 0-1,0-1 1,-1 1-1,2-14 1,-6 23-161,1 0 0,-1 1 0,0-1 0,1 0 0,-1 0 0,0 0 0,0 0 0,-1 0 0,1 0 0,0 0 0,-1 0 0,1 0 0,-1 0 0,1 0 0,-1 0 0,0 0 0,0 0 0,0 1 0,0-1 0,0 0 0,-1 1 0,1-1 0,0 1 0,-1-1 0,1 1 0,-1 0-1,1 0 1,-1-1 0,0 1 0,1 0 0,-1 0 0,0 1 0,0-1 0,0 0 0,0 1 0,0-1 0,0 1 0,1-1 0,-1 1 0,0 0 0,-4 0 0,2 0-190,-1 0-1,0 0 1,0 1 0,0 0-1,0 0 1,1 0-1,-1 0 1,0 1 0,1 0-1,-1 0 1,1 0-1,0 0 1,0 1-1,-1 0 1,2-1 0,-7 6-1,4 1-565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35.78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131 1 16516,'8'2'632,"-1"0"0,1 1 0,-1 0 0,0 1 0,0-1 0,0 2 0,-1-1 0,1 1 0,11 10 0,-14-10-541,0 0 0,0 0 0,0 1 1,0 0-1,-1 0 0,0 0 1,0 0-1,0 0 0,-1 0 1,0 1-1,-1-1 0,1 1 1,-1 0-1,0-1 0,-1 1 1,1 0-1,-2 0 0,0 10 1,-2 4-72,-1-1 1,-1 0 0,0 0-1,-2 0 1,0-1 0,-19 34-1,-73 104-23,68-112 407,-1-1-375,-1-14-9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36.4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176 3 15563,'0'-2'1345,"-5"2"-937,-7 6-166,-1 6 10,1 1-1,0 0 0,1 1 0,0 0 0,1 0 0,1 1 0,0 0 0,-7 18 0,5-7-80,1 0-1,2 1 1,0 1 0,-4 34-1,8-38-48,2 0 0,1 0 0,1-1 0,1 1 0,1 0-1,1 0 1,1-1 0,11 34 0,-11-44-165,0 0-1,1-1 1,1 1-1,0-1 1,1-1-1,0 1 1,1-1-1,0 0 1,1-1-1,0 0 1,0 0-1,1-1 1,1 0-1,-1-1 1,1 0-1,17 8 0,19 4-108,1-6-48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37.45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58 179 10770,'17'-23'1666,"2"0"0,0 1 0,2 1 0,0 1 0,44-31 0,-44 38-859,-21 12-770,1 1 0,0-1 0,0 1-1,0-1 1,-1 1 0,1-1 0,0 1 0,0 0 0,0-1 0,0 1-1,0 0 1,0 0 0,0 0 0,0 0 0,0 0 0,0 0 0,0 0 0,0 0-1,0 0 1,0 0 0,0 1 0,1-1 0,-2 1-27,0-1 0,1 1 1,-1 0-1,0-1 0,1 1 1,-1 0-1,0-1 0,1 1 1,-1 0-1,0 0 0,0-1 0,0 1 1,0 0-1,0 0 0,0-1 1,0 1-1,0 0 0,0-1 1,0 1-1,0 0 0,-1 0 0,1-1 1,0 1-1,0 0 0,-1-1 1,1 1-1,0 0 0,-1-1 1,1 1-1,-1 0 0,-17 22 3,15-20 2,-165 192-3,164-190-13,-9 10-11,0 0-1,2 0 1,-17 29 0,28-43 10,-1 0 0,1-1 0,-1 1 0,1 0 1,0-1-1,-1 1 0,1 0 0,0 0 0,0-1 0,0 1 0,0 0 0,0 0 0,-1-1 0,1 1 0,0 0 0,1 0 0,-1-1 0,0 1 1,0 0-1,0 0 0,0-1 0,1 1 0,-1 0 0,0 0 0,0-1 0,1 1 0,-1 0 0,1-1 0,-1 1 0,1-1 0,-1 1 0,1 0 1,-1-1-1,1 1 0,-1-1 0,1 1 0,0-1 0,-1 0 0,1 1 0,0-1 0,-1 0 0,1 1 0,0-1 0,0 0 0,-1 0 0,1 0 0,0 1 1,0-1-1,-1 0 0,1 0 0,1 0 0,6 0-10,0 1 1,1-1-1,14-3 0,-15 3 3,155-9 123,-154 9-111,-8 0-16,1 0 0,-1 1 0,1-1-1,0 0 1,-1 0 0,1 0 0,-1 0 0,1-1 0,-1 1 0,1 0 0,0-1 0,-1 1-1,1-1 1,-1 1 0,1-1 0,-1 0 0,0 1 0,1-1 0,-1 0 0,0 0 0,0 0-1,1 0 1,-1 0 0,0-1 0,0 1 0,0 0 0,0 0 0,0-1 0,-1 1 0,1-1 0,0 1-1,-1 0 1,1-1 0,-1 0 0,1 1 0,-1-1 0,1-1 0,7-40-246,0 16 98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38.6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0 216 12051,'28'-2'1129,"-1"-1"0,0-2 0,40-11 1,18-3 214,15 6-370,102-1 1,103 12-534,93-3-385,-86-19-6,198-10 289,287-15 1687,-298 28 36,-449 15-1088,-29 4-2999,-25 2 1646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8:5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1845 295 11138,'-35'-28'367,"-1"2"1,-2 1-1,0 2 0,-61-27 0,21 18-161,-118-33 1,146 52-194,0 2 0,-89-8 0,103 17-25,-1 1 1,1 3 0,0 1 0,-61 12 0,49-3 49,0 2 1,1 1-1,1 3 1,0 2-1,-51 31 1,64-31 28,1 2 0,1 1-1,1 1 1,2 2 0,0 1 0,1 1 0,-28 39 0,30-30 9,1 1 0,1 1 0,3 1-1,-17 46 1,16-27-9,3 2-1,-14 80 1,10 25-9,-2 213 0,23-334-52,7 662 34,6-599-42,31 133 1,-24-167-1,3 0-1,50 111 1,-56-152-2,2 1 0,0-2 0,3-1-1,0 0 1,2-2 0,2 0 0,50 45-1,-51-53-2,1-2-1,1-2 0,1 0 1,0-1-1,1-2 0,1-1 1,0-1-1,1-2 0,50 12 0,-37-14 3,1-2 0,0-2 0,0-2 0,73-5 0,-55-4 2,-2-2-1,107-32 0,-43-2 11,-3-5 0,177-98-1,-155 63-9,-3-5 0,-5-7 0,239-218 0,-118 43-189,-209 211 100,-2-2-1,67-124 0,-94 151 80,-3 0 1,-1-2-1,-1 1 0,-2-2 1,-2 1-1,-1-1 1,-2-1-1,3-69 0,-9 81 59,-2-1-1,0 1 0,-2 0 1,-1 1-1,-1-1 0,-1 1 1,-1 0-1,-1 0 0,-2 1 1,0 1-1,-1 0 0,-2 0 1,-25-33-1,5 17 124,-1 1 0,-56-47 0,-93-56 255,80 72-254,-2 5-1,-188-82 1,-248-55-128,452 173-133,-1 5-1,0 3 1,-2 4 0,0 4 0,-1 4-1,-176 8 1,208 5 33,-99 21 0,-70 47-77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40.4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0 117 18572,'2'-6'336,"0"1"0,0-1 0,0 1 0,1 0 0,0 0 0,0 0 0,0 0 0,1 1 0,0-1 0,0 1 0,0 0 0,0 0 0,0 0 0,6-3 0,-1 1-45,0 0 0,1 1-1,-1 0 1,1 1 0,0 0 0,18-5 0,-25 8-268,0 0-1,0 1 1,0-1-1,0 1 1,0 0-1,0 0 1,0 0-1,0 0 1,0 0-1,0 1 1,0 0-1,0-1 1,0 1-1,0 0 1,0 0-1,0 1 1,0-1-1,-1 1 1,1-1-1,3 4 1,-4-3-20,1 1 0,-1-1 0,0 1 1,0 0-1,0 0 0,0 0 0,-1 0 0,1 0 1,-1 0-1,0 1 0,0-1 0,0 0 0,0 1 1,-1-1-1,1 1 0,-1-1 0,0 0 0,0 5 1,-2 4-16,0 1 1,-1-1 0,0 0 0,0 0 0,-2 0 0,1 0 0,-2 0-1,1-1 1,-2 0 0,1 0 0,-2-1 0,1 0 0,-13 13 0,0-14-254,15-7-246,13 0-178,-2-1 579,0 0-1,0 1 0,0 0 0,0 0 1,0 0-1,-1 1 0,1 0 1,-1 0-1,0 0 0,0 0 1,5 5-1,-4-3 73,-1 0 1,1 0-1,-1 0 0,0 1 1,0 0-1,-1 0 0,0 0 1,7 12-1,-11-16 60,1-1-1,-1 0 0,1 1 0,-1-1 1,1 0-1,-1 1 0,0-1 1,0 0-1,0 1 0,0-1 1,0 1-1,0-1 0,0 0 1,0 1-1,0-1 0,-1 0 1,1 1-1,0-1 0,-1 0 0,1 1 1,-1-1-1,0 0 0,0 2 1,-1-1 47,0 0 1,0 0 0,0-1-1,0 1 1,0-1-1,-1 1 1,1-1-1,0 0 1,-1 0 0,1 0-1,-5 1 1,-5 1 243,0-1 0,0 0 0,-1-1 0,-14 0 0,13-1-290,0-1 0,0 0 1,1-1-1,-1-1 0,-15-4 1,29 7-66,0 0 1,0 0 0,0 0 0,-1 0 0,1 0 0,0 0 0,0 0 0,0 0 0,0 0 0,-1 0 0,1 0 0,0 0 0,0 0-1,0 0 1,0 0 0,-1 0 0,1 0 0,0 0 0,0 0 0,0 0 0,0 0 0,0-1 0,-1 1 0,1 0 0,0 0-1,0 0 1,0 0 0,0 0 0,0 0 0,0-1 0,0 1 0,0 0 0,-1 0 0,1 0 0,0 0 0,0-1 0,0 1 0,0 0-1,0 0 1,0 0 0,0 0 0,0-1 0,0 1 0,0 0 0,0 0 0,0 0 0,0 0 0,0-1 0,0 1 0,0 0 0,1 0-1,-1 0 1,0 0 0,0-1 0,0 1 0,0 0 0,0 0 0,0 0 0,0 0 0,0 0 0,1 0 0,-1-1 0,0 1-1,0 0 1,0 0 0,11-5-652,1 2-115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41.2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256 35 15915,'-6'-4'450,"-1"-1"-1,1 2 0,-1-1 1,0 1-1,0 0 0,0 0 1,-1 0-1,1 1 0,-1 1 1,1-1-1,-12 0 1,13 2-307,-1 0 0,1 1 0,-1 0 0,1 0 0,0 1 0,-1-1 0,1 1 0,0 1 0,0-1 0,0 1 0,1 0 0,-1 0 0,-9 8 0,8-6-60,-1 1-1,1 1 0,1 0 1,-12 13-1,16-17-69,-1 1-1,1-1 1,1 0-1,-1 0 1,0 1-1,1-1 1,0 1-1,-1-1 1,1 1-1,1 0 1,-1-1-1,1 1 1,-1 0-1,1 0 1,0 3-1,0-6-11,1 1-1,-1-1 1,0 0 0,0 0-1,1 0 1,-1 0-1,1 0 1,-1 0-1,1 0 1,-1 0-1,1-1 1,-1 1-1,1 0 1,0 0-1,0 0 1,-1 0-1,1-1 1,0 1-1,0 0 1,0-1-1,0 1 1,0-1-1,0 1 1,0-1-1,1 1 1,2 0-7,-1 0 0,0-1-1,1 1 1,-1-1 0,1 0 0,-1 0-1,0 0 1,6-2 0,1 1-31,0-2 0,0 0 0,0 0 0,-1 0 0,10-6 0,31-23-294,12-6-831,-62 42 1073,0-1 0,0 1 1,-1 0-1,1-1 0,-1 1 1,0 0-1,-1 3 0,-13 50-167,8-38 272,2 1 1,0-1-1,2 1 0,-2 22 1,5-34 79,0 1 0,1-1 1,0 0-1,0 1 1,1-1-1,0 0 1,1 0-1,4 12 1,-6-19-58,-1 0 1,1 0 0,-1 1 0,0-1-1,1 0 1,-1 0 0,0 1 0,0-1-1,0 0 1,0 1 0,0-1-1,0 0 1,0 1 0,0-1 0,-1 0-1,1 0 1,-1 1 0,1-1 0,0 0-1,-1 0 1,0 0 0,1 1-1,-3 1 1,1-1 26,0 0 0,0 0 0,0-1-1,-1 1 1,1 0 0,-1-1 0,1 1 0,-1-1-1,0 0 1,-4 1 0,-5 1 148,0 0 1,-1-1-1,1 0 0,-14-1 0,17-1-272,0 0 0,-1 0 0,1-1 0,0-1 0,0 1 0,-17-7 0,26 8 28,0 0 1,0 0-1,-1 0 0,1 0 1,0 0-1,0 0 1,-1 0-1,1 0 1,0 0-1,0 0 1,0 0-1,-1 0 1,1-1-1,0 1 1,0 0-1,0 0 1,-1 0-1,1 0 1,0 0-1,0-1 1,0 1-1,0 0 0,-1 0 1,1 0-1,0-1 1,0 1-1,0 0 1,0 0-1,0-1 1,0 1-1,0 0 1,0 0-1,0 0 1,0-1-1,0 1 1,0 0-1,0 0 1,0-1-1,0 1 1,0 0-1,0 0 0,0-1 1,0 1-1,0 0 1,0 0-1,0-1 1,0 1-1,0 0 1,0 0-1,1 0 1,-1-1-1,0 1 1,0 0-1,0 0 1,0 0-1,1 0 1,-1-1-1,0 1 1,0 0-1,0 0 0,1 0 1,-1 0-1,0 0 1,8-3-543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41.6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257 1 18340,'-6'10'1536,"-10"13"-1096,-4-2-200,-7 5 681,0 4-297,-2 7-280,3-1-88,2-3-152,4 0-24,3-11-160,1-1-208,7-7-520,1-4-201,4-8 769,-2-2-160,4-7-184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42.01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115 0 17516,'-7'4'362,"-1"0"0,1 0 1,-1 1-1,1 0 0,1 0 1,-1 1-1,1-1 0,0 1 1,0 1-1,-6 8 0,10-12-298,-1 0-1,1 1 0,0-1 0,0 1 0,0-1 1,1 1-1,0 0 0,-1-1 0,1 1 0,0 0 1,1 0-1,-1 0 0,1 0 0,0 0 0,0 0 1,0 0-1,0 0 0,1 0 0,-1 0 0,1 0 1,0 0-1,0 0 0,3 5 0,-3-7-42,0-1-1,-1 1 1,1-1-1,0 1 1,1 0-1,-1-1 1,0 0-1,0 1 1,1-1-1,-1 0 1,0 0-1,1 0 1,-1 0-1,1 0 1,0 0-1,-1 0 1,1 0-1,0-1 1,-1 1-1,3 0 1,-1-1 15,0 1 0,0-1 0,0-1 1,0 1-1,-1 0 0,1-1 0,0 1 0,0-1 1,-1 0-1,1 0 0,0 0 0,2-1 1,2-2 61,-1 0 1,0 0 0,0 0-1,0-1 1,0 1 0,-1-2 0,0 1-1,0 0 1,6-10 0,-6 7 14,-1 0 1,1-1-1,-2 0 0,1 1 1,-1-2-1,2-12 1,-4 20-97,-1 0 1,0 0-1,0-1 0,0 1 1,0 0-1,0 0 1,0 0-1,0 0 1,-1 0-1,1-1 1,-1 1-1,0 0 1,1 0-1,-3-3 1,2 3-19,0 1 0,-1 0 0,1 0 0,0 0 0,0 0 0,-1 0 0,1 0 0,-1 0 0,1 1 0,-1-1 1,1 0-1,-1 1 0,0-1 0,1 1 0,-1 0 0,1-1 0,-1 1 0,0 0 0,1 0 0,-1 0 0,0 0 0,-2 1 1,-1 0-41,-1 0 1,1 0 0,0 1 0,0 0-1,0 0 1,0 0 0,0 1 0,0 0 0,0 0-1,1 0 1,-1 0 0,1 1 0,-7 7 0,2-2-278,1 1 1,0 0 0,0 0 0,-11 22 0,17-28 332,0-1-1,0 1 1,0 0-1,1 0 1,0 0-1,-1 0 1,1 0-1,1 1 1,-1-1-1,1 0 1,-1 0-1,1 0 1,1 1-1,-1-1 1,1 5-1,8 8-218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42.42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69 26 16235,'-12'24'1936,"9"-18"-1542,-1 0 0,1 0-1,1 0 1,-1 1 0,1-1-1,0 1 1,-1 9 0,3-15-365,0 0 1,0-1 0,0 1 0,0-1 0,0 1 0,0 0 0,0-1-1,0 1 1,0 0 0,0-1 0,0 1 0,0-1 0,1 1 0,-1 0 0,0-1-1,0 1 1,1-1 0,-1 1 0,0-1 0,1 1 0,-1-1 0,1 1-1,-1-1 1,1 1 0,-1-1 0,1 1 0,0 0 0,1-1 6,-1 0 0,0 1 0,0-1 0,1 0 1,-1 0-1,0 0 0,1 0 0,-1 0 0,0 0 0,1-1 1,-1 1-1,3-1 0,1-1 101,1 0 0,-1 0 0,1-1 0,9-6 0,-8 3 110,0 1 0,0-1 0,-1-1 0,0 1 0,9-14 0,-14 18-194,0 1 0,0-1 0,0 1 0,0-1 1,0 0-1,-1 0 0,1 1 0,-1-1 0,1 0 0,-1 0 0,0 0 0,0 0 0,0 1 0,0-4 0,0 3-33,-1 1 0,1 0 0,-1 0 0,1-1-1,-1 1 1,0 0 0,0 0 0,1 0 0,-1 0 0,0 0 0,0 0-1,0 0 1,0 0 0,0 0 0,0 0 0,-1 1 0,1-1 0,0 0-1,0 1 1,-1-1 0,1 1 0,-2-1 0,-3-1-133,1 1 0,0 0 0,-1 0-1,1 0 1,-1 1 0,1 0 0,0 0 0,-1 0 0,1 1 0,-9 2 0,10-3-49,0 1-1,0 1 1,0-1 0,0 0 0,0 1 0,1 0 0,-1 0 0,0 0 0,1 1 0,-1-1 0,1 1 0,0-1 0,0 1 0,-3 4-1,-1 6-499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55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13 17468,'8'-7'1544,"-1"2"510,-5 15-99,-22 156-740,4-55-2115,7-48 833,8-59-97,-4-2-56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0:56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16908,'3'2'1888,"6"1"-1248,4-2-176,4 2 897,9-2-561,4 1-152,4-2-472,3 1-424,-4-2 320,-4-1-96,-15 1-200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04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65 13603,'-1'-3'192,"0"1"-1,0 0 1,0-1 0,0 1-1,-1 0 1,1 0 0,-1 0 0,0 0-1,1 0 1,-1 1 0,0-1-1,0 0 1,0 1 0,0-1 0,-1 1-1,1 0 1,0 0 0,-1 0-1,-1-1 1,-9-2 490,1 0 1,-21-3-1,9 2-87,16 3-454,-1 0-1,0 0 1,0 1-1,1 0 1,-1 1 0,0 0-1,-11 1 1,13 0-92,1 1 1,0 0-1,0 0 0,-1 0 1,1 1-1,1-1 1,-1 2-1,0-1 0,1 0 1,-9 8-1,7-4-30,-1 0 0,1 1-1,0 0 1,1 0-1,0 1 1,0 0 0,1 0-1,0 0 1,1 1-1,-1-1 1,2 1 0,0 0-1,0 0 1,1 1 0,-2 12-1,2 3-24,0 0-1,2 0 1,1 0-1,1 0 1,5 27-1,-3-33-1,1-1 1,0 0-1,1 0 0,1 0 0,1-1 1,0 0-1,2 0 0,0-1 0,15 20 1,-19-29 9,1 0 1,0-1-1,0 1 1,1-1-1,0-1 0,0 1 1,1-1-1,-1-1 1,1 0-1,1 0 1,-1-1-1,1 0 1,-1 0-1,1-1 1,0 0-1,0-1 1,1 0-1,-1-1 1,15 0-1,-10-2 53,0 0 0,0-2 0,-1 0 0,1 0 0,-1-1 0,0-1 0,0-1 0,0 0 0,-1 0 0,0-2 1,0 0-1,0 0 0,18-17 0,-15 11 91,-1 0 1,-1-1-1,0-1 0,-1 0 1,-1-1-1,0 0 1,-1-1-1,-2 0 1,11-25-1,-12 22 77,0 0 0,-2 0-1,0-1 1,-1 0 0,1-22-1,-6 38-159,0-1-1,0 1 1,0 0-1,-1 0 1,0 0-1,0 0 1,-1 0-1,1 0 0,-1 1 1,-3-7-1,2 8-42,1 0 0,-1 1 0,1-1 0,-1 1 0,0 0 0,0-1 0,0 1 0,-1 1 0,1-1 0,-1 0-1,0 1 1,0 0 0,1 0 0,-1 0 0,-7-2 0,-6 0-258,1 0 0,-1 2-1,1 0 1,-1 1 0,0 0 0,0 2-1,0 0 1,0 0 0,1 2 0,-20 5-1,-8 3-362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05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23 13859,'-8'-4'189,"0"1"0,-1-1-1,1 2 1,-1-1 0,1 1 0,-1 0 0,0 1 0,1 0-1,-1 1 1,0-1 0,0 2 0,0-1 0,1 1 0,-1 1 0,0-1-1,1 1 1,-1 1 0,1 0 0,0 0 0,0 1 0,-9 4-1,6-2-74,0 0 0,1 1-1,-1 0 1,2 1 0,-1 0 0,1 0-1,0 1 1,1 0 0,0 1-1,0 0 1,1 0 0,0 1-1,1 0 1,-7 17 0,7-11-70,0 0-1,2 0 1,0 1 0,1 0-1,1 0 1,1 0 0,0 0-1,1 0 1,1 0 0,5 24-1,-4-31-49,0-1 0,1 0 1,1 1-1,0-1 0,0 0 0,1-1 0,0 1 0,0-1 0,1 0 0,1-1 0,-1 1 0,2-1 0,-1 0 1,1-1-1,0 0 0,0 0 0,1-1 0,15 9 0,-9-8 5,-1 0 1,2-2-1,-1 0 0,1 0 1,0-1-1,0-1 1,0-1-1,0 0 0,0-1 1,0-1-1,1-1 1,-1 0-1,0-1 0,0 0 1,21-7-1,-19 4 57,0-1 1,-1-1-1,0 0 0,0-1 1,-1-1-1,0-1 0,0 0 1,-1-1-1,-1-1 0,0 0 1,0-1-1,-1 0 0,13-18 1,-14 14 80,0-1-1,-2-1 1,0 0 0,-1 0 0,0 0 0,7-32 0,-12 39-47,-2-1 1,1 1-1,-2-1 0,0 1 1,0-1-1,-1 1 1,0-1-1,-1 1 1,-1-1-1,0 1 1,-1-1-1,-5-14 1,6 22-60,0 0 0,0 0 0,0 1 0,-1-1 0,0 1 0,0-1 0,0 1 0,0 0 1,-1 1-1,1-1 0,-1 0 0,0 1 0,0 0 0,-9-5 0,7 5-85,0 1-1,0 0 0,0 0 1,0 0-1,0 1 1,0 0-1,-1 0 1,1 1-1,0 0 1,-11 0-1,-8 4-300,1 1 1,-1 1-1,1 1 1,-43 19-1,67-26 353,-41 16-565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02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82 101 8554,'11'-44'4745,"-10"36"-2896,1 0 1,0 0-1,0 0 0,6-15 0,-8 23-1814,0 0 1,0 0-1,0 0 0,0 0 1,0 0-1,0-1 1,-1 1-1,1 0 1,0 0-1,0 0 0,0 0 1,0 0-1,0 0 1,0 0-1,0 0 0,0 0 1,-1 0-1,1 0 1,0 0-1,0 0 1,0 0-1,0-1 0,0 1 1,0 0-1,-1 0 1,1 0-1,0 0 0,0 0 1,0 0-1,0 0 1,0 1-1,0-1 1,-1 0-1,1 0 0,0 0 1,0 0-1,0 0 1,0 0-1,0 0 0,0 0 1,-1 0-1,1 0 1,0 0-1,0 0 1,0 0-1,0 1 0,0-1 1,0 0-1,0 0 1,0 0-1,0 0 1,-8 13 298,2-1 0,0 1 0,0 0 0,-4 17 0,10-28-325,-17 53 38,2 2 1,3 0-1,3 0 0,-4 84 1,13-138-66,0 16 55,0-19-45,-1 1 0,1-1 0,0 0 0,0 1-1,0-1 1,0 0 0,0 1 0,0-1-1,1 0 1,-1 1 0,0-1 0,0 0-1,0 1 1,0-1 0,0 0 0,0 1 0,1-1-1,-1 0 1,0 0 0,0 1 0,0-1-1,1 0 1,-1 0 0,0 1 0,0-1-1,1 0 1,-1 0 0,0 0 0,0 1-1,1-1 1,-1 0 0,0 0 0,1 0 0,-1 0-1,0 0 1,1 0 0,0 1 0,0-3-166,1 0 0,-1 0 0,0 0 0,0 0 1,0 0-1,0 0 0,0 0 0,0 0 0,-1 0 1,1-1-1,0 1 0,-1-4 0,2 0-859,-1 3 836,-1 0 0,1 1 0,-1-1 0,0 1 0,0-1 0,0 0 0,0 1 0,0-1 0,0 1 0,-1-1 0,1 1 0,-1-1 0,0 0 0,-2-3 0,-6-9-761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8:53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1780 130 4929,'-35'-10'169,"-308"-78"1461,280 76-1000,-1 3 0,0 2 1,-97 3-1,125 7-441,-1 1 0,1 2 0,0 2 0,0 1 0,1 2 1,0 1-1,1 2 0,0 1 0,1 2 0,1 1 0,-32 24 1,19-8-113,1 1 0,3 3 0,1 1 0,1 2 0,3 2 0,-51 75 1,50-60 1,3 0 1,2 3 0,3 0 0,2 2 0,4 1 0,2 1 0,3 0 0,-17 117-1,27-99 40,4 0 0,3 0 0,19 159-1,-7-171-63,4-2 1,2 0-1,3 0 0,56 122 0,-43-122-39,3-2-1,3-2 0,2-1 1,3-3-1,3-1 0,3-2 1,2-3-1,2-2 0,113 85 1,-92-87-16,2-4 0,2-3 0,1-3 0,3-4 0,1-4 0,1-4 0,2-3 1,0-4-1,2-3 0,93 6 0,-87-17 16,1-5 1,-1-3-1,1-4 1,-1-5-1,126-28 0,-160 23 4,-1-4-1,-1-1 1,-1-4-1,-1-2 1,-1-2-1,-1-3 1,-2-2-1,-1-2 1,58-51-1,-53 32 49,-2-2-1,-2-3 0,-3-2 1,-3-3-1,-3-1 0,65-124 1,-55 74 55,-6-1-1,-4-3 1,41-181 0,-66 219-67,-5-1-1,-3-1 0,-3 0 1,-7-162-1,-6 186-27,-2 1 1,-3 0-1,-2 0 1,-3 1-1,-2 1 0,-3 1 1,-50-99-1,51 119-8,-2 1 0,-2 1 0,0 1 0,-2 1 0,-2 1 0,-54-47-1,44 48 3,0 2-1,-2 1 1,-1 2-1,-1 2 1,-65-25-1,53 27-8,-1 3 1,-1 3-1,0 1 0,-86-6 0,69 15-52,0 3 0,-1 3 0,-72 12 0,39 3-77,-147 46-1,-91 60-45,153-42 27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03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71 15891,'-18'-13'7363,"30"11"-5080,100-21-240,5-1-1500,9 16-2704,-100 8 1870,-2-1-215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07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46 15219,'-1'-3'274,"1"0"0,0 0 1,-1 0-1,1 1 0,-1-1 0,0 0 0,0 0 0,0 1 0,0-1 0,0 0 0,0 1 0,-4-4 1,4 5-195,1 0 1,-1 1 0,0-1 0,0 0 0,0 1 0,0-1 0,0 1 0,0 0 0,-1-1 0,1 1 0,0 0 0,0 0 0,0-1 0,0 1 0,0 0 0,0 0 0,0 0 0,-1 0 0,1 1 0,0-1 0,0 0 0,0 0 0,0 1 0,0-1 0,0 0 0,0 1 0,0-1 0,0 1 0,0 0 0,0-1 0,0 1 0,0 0 0,0-1 0,0 2 0,-5 2 32,1 1 0,0 0 1,0 0-1,-5 8 1,-9 8-55,13-15-61,0 1-1,0 0 0,1 1 0,0 0 1,0-1-1,1 1 0,-7 16 0,10-20-1,-1-1-1,1 0 1,0 0-1,1 1 1,-1-1 0,1 0-1,-1 1 1,1-1-1,0 1 1,0-1-1,0 0 1,1 1-1,-1-1 1,1 0 0,0 1-1,0-1 1,0 0-1,0 0 1,1 0-1,-1 0 1,1 0-1,0 0 1,0 0 0,2 3-1,7 4-5,0-1 0,1 0 0,15 8 0,-17-10-2,0-1 1,-1 1-1,0 0 1,0 1-1,10 10 1,-17-15 9,0 1 0,1-1 0,-1 1 1,0-1-1,-1 1 0,1 0 0,-1-1 0,0 1 1,0 0-1,0 0 0,0 0 0,0 0 0,-1 0 1,0 0-1,0 0 0,0 0 0,0 0 0,-1 0 1,-1 6-1,1-4 6,-1-1 1,0 1-1,0-1 1,0 1 0,0-1-1,-1 0 1,0 0-1,0 0 1,-1 0-1,1-1 1,-1 1 0,0-1-1,0 0 1,-5 4-1,-2 0 17,-1-1 0,1 0 0,-2 0 0,-20 8 0,30-14-14,0 0-1,1-1 1,-1 1-1,0-1 1,0 0-1,0 0 1,1 0-1,-1 0 1,0 0-1,0 0 1,1-1-1,-1 1 1,0-1-1,0 0 1,1 0-1,-1 0 1,1 0-1,-1 0 1,1-1-1,-1 1 1,1-1-1,0 0 1,0 1-1,0-1 1,0 0-1,0 0 1,0 0-1,0-1 1,1 1-1,-1 0 1,1-1-1,-1 1 1,1-1-1,0 1 1,0-1-1,0 1 1,1-1-1,-1 0 1,0 0-1,1 1 1,0-1-1,0 0 1,0 0-1,0 0 1,0 1-1,0-1 1,1 0-1,-1 0 1,2-3-1,3-6 27,-1 1 0,1 1 0,1-1 0,0 1 0,0 0 0,1 0 0,1 1 0,13-14 0,8-5 252,42-28 0,9-10 314,-74 61-555,39-42 380,-41 43-378,0-1 1,-1 0-1,1 0 1,-1 0-1,-1 0 0,1-1 1,-1 1-1,3-9 1,-5 12-39,1 1 0,-1-1 0,1 1 0,-1 0 0,0-1 0,0 1 0,0-1 0,0 1 0,0-1 0,0 1 0,0-1 0,0 1 0,-1-1 0,1 1 0,0 0 0,-1-1-1,1 1 1,-1 0 0,0-1 0,1 1 0,-1 0 0,0 0 0,0-1 0,0 1 0,0 0 0,0 0 0,0 0 0,0 0 0,0 0 0,0 0 0,-1 1 0,1-1 0,0 0 0,-1 0 0,1 1 0,0-1 0,-1 1 0,1 0 0,0-1 0,-1 1 0,1 0 0,-1 0 0,1 0 0,-4 0 0,-1-1-103,0 2-1,0-1 1,0 1-1,0-1 0,0 2 1,0-1-1,0 1 1,0 0-1,-8 4 1,10-4-129,-1 1 0,1-1 1,0 1-1,0 0 0,0 1 1,-3 3-1,6-6 143,-1 1 0,1 0 0,0-1 0,0 1 1,0 0-1,0 0 0,0 0 0,0 0 0,0 0 0,0 0 0,1 0 0,-1 0 0,1 0 1,0 0-1,0 0 0,0 4 0,2 10-673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07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 13803,'9'2'1936,"1"11"-1127,-11 5-401,-9-1 1960,-8 10-1632,-2 3-144,-7 4-296,-2 8-103,1 1-129,-2-6-64,5-2-169,4-2-199,8-10-384,1-6-120,11-17 656,-3-4-208,4-18-136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07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13707,'-3'0'150,"0"0"0,0 0 0,-1 0 1,1 1-1,0-1 0,0 1 0,0 0 0,0 0 0,0 0 1,0 0-1,0 0 0,0 1 0,0-1 0,1 1 0,-1 0 1,0 0-1,1 0 0,-1 0 0,1 0 0,0 0 0,0 1 1,0-1-1,0 1 0,-3 5 0,4-6-81,0 1 0,0-1-1,0 1 1,0-1 0,0 1-1,1-1 1,-1 1 0,1 0-1,0-1 1,0 1 0,0-1 0,0 1-1,0 0 1,0-1 0,1 1-1,-1 0 1,1-1 0,0 1-1,-1-1 1,1 1 0,0-1 0,1 0-1,-1 1 1,0-1 0,1 0-1,-1 0 1,1 0 0,0 0-1,0 0 1,3 2 0,-2-1 20,1 0 0,1-1 1,-1 0-1,0 0 0,0 0 1,1 0-1,-1-1 0,1 0 0,0 0 1,-1 0-1,1 0 0,0-1 0,-1 0 1,1 0-1,0 0 0,0 0 1,8-3-1,-9 3-31,1-1-1,-1 0 1,1-1 0,-1 1 0,0-1-1,0 0 1,1 0 0,-1 0 0,-1-1 0,1 1-1,0-1 1,-1 0 0,1 0 0,-1 0-1,0-1 1,0 1 0,0-1 0,3-6-1,-5 9-52,0 0 0,0-1 0,0 1-1,-1-1 1,1 0 0,0 1 0,-1-1 0,0 1-1,1-1 1,-1 0 0,0 1 0,0-1-1,0 0 1,0 0 0,0 1 0,0-1-1,0 0 1,-1 1 0,1-1 0,-1 1 0,1-1-1,-1 0 1,1 1 0,-1-1 0,0 1-1,0-1 1,0 1 0,0 0 0,0-1-1,0 1 1,0 0 0,0 0 0,-1 0 0,1 0-1,0 0 1,-1 0 0,-1-1 0,-1 0-50,0 0 1,0 0 0,0 1 0,-1 0 0,1 0 0,0 0 0,-1 0 0,1 1 0,-1-1 0,1 1 0,-1 0-1,-8 2 1,7-1-25,0 1 0,-1 0 0,1 0-1,0 1 1,1-1 0,-1 1-1,0 0 1,1 1 0,0 0 0,-1 0-1,2 0 1,-1 0 0,0 1-1,-4 5 1,3-2 77,0 0 0,1 0 0,0 1 0,0-1 0,1 1 0,0 0 0,1 1 0,-4 15 0,0 10-20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08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130 139 15163,'-15'12'609,"1"1"-1,0 1 1,1 0 0,0 1-1,1 1 1,1 0-1,0 0 1,-11 27-1,18-23-199,4-20-394,0 1 0,0-1 0,0 1 0,0-1 0,0 0 0,0 1 0,1-1-1,-1 1 1,0-1 0,0 1 0,0-1 0,1 1 0,-1-1 0,0 0 0,1 1 0,-1-1 0,0 0 0,1 1 0,-1-1 0,0 0 0,1 1 0,-1-1 0,1 0-1,1 1 3,-1-1 0,0 0-1,1 0 1,-1-1-1,1 1 1,-1 0-1,1 0 1,-1-1-1,1 1 1,-1-1-1,0 1 1,1-1-1,-1 0 1,0 1-1,1-1 1,-1 0-1,0 0 1,0 0-1,0 0 1,0 0-1,0 0 1,2-2-1,3-3 75,0 0-1,0-1 0,0 0 0,-1 0 1,0 0-1,0 0 0,-1-1 0,0 0 1,0 0-1,-1 0 0,0 0 1,0-1-1,-1 1 0,0-1 0,0 0 1,-1 1-1,0-1 0,-1-12 0,-1 18-148,1 1-1,-1-1 1,0 1-1,0-1 1,0 1-1,0-1 1,0 1-1,-1-1 1,1 1-1,-1 0 0,1 0 1,-1 0-1,0 0 1,0 0-1,0 0 1,0 0-1,0 1 1,0-1-1,-1 1 1,1-1-1,0 1 1,-1 0-1,1 0 0,-1 0 1,1 0-1,-1 1 1,-2-1-1,4 0-383</inkml:trace>
  <inkml:trace contextRef="#ctx0" brushRef="#br0" timeOffset="1">309 5 14595,'3'0'1945,"3"0"-1065,1-1-392,4-1 1976,2 1-1663,6 1-1114,1 0 1794,1 0-1385,-3 0-48,-4 1-40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09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14379,'-1'11'1286,"-1"1"0,0-1 0,0 0 0,-7 18-1,-3 13-324,8-21-760,-4 18-248,1 0 0,2 1 0,0 68 0,6-100-944,1-8-226,4-12-376,-4 9 1636,6-13-895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10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0 20780,'-9'17'2209,"2"-6"-1972,-36 87 1612,37-82-1861,0 0 0,2 1 0,0-1 0,-2 23 0,5-37-19,1-1 1,0 0 0,0 1 0,0-1-1,0 0 1,0 1 0,0-1 0,0 0-1,1 1 1,-1-1 0,0 0 0,1 1-1,-1-1 1,1 0 0,-1 0 0,1 0-1,0 1 1,-1-1 0,1 0 0,2 2-1,-2-2-64,0-1 0,0 1 0,0-1 0,0 1 0,1-1 0,-1 0 0,0 1 0,0-1 1,0 0-1,1 0 0,-1 0 0,0 0 0,0 0 0,1 0 0,-1 0 0,0 0 0,0-1 0,2 1 0,3-2-254,0 0 0,0-1 1,-1 1-1,1-1 0,-1 0 1,0-1-1,9-6 1,2-6-271,0 0-136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10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68 14907,'-6'10'1785,"-5"6"-905,-2 1-264,2 6 944,-2 1-215,4 2-313,3 1-160,4-3-344,0 1-248,4-7-464,3-2-352,2-9 448,2-5-120,-3-11-64</inkml:trace>
  <inkml:trace contextRef="#ctx0" brushRef="#br0" timeOffset="1">433 8 15083,'4'-8'1929,"-2"10"-1105,-4 4-352,-6 6 1704,-5 3-1167,-9 6-465,-2 5-120,0 7-280,-5 1-88,3-2-32,2 0 8,4-7-168,2 0-168,11-11-352,6-11-225,-5 0 689,6-13-184,3-9-120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10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14955,'-12'11'759,"0"-1"0,1 2-1,0 0 1,-9 14 0,18-23-589,0 1 1,0-1-1,0 0 1,1 1-1,-1 0 0,1-1 1,0 1-1,0 0 0,0 0 1,0 3-1,1-4-91,0-1 1,0 0-1,1 0 0,-1 0 0,1 1 1,-1-1-1,1 0 0,0 0 0,-1 0 0,1 0 1,0 0-1,0 0 0,1 0 0,-1-1 0,0 1 1,1 0-1,-1-1 0,1 1 0,1 1 0,-1-1-43,1 0-1,-1-1 1,1 1-1,-1-1 0,1 1 1,0-1-1,0 0 1,-1 0-1,1 0 1,0-1-1,0 1 0,0-1 1,0 1-1,0-1 1,0 0-1,0 0 0,0 0 1,0-1-1,0 1 1,0-1-1,0 1 0,0-1 1,3-2-1,-2 2-2,0-1 0,1 0 0,-1 0-1,0-1 1,-1 1 0,1-1 0,0 0 0,-1 0-1,1 0 1,-1 0 0,0-1 0,0 1-1,-1-1 1,4-5 0,-4 6-25,-1 0 0,1-1 0,-1 1 0,0 0 0,0 0 0,0-1 0,0 1 0,-1-1 0,0 1 0,1-1 0,-1 1 0,0-1 0,-1 1 0,1-1 0,-1 1 0,1-1 0,-1 1 0,0 0 0,0-1 0,-1 1 0,-2-6 0,2 6-33,0 1 1,0-1-1,0 1 1,0 0-1,-1 0 1,1-1-1,0 2 0,-1-1 1,0 0-1,1 0 1,-1 1-1,0 0 0,0-1 1,0 1-1,0 0 1,0 1-1,0-1 0,0 0 1,0 1-1,0 0 1,0-1-1,0 1 0,-1 1 1,-4 0-1,2 0-94,0 1-1,0 0 1,0 0 0,0 0-1,0 1 1,1 0-1,-1 0 1,1 0 0,0 1-1,0 0 1,0 0-1,0 0 1,1 0 0,-1 1-1,1 0 1,0 0-1,1 0 1,-1 0-1,1 1 1,0 0 0,1-1-1,-1 1 1,1 0-1,0 0 1,-1 9 0,-1 10-291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1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46 387 15707,'-9'15'1340,"0"0"1,-6 17-1,12-26-1077,1 0 1,0 0-1,0 0 1,1 1-1,0-1 0,0 0 1,1 0-1,-1 1 1,1 6-1,0-12-248,0 0-1,0 0 1,0 0 0,1 0-1,-1 0 1,0 0 0,0 0-1,0 0 1,1 0 0,-1 0-1,1-1 1,-1 1-1,0 0 1,1 0 0,0 0-1,-1 0 1,1 0 0,-1-1-1,1 1 1,0 0 0,0-1-1,-1 1 1,1 0 0,0-1-1,2 2 1,-2-2 1,1 0 0,-1 0 0,1 0 0,-1 0 0,1 0-1,-1 0 1,1-1 0,-1 1 0,1 0 0,-1-1 0,1 1 0,-1-1 0,0 1 0,1-1 0,1-1 0,6-4 60,0-1 0,0 0-1,12-12 1,-19 17-59,6-6 29,0 0 0,0-1-1,-1 0 1,0-1 0,0 0 0,-1 0-1,7-16 1,-12 24-92,0-1 1,0 1-1,0-1 0,0 0 1,-1 1-1,1-1 1,-1 0-1,1 0 0,-1 1 1,0-1-1,0 0 0,-1 0 1,1 1-1,0-1 0,-1 0 1,0 1-1,1-1 1,-1 0-1,0 1 0,0-1 1,-1 1-1,1 0 0,-1-1 1,1 1-1,-1 0 0,1 0 1,-1 0-1,0 0 0,0 0 1,0 0-1,-1 0 1,1 1-1,0-1 0,0 1 1,-1-1-1,-4-1 0,-5-2-296</inkml:trace>
  <inkml:trace contextRef="#ctx0" brushRef="#br0" timeOffset="1">221 0 17260,'5'18'1872,"0"-4"-1264,0 3-304,4 3 1641,3 8-1609,0 2-32,3 5-56,-2-4-48,-6 1-136,-1 6-24,-11 3-40,-8 4-104,-10 3-456,-5 4-216,-12 4-321,-5-2 825,-4-5-192,-1 0-216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8:5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2316 303 8146,'-7'-15'202,"0"0"-1,-1 0 1,0 1 0,-1 0 0,0 1-1,-1 0 1,-1 0 0,0 1 0,-20-16 0,15 15 49,-1 1 1,-1 1-1,0 0 1,0 2 0,-1 0-1,-36-12 1,17 11-49,0 2-1,0 1 1,-1 2 0,0 2 0,0 1-1,0 2 1,-65 9 0,9 7-157,1 3 1,2 5-1,0 3 1,2 5-1,1 3 1,2 5-1,1 3 0,3 4 1,1 3-1,-122 100 1,149-101-38,2 3-1,3 2 1,2 2 0,2 2 0,3 2 0,2 2 0,4 2 0,-39 86 0,52-92-10,2 1 0,3 1-1,3 0 1,2 2 0,-7 76 0,14-52-1,3 1 0,5 0 0,13 106 0,-7-140-1,2 0 1,3-1-1,2 0 1,2-1-1,2 0 0,3-2 1,1 0-1,3-1 1,2-2-1,2-1 0,1-1 1,3-1-1,1-2 1,3-1-1,1-2 1,1-2-1,70 49 0,-48-46 1,1-4 0,2-2-1,1-2 1,2-4 0,0-3-1,2-2 1,111 19-1,-94-28-4,0-3 0,1-4 0,0-4-1,0-3 1,164-25 0,-201 17 6,0-3-1,0-1 1,-2-3 0,0-1 0,-1-3 0,0-2 0,-2-1 0,-1-3 0,-1-2 0,-1-1 0,-2-2-1,-1-2 1,-1-2 0,-2-1 0,-1-2 0,56-82 0,-56 63 13,-3-1-1,-2-2 1,34-100-1,-32 62-9,29-164-1,-47 172-12,-4-1-1,-4 0 1,-3-1 0,-5 1-1,-4 0 1,-4 0-1,-3 0 1,-5 2-1,-4 0 1,-3 1 0,-4 1-1,-4 2 1,-49-90-1,52 120 41,-2 1 0,-2 2 0,-3 1 0,-2 2 0,-2 1 0,-50-43 0,62 66-6,-1 1 0,-1 2 0,-1 1 1,-53-26-1,57 35-34,0 1 1,0 1-1,-1 2 1,0 0 0,-1 2-1,-42-3 1,36 8-27,1 1 1,-1 1-1,0 3 1,1 0 0,-45 13-1,21-1 15,1 4 1,-68 31-1,-33 29-93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11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13475,'-4'12'1216,"-6"8"-840,-2 4-112,-3 8 640,-1 6-287,2 14-9,-4-3-8,7 11-112,5 7-32,5 2-64,4-4-8,11-4-224,9-3-176,17-11-440,13-6-144,13-16 480,10-11-176,13-10-56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12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17444,'20'-9'708,"1"1"0,0 0-1,1 2 1,0 1 0,0 0 0,0 2 0,0 0 0,1 1 0,-1 2 0,32 2 0,-48-1-638,0 0 1,0 0-1,0 0 1,-1 0-1,1 1 1,0 0-1,7 4 1,-11-6-66,-1 1 1,0 0 0,1 0-1,-1 0 1,0 0-1,1 0 1,-1 0-1,0 1 1,0-1-1,0 0 1,0 1-1,0-1 1,0 0 0,0 1-1,-1-1 1,1 1-1,-1 0 1,1-1-1,-1 1 1,1-1-1,-1 1 1,0 0-1,0-1 1,1 1 0,-1 0-1,-1-1 1,1 1-1,0 0 1,0-1-1,-1 4 1,-2 3-24,-1 1 1,1-1 0,-1 0-1,-1 0 1,0-1-1,0 1 1,-7 7 0,-7 10-28,-2 5-2,14-21 27,0 0-1,1 0 1,0 1 0,0-1 0,1 2-1,0-1 1,1 0 0,-4 14-1,8-22 16,0-1-1,0 1 1,0 0-1,0 0 1,0 0-1,0 0 1,0-1-1,1 1 0,-1 0 1,1 0-1,-1-1 1,1 1-1,0 0 1,0-1-1,0 1 1,0 0-1,0-1 1,0 1-1,0-1 0,0 0 1,0 1-1,1-1 1,-1 0-1,1 0 1,-1 0-1,1 0 1,-1 0-1,1 0 0,-1 0 1,1 0-1,0-1 1,0 1-1,2 0 1,7 2-204,0 0 0,0-1 0,0 0 0,12 0 0,-23-2 197,106 0-1660,-76 0 1177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12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0 180 13427,'5'-1'600,"-1"1"0,1-1 0,-1 0 0,0-1 0,1 1 0,7-5 0,6-1 612,60-15 1916,158-21 1,84 14-2267,-255 24-692,1410-45-4423,-1380 49 3392,-94 1 853,-1 0 1,0 0-1,0 0 1,1 0-1,-1 0 1,0 0-1,0 0 0,0 0 1,1 0-1,-1 0 1,0 0-1,0 0 1,1 0-1,-1 0 1,0 0-1,0 0 0,1 0 1,-1-1-1,0 1 1,0 0-1,0 0 1,1 0-1,-1 0 1,0 0-1,0-1 0,0 1 1,0 0-1,1 0 1,-1 0-1,0-1 1,0 1-1,0 0 1,0 0-1,0 0 0,0-1 1,0 1-1,0 0 1,1 0-1,-1-1 1,0 1-1,0 0 1,0 0-1,0 0 1,0-1-1,0 1 0,0 0 1,0-1-10,-5-2-197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1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15 19612,'3'-10'2033,"-3"5"-1009,-2 18 200,1 12-264,-3 8-328,1 10-175,0 5-417,-3 1-160,2 0-273,3-2-231,-2-17-592,3-4 1384,3-12-408,1-8-208,9-9-80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13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0 19620,'-12'22'748,"-52"108"1456,59-117-2120,0 0-1,1 1 1,0 0 0,1 0 0,1 0 0,0 0 0,0 26-1,2-38-74,1 0 0,-1 0-1,0 0 1,1 0 0,-1 0-1,1 0 1,-1 0 0,1 0-1,0 0 1,0 0 0,0-1-1,0 1 1,0 0 0,0-1-1,0 1 1,1-1 0,-1 1-1,1-1 1,-1 1 0,3 1-1,0-2-87,-1 1 0,1 0 0,-1-1 0,1 0 0,0 1-1,0-1 1,-1-1 0,1 1 0,0-1 0,5 1-1,0-1-192,0-1-1,0 0 0,0 0 1,0 0-1,0-1 0,0-1 0,0 0 1,14-6-1,-7-2-310</inkml:trace>
  <inkml:trace contextRef="#ctx0" brushRef="#br0" timeOffset="1">206 234 15883,'-11'21'1625,"-4"7"-1017,0-4-224,0 9 840,2-1-376,6-5-680,3 3-352,5-10 232,5-7-104,8-9-120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14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0 14411,'-4'23'1664,"-12"6"-911,-2 3-273,-4 6 1016,1-3-544,1-1-248,2 5-120,5-9-423,2-7-305,7-6-593,-1-6 641,5-9-96,-2 1-120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14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0 15179,'-8'5'389,"1"0"-1,0 1 1,1 0-1,-1 0 0,1 0 1,-8 11-1,13-15-323,-1 1-1,0-1 0,1 1 1,0-1-1,-1 1 1,1 0-1,0-1 1,0 1-1,1 0 0,-1 0 1,0-1-1,1 1 1,0 0-1,0 0 0,0 0 1,0 0-1,0 0 1,0 0-1,1-1 0,-1 1 1,1 0-1,0 0 1,2 4-1,-3-6-43,1 0-1,-1 0 1,1 0-1,0 0 1,-1 0 0,1 0-1,0 0 1,0 0-1,0 0 1,0 0-1,0-1 1,0 1-1,0 0 1,0 0 0,0-1-1,0 1 1,0-1-1,0 1 1,0-1-1,1 1 1,-1-1-1,2 0 1,0 0 10,-1 0-1,0 0 1,1 0 0,-1-1-1,0 1 1,1-1 0,-1 1-1,0-1 1,0 0 0,1 0-1,1-2 1,3-1 81,0 0 1,-1-1-1,0 0 0,0 0 1,0-1-1,6-8 0,-9 10-29,0 0 0,0-1 0,-1 1 0,0-1-1,4-8 1,-6 12-78,0 1 0,1-1-1,-1 0 1,0 1 0,0-1-1,1 1 1,-1-1 0,0 0 0,0 1-1,0-1 1,0 0 0,0 1-1,0-1 1,0 0 0,0 1-1,0-1 1,0 0 0,0 1 0,0-1-1,0 0 1,-1 1 0,1-1-1,0 0 1,0 1 0,-1-1-1,1 1 1,0-1 0,-1 0 0,1 1-1,-1-1 1,1 1 0,-1-1-1,1 1 1,-1 0 0,1-1-1,-1 1 1,1-1 0,-1 1 0,0 0-1,1 0 1,-1-1 0,1 1-1,-1 0 1,0 0 0,1 0-1,-1 0 1,0-1 0,1 1 0,-1 0-1,0 0 1,-1 1 0,-1-1-60,-1 1 1,0 0 0,1 0-1,-1 1 1,1-1-1,-1 1 1,1 0 0,-1-1-1,1 2 1,0-1-1,0 0 1,0 1 0,0-1-1,1 1 1,-4 4-1,-2 2-297,0 1 0,1 1 0,-8 14 0,9-13 62,0-1 0,-7 25 0,6-6-170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15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34 12507,'-9'13'1336,"5"-9"-921,0 1 0,1 0-1,-1 0 1,1 0 0,1 1 0,-1-1-1,1 1 1,-3 8 0,5-13-368,0 0 0,0 0 0,0-1-1,0 1 1,0 0 0,0 0 0,1-1 0,-1 1 0,0 0 0,1-1 0,-1 1 0,0 0 0,1-1 0,-1 1 0,1 0 0,-1-1 0,0 1 0,1-1-1,0 1 1,-1-1 0,1 1 0,-1-1 0,1 1 0,0-1 0,-1 1 0,1-1 0,0 0 0,-1 0 0,1 1 0,0-1 0,0 0 0,-1 0 0,1 0-1,0 0 1,0 0 0,-1 0 0,1 0 0,1 0 0,30-1 590,-22-1-447,0 0 0,-1-1-1,1 0 1,-1 0 0,14-8 0,-18 9-82,-1 0 0,0-1 0,0 1 0,0-1 0,0 0 0,0-1 0,-1 1 0,1-1 0,-1 1 0,0-1 0,0 0 0,0 0 0,2-5 0,-4 8-93,-1 0-1,0 0 1,1 0-1,-1 0 1,0 0-1,0 0 1,1 0-1,-1 0 1,0 0-1,0 0 1,0 0-1,0 0 0,0 0 1,0 0-1,-1 0 1,1 0-1,0 0 1,0 0-1,-1 0 1,1 0-1,-1 0 1,1 1-1,-1-1 1,0-1-1,0 0 1,-1 1 0,1 0-1,-1-1 1,1 1 0,-1 0 0,0 0-1,0 0 1,0 0 0,1 0 0,-1 1-1,-3-2 1,-1 1 87,-1-1 0,1 1 0,-1 0 1,1 1-1,-1 0 0,-9 0 0,-5 6-69,0 3 7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26.893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671 147 14467,'-4'-6'467,"1"1"0,-1 0 0,0 0 0,0 0 0,0 1 0,0-1 0,-1 1 0,0 0 0,0 1 0,-6-4 0,-10-6 212,-26-10 0,46 23-669,-25-11 157,0 1 0,-1 1-1,0 1 1,-1 2-1,1 1 1,-1 1 0,0 1-1,0 2 1,-1 1-1,1 1 1,0 1 0,-50 11-1,70-12-167,1 1 0,0 0 0,0 1 0,0 0 0,0 0 0,0 0 1,0 1-1,1 0 0,0 0 0,0 1 0,0 0 0,0 0 0,-5 7 0,6-6-13,0 1 0,1 0-1,0 1 1,0-1 0,1 1 0,0-1 0,0 1 0,1 0 0,0 0 0,0 0 0,-1 14 0,2-7-6,0-1 0,1 0 0,0 1 1,1-1-1,0 0 0,2 0 0,-1 0 1,2 0-1,0 0 0,0-1 1,2 1-1,-1-1 0,2 0 0,0-1 1,0 1-1,1-2 0,1 1 0,0-1 1,0 0-1,1-1 0,0 0 1,1-1-1,0 0 0,1 0 0,0-1 1,0-1-1,0 0 0,26 10 0,-20-11 14,0-1 1,0-1-1,0 0 0,1-2 0,-1 0 0,1 0 0,-1-2 0,1 0 0,0-2 0,-1 0 0,1-1 0,-1 0 0,0-2 0,0 0 0,0-1 0,-1-1 0,23-12 0,-11 3 47,-1-1 0,-1-1 0,0-2 0,-2-1 0,0 0 0,-1-2 0,-1-1 0,-2 0 0,20-29 0,-38 48 14,1 0 1,-1-1-1,0 1 0,0-1 1,-1 0-1,0 1 0,0-1 1,0 0-1,0 0 0,0-10 1,-2 14-20,0-1 1,0 0-1,0 0 1,-1 0-1,1 0 1,-1 0-1,0 0 1,1 0-1,-1 0 1,-1 1-1,1-1 1,0 0-1,-1 1 1,1-1-1,-1 1 1,0 0-1,0-1 1,0 1-1,0 0 1,0 0-1,0 0 1,-1 0-1,-3-2 1,-6-2-172,0 0 1,0 0 0,-1 2 0,1-1-1,-1 2 1,0 0 0,0 0 0,-1 1 0,1 1-1,0 0 1,0 1 0,-1 0 0,-19 4-1,29-4 68,0 1 0,0 0-1,0 0 1,-1 0-1,1 1 1,1-1-1,-1 1 1,0 0-1,0 0 1,1 0-1,-6 5 1,-11 9-515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27.94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534 97 15043,'-5'-4'310,"0"0"0,0 1-1,0 0 1,0 0 0,0 0 0,-1 1-1,1-1 1,-1 1 0,0 0 0,1 1-1,-1 0 1,0 0 0,-12-1 0,-9 1 587,-49 5 1,45-1-696,8-2-105,0 1 0,1 2 0,-1 0 0,1 2 0,-29 10 0,43-13-82,-1 1 0,1 0 0,0 0 0,0 1 0,0 0 0,1 0 0,0 1 0,0 0 0,0 0 0,1 1 0,0 0 0,0 0 0,0 0 0,1 1 0,0 0 0,-4 9 0,4-3-2,0 1 0,0-1 0,1 1-1,1 1 1,1-1 0,0 0 0,1 1 0,1-1 0,0 0-1,1 1 1,0-1 0,2 1 0,6 23 0,-5-26-12,0 1 1,1-1 0,1 0-1,0 0 1,1-1 0,0 0 0,1 0-1,0-1 1,1 0 0,1 0-1,-1-1 1,2 0 0,-1-1-1,1 0 1,14 8 0,-11-8-4,1-2 1,1 1-1,-1-2 1,1 0-1,0-1 1,1 0-1,-1-1 1,1-1-1,-1-1 1,1 0-1,0-1 0,24-2 1,-19-2 12,-1 0 0,1-1 0,-1-2 0,0 0 0,0-1 0,-1-1 0,0-1 0,0 0 0,22-16 0,-11 3 67,-1-1 0,0-1 0,-2-2 0,-1-1 0,-1-1-1,-1-1 1,-1-1 0,-2-1 0,-2-2 0,28-56 0,-41 75 0,-1-1 1,0 0 0,-1 0 0,-1 0-1,-1-1 1,0 1 0,1-24-1,-4 34-58,0 1-1,0 0 1,0 0-1,-1 0 1,1 0-1,-1 0 1,0 0-1,0 0 1,-1 0-1,1 0 1,-1 0-1,0 0 1,0 1-1,0-1 0,0 1 1,-1-1-1,1 1 1,-1 0-1,0 0 1,0 0-1,0 0 1,0 1-1,-1-1 1,1 1-1,-1 0 1,1 0-1,-1 0 1,0 0-1,0 1 1,0-1-1,0 1 0,-7-1 1,-3 0-80,0 0 0,0 1 0,-1 1 1,1 1-1,-1 0 0,1 0 0,0 1 0,0 1 0,-22 8 1,19-6-147,0 2-1,1 0 1,-1 1 0,2 1 0,-1 0 0,1 1 0,-16 14 0,-1 9-218,14-1-84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8:5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1080 460 8930,'-13'-7'92,"0"0"0,0 1 0,0 1 0,-1 0 1,0 0-1,0 2 0,0-1 0,0 2 0,0 0 0,-1 1 0,1 0 0,-1 1 1,1 1-1,-17 2 0,-19 5 102,1 3 0,-80 27 0,86-24 2,2 2-1,0 3 1,1 0-1,1 3 0,-48 34 1,63-37-92,0 0 0,1 2 0,1 0 0,1 2 0,2 0 0,0 2 0,1 0 0,-23 44 0,19-24-49,3 1 0,2 2 0,2-1 1,2 2-1,-12 87 0,17-68-32,4 1 0,3 0 0,12 114 0,2-100-19,3 0 0,4 0 1,34 85-1,-31-110-2,2 0 0,3-2 0,66 100 0,-48-93 2,2-2 0,98 96 0,-116-129-6,2-2 0,1-1 1,1-2-1,0-1 0,66 30 1,-50-31 3,2-2 1,0-2-1,93 17 1,-57-21 14,141 3 1,87-24 48,-316 8-66,324-30 58,-277 22-51,-2-1 0,1-3 0,-1-1 1,83-38-1,-105 39-8,-1 0 1,-1-2 0,0-1 0,-1-1 0,0 0-1,-2-1 1,21-24 0,-17 14 14,-1-1-1,-2-1 1,-1-1 0,24-53 0,-19 29 21,-3-1 0,13-61 1,12-114 75,-26 82-21,-6 0 0,-6-168 0,-13 194-43,-5 0-1,-5 1 0,-32-119 1,30 173-1,-3 1 0,-2 1-1,-46-90 1,48 117-7,-1 1 0,-2 0 0,-2 2 0,-1 1 0,-2 1 0,-52-46 0,59 61-28,-1 1 1,-1 1-1,-1 1 0,0 1 1,-1 2-1,0 0 0,-1 2 1,0 1-1,-1 1 1,0 1-1,-39-4 0,25 6-137,0 3 0,0 2 0,0 1 0,-1 2 0,1 2 0,1 2 0,-50 14 0,23 2-20,-68 32 1,-94 53-91,-28 34-96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24.1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29 22 15403,'6'-8'1405,"4"-5"1683,-8 13-1506,-3 9-212,-12 45 65,4-16-1331,1 0 0,-6 74 0,14-102-189,-1-6-94,1 1 1,0-1-1,0 1 0,0 0 1,0-1-1,1 1 0,0-1 1,0 1-1,0-1 0,3 7 1,-4-11 165,0 0 0,0 0-1,0 0 1,0 0 0,0 0 0,0 1 0,0-1 0,0 0 0,0 0 0,1 0 0,-1 0 0,0 0-1,0 0 1,0 0 0,0 0 0,0 0 0,0 0 0,0 1 0,1-1 0,-1 0 0,0 0-1,0 0 1,0 0 0,0 0 0,0 0 0,0 0 0,1 0 0,-1 0 0,0 0 0,0 0-1,0 0 1,0 0 0,0 0 0,0 0 0,1 0 0,-1 0 0,0 0 0,0 0 0,0 0 0,0-1-1,0 1 1,0 0 0,1 0 0,-1 0 0,0 0 0,0 0 0,0 0 0,0 0 0,0 0-1,0 0 1,0-1 0,0 1 0,0 0 0,0 0 0,1 0 0,-1 0 0,0 0 0,0 0 0,0-1-1,0 1 1,0 0 0,0 0 0,0 0 0,3-8-496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24.53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6 16572,'0'6'1704,"2"-1"-984,6-2-248,7 0 896,5-1-343,6-2-265,7 0-128,5-5-360,2-1-232,4 1-624,1 0-232,-8 1 640,-9 4-176,-9 2-144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29.35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 83 12867,'9'-9'755,"0"1"1,1 1 0,0-1-1,0 2 1,0-1-1,1 1 1,0 1-1,0 0 1,1 0 0,0 1-1,-1 1 1,1 0-1,23-2 1,-34 4-721,0 1 0,0 0 0,0 0 0,0 0 0,0 0 0,0 0 0,0 0 0,0 0 0,1 0 0,-1 0 0,0 0 0,0 0 0,0 1 0,0-1 0,0 1-1,0-1 1,0 0 0,0 1 0,0 0 0,0-1 0,-1 1 0,1-1 0,0 1 0,0 0 0,0 0 0,-1 0 0,2 0 0,-2 1-9,0 0-1,1-1 1,-1 1 0,0-1-1,0 1 1,0 0 0,0-1-1,-1 1 1,1 0 0,0-1-1,-1 1 1,1-1 0,-1 1-1,1-1 1,-3 3 0,-3 8 23,-1-1 0,-1 0 0,-10 12 0,-8 4-1,19-21-37,0 1 0,1-1 0,0 1 0,0 1 0,-6 10 0,11-17-18,1 0 0,-1 0-1,1 1 1,0-1 0,0 0-1,-1 1 1,1-1-1,0 0 1,0 1 0,1-1-1,-1 0 1,0 1 0,0-1-1,0 0 1,1 0-1,-1 1 1,1-1 0,-1 0-1,1 0 1,0 0 0,-1 1-1,1-1 1,0 0-1,0 0 1,0 0 0,1 1-1,32 27-170,-16-14 75,-11-9 78,0 1 0,-1 0 0,-1 1 0,1-1 0,-1 1-1,0 0 1,-1 1 0,0-1 0,0 1 0,3 11 0,-6-16 38,0 0 1,0 0-1,0 1 1,-1-1 0,0 1-1,0-1 1,0 0-1,0 1 1,-1-1-1,1 0 1,-1 1 0,0-1-1,0 0 1,-1 0-1,1 0 1,-1 0-1,0 0 1,0 0 0,-1 0-1,1 0 1,-1-1-1,0 0 1,1 1-1,-5 2 1,-1 1 131,0-1 0,-1 1-1,0-2 1,0 1 0,-1-1 0,0-1-1,0 0 1,0 0 0,0-1 0,0 0 0,-1-1-1,1 0 1,-1 0 0,0-1 0,-15-1-1,25 0-195,0 0 0,0 0-1,1 0 1,-1-1-1,0 1 1,1 0 0,-1 0-1,0-1 1,1 1-1,-1 0 1,1-1-1,-1 1 1,1 0 0,-1-1-1,1 1 1,-1-1-1,1 1 1,-1-1 0,1 0-1,-1 1 1,1-1-1,0 1 1,-1-1 0,1 0-1,0 1 1,-1-1-1,1 0 1,0 1-1,0-1 1,0 0 0,0 1-1,0-1 1,0 0-1,0 1 1,0-1 0,0 0-1,0 0 1,0 1-1,0-1 1,0 0 0,1 1-1,-1-1 1,0 0-1,0 1 1,1-2 0,1-2-119,-1 0 1,1-1 0,0 1-1,0 0 1,0 0 0,4-4-1,12-12-583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29.792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1 213 16684,'1'0'162,"0"-1"1,1 1 0,-1 0 0,0 0-1,0-1 1,0 1 0,0 0 0,0-1-1,1 1 1,-1-1 0,0 0-1,0 1 1,0-1 0,0 0 0,1-1-1,19-16 390,-15 13 0,114-116 2872,-82 81-2446,-37 39-904,0 0 1,0 0-1,0 0 0,0 0 0,0-1 0,0 1 0,0 0 0,-1-1 0,1 1 0,0 0 1,-1-1-1,1 1 0,0-2 0,-5 4 455,-5 11-435,-3 12-144,1 1 1,1 0 0,1 0 0,1 1 0,2 0 0,0 0-1,-3 51 1,9-75 14,-1 35-1185,6-22 451,-4-15 752,-1 1 0,0-1 0,0 0 0,1 0 1,-1 1-1,0-1 0,1 0 0,-1 0 0,0 1 0,1-1 0,-1 0 0,0 0 0,1 0 0,-1 0 0,1 0 0,-1 1 0,0-1 0,1 0 0,-1 0 1,1 0-1,-1 0 0,0 0 0,1 0 0,-1 0 0,0-1 0,1 1 0,-1 0 0,1 0 0,-1 0 0,0 0 0,1-1 0,14-7-528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0.48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193 0 16187,'4'0'1825,"-7"3"-961,-5 1-312,-4 4 1040,2 3-319,-9 3-337,2 2-216,-3 6-288,-1-1-104,3 2-176,1 0-88,3-3-432,2-3-264,4-2-536,1-5 1640,1-10-688,3-2-136,2-9-112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0.93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144 39 18420,'-6'-1'202,"0"1"1,0-1-1,0 2 0,0-1 1,0 0-1,0 1 1,0 0-1,0 1 0,0-1 1,0 1-1,1 0 1,-1 1-1,1-1 0,-1 1 1,1 0-1,0 1 1,0-1-1,0 1 0,1 0 1,-1 0-1,1 0 1,0 1-1,0 0 0,-4 7 1,7-11-193,0 0 1,1 0 0,-1 0 0,1 0 0,-1 0-1,1 0 1,-1 0 0,1 0 0,0 0 0,-1 0 0,1 0-1,0 0 1,0 0 0,0 0 0,0 0 0,0 1-1,0-1 1,0 0 0,0 0 0,1 0 0,-1 1-1,1-1-9,0 0 0,-1-1 0,1 1 0,-1-1 0,1 1 0,0-1 0,0 1 0,-1-1 0,1 1 0,0-1 0,0 1-1,-1-1 1,1 0 0,0 0 0,0 1 0,0-1 0,0 0 0,0 0 0,-1 0 0,3 0 0,1 0-6,0 0-1,0 0 1,-1-1 0,1 0 0,0 0 0,0 0-1,0 0 1,0 0 0,-1-1 0,6-2 0,-2-1 41,0-1 1,0 0-1,0 0 1,-1 0-1,10-12 1,-15 16-17,1 0 0,0 0 0,-1 0 0,0 0 0,0 0 0,1-1 0,-1 1 1,0 0-1,-1 0 0,1-1 0,0 1 0,-1-1 0,1 1 0,-1 0 0,0-1 0,0 1 0,0-1 0,0 1 1,0-1-1,0 1 0,-1-1 0,1 1 0,-1 0 0,0-1 0,-1-2 0,1 4-12,1 0-1,-1 0 1,0 0-1,0 0 0,0 0 1,0 0-1,0 1 1,0-1-1,0 0 1,-1 1-1,1-1 0,0 1 1,0-1-1,0 1 1,-1-1-1,1 1 1,0 0-1,0 0 1,-1-1-1,1 1 0,0 0 1,-1 0-1,1 1 1,0-1-1,-1 0 1,1 0-1,0 0 0,0 1 1,-3 0-1,0 1-68,0-1-1,0 1 1,0 0-1,0 0 1,0 1-1,0-1 0,-4 5 1,4-4-110,0 1 0,0 0 0,0 0 1,1 1-1,-1-1 0,1 1 0,0 0 0,1 0 1,-1 0-1,1 0 0,0 0 0,0 1 1,1-1-1,-2 6 0,2 10-423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1.35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49 103 13747,'-21'65'3741,"20"-64"-3675,1-1 0,0 1 0,-1-1 0,1 1 0,0-1 0,0 1 0,0-1 0,0 1 0,0-1 0,-1 1 0,1 0 0,0-1 0,0 1 1,0-1-1,0 1 0,0-1 0,1 1 0,-1 0 0,0-1 0,0 1 0,0-1 0,0 1 0,1-1 0,-1 1 0,0-1 0,1 1 0,-1-1 0,0 1 0,1-1 0,-1 0 1,0 1-1,1-1 0,-1 1 0,1-1 0,-1 0 0,1 0 0,-1 1 0,1-1 0,-1 0 0,1 0 0,-1 1 0,1-1 0,-1 0 0,2 0 0,-1 0 73,1 0-1,0 0 1,-1-1-1,1 1 0,0-1 1,-1 1-1,1-1 1,0 1-1,-1-1 0,1 0 1,-1 0-1,1 0 1,1-1-1,3-4 183,0 0 0,0 0-1,0 0 1,-1 0 0,0-1 0,0 0-1,-1 0 1,6-13 0,-9 17-260,1-1 1,-1 1-1,0-1 0,0 1 1,0-1-1,0 0 0,0 0 1,-1 1-1,0-1 1,0 0-1,0 0 0,0 0 1,-1 1-1,1-1 0,-1 0 1,0 1-1,0-1 1,-1 0-1,1 1 0,-1-1 1,-2-3-1,3 5-75,0 0-1,0 1 1,-1-1-1,1 1 1,-1-1-1,1 1 1,-1-1-1,0 1 1,0 0-1,1 0 1,-1-1-1,0 2 1,0-1-1,0 0 1,0 0-1,0 0 1,0 1 0,0-1-1,-1 1 1,1 0-1,0 0 1,0 0-1,0 0 1,0 0-1,-3 0 1,1 1-292,-1 0 1,1 0 0,0 1-1,0-1 1,0 1-1,0 0 1,0 0 0,1 0-1,-1 1 1,0-1 0,-3 5-1,0-2-413,6-4-216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1.790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 38 18196,'-7'4'2400,"4"-1"-1471,8-3-385,5-4 1792,10 1-1320,3-1-207,7-2-593,3 0-416,3 0-857,2-1 937,-11 3-200,-5 0-160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2.22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41 15523,'6'-5'570,"0"1"-1,0 0 0,0 0 0,1 0 1,0 1-1,-1 0 0,1 0 1,0 1-1,0 0 0,1 0 1,-1 1-1,11-2 0,-12 3-436,-1-1-1,1 1 1,-1 1 0,1-1-1,-1 1 1,1 0-1,-1 0 1,1 0-1,-1 1 1,0 0 0,0 0-1,0 0 1,0 1-1,0-1 1,0 1 0,-1 1-1,6 3 1,-9-6-128,1 1 1,-1 0-1,0 0 0,1-1 1,-1 1-1,0 0 1,0 0-1,0 0 1,0 0-1,0 0 0,-1 0 1,1 0-1,-1 1 1,1-1-1,-1 0 1,0 0-1,0 0 1,0 1-1,0-1 0,0 0 1,0 0-1,-1 0 1,1 1-1,-1-1 1,1 0-1,-1 0 0,0 0 1,0 0-1,0 0 1,0 0-1,-2 3 1,-5 5 11,1 1 0,-2-1 0,1 0 0,-13 10 0,12-11 26,-5 5 19,4-5 11,-1 1 0,2 0 0,-1 1 0,1 0 0,1 0-1,0 1 1,1 0 0,-8 18 0,14-30-86,1 1-1,-1 0 1,1 0 0,0 0-1,-1 0 1,1 0 0,0-1-1,0 1 1,0 0 0,-1 0-1,1 0 1,0 0 0,0 0-1,0 0 1,0 0 0,1 0-1,-1 0 1,0-1 0,0 1-1,1 0 1,-1 0 0,0 0 0,1 0-1,-1 0 1,1-1 0,-1 1-1,1 0 1,-1 0 0,1-1-1,-1 1 1,1 0 0,0-1-1,-1 1 1,1-1 0,0 1-1,0-1 1,0 1 0,-1-1-1,1 1 1,0-1 0,0 0-1,0 0 1,0 1 0,0-1-1,1 0 1,2 1-115,0-1-1,0 0 1,0 0-1,0-1 1,0 1-1,0-1 1,0 0-1,0 0 1,6-2-1,22-11-219,3-4-124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2.69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108 1 19404,'-1'0'211,"-1"0"-1,1 0 0,-1 0 1,1 0-1,-1 0 1,1 0-1,0 1 0,-1-1 1,1 1-1,-1-1 1,1 1-1,0-1 0,-1 1 1,1 0-1,0 0 1,0-1-1,0 1 1,-1 0-1,1 0 0,0 0 1,-1 2-1,-19 26 1953,19-28-2136,1 1 1,0 0-1,1-1 0,-1 1 0,0 0 0,0 0 0,1 0 0,-1 0 1,1 0-1,0 0 0,-1-1 0,1 1 0,0 0 0,0 0 1,0 0-1,1 0 0,-1 0 0,0 0 0,1 0 0,-1 0 0,1 0 1,0 0-1,-1-1 0,3 4 0,-1-2-87,1-1 0,0 1 0,0-1 0,0 0 1,1 0-1,-1 0 0,0 0 0,1 0 0,-1-1 0,1 1 0,-1-1 0,5 1 0,-1 0-35,1 0-23,0 1 0,0-1 0,0 2 0,13 7-1,-20-11 119,1 1-1,-1 0 0,0 0 1,0 0-1,0 0 0,1 0 0,-1 0 1,0 0-1,0 1 0,-1-1 0,1 0 1,0 1-1,0-1 0,-1 0 0,1 1 1,0-1-1,-1 1 0,0-1 0,1 1 1,-1-1-1,0 1 0,0-1 1,1 1-1,-1-1 0,-1 1 0,1-1 1,0 1-1,0-1 0,0 1 0,-1-1 1,1 1-1,-1-1 0,0 3 0,-6 7 113,1 0 0,-1-1 0,-1 0-1,0 0 1,-1-1 0,1 0 0,-2 0-1,1-1 1,-20 13 0,26-19-207,-1 0 0,1 0 1,-1 0-1,1 0 0,-1-1 0,0 0 1,1 0-1,-1 0 0,-7 1 0,9-2 55,1 0 0,0 0 0,0 0-1,-1 0 1,1 0 0,0 0 0,0-1-1,0 1 1,0 0 0,-1-1 0,1 1 0,0-1-1,0 0 1,0 1 0,0-1 0,0 0-1,0 1 1,0-1 0,0 0 0,1 0-1,-1 0 1,0 0 0,0 0 0,1 0-1,-1 0 1,1 0 0,-1 0 0,1 0-1,-1 0 1,1-1 0,-1 1 0,1 0-1,0 0 1,0 0 0,0-1 0,0 0-1,-1-20-484</inkml:trace>
  <inkml:trace contextRef="#ctx0" brushRef="#br0" timeOffset="1">117 18 18388,'14'-2'2032,"5"5"-1215,2-3-361,5 0 1144,0 0-768,5 2-1176,-3-2-2088,-4 3 2168,0-1-425,-4-2-343</inkml:trace>
  <inkml:trace contextRef="#ctx0" brushRef="#br0" timeOffset="2">694 57 18548,'0'0'1768,"-4"7"-1120,-3 1-231,-7 8 879,-4 3-456,-5 5-256,-1 2-168,-3 4-168,1 0-96,3 0-232,0-4-184,6-2-424,4-4-184,7-10-1945,11-15 1505,5-10 104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1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938 391 6193,'-47'36'248,"0"1"0,3 3 0,1 1 1,2 3-1,-50 68 0,-227 326 2499,272-371-2447,3 3-1,2 1 1,-58 144-1,82-169-240,2 1-1,2 1 0,2 1 0,2 0 1,3 0-1,1 0 0,4 86 0,3-111-21,1-1-1,1 1 1,2 0 0,0-1-1,2 0 1,0-1-1,1 0 1,2 0 0,0-1-1,1 0 1,1-1-1,1 0 1,1-1-1,0-1 1,28 25 0,-12-16 96,1-1-1,1-2 1,1-2 0,2-1 0,0-1 0,1-2 0,0-2 0,55 16 0,10-4 45,1-4 0,150 15 0,-109-27-139,181-8 0,-204-11 44,-1-5 1,0-6-1,125-35 1,-161 27 3,-2-3 0,-1-4 0,-2-4 1,-1-3-1,96-66 0,337-281 439,-283 179-326,-194 172-99,-2-2-1,-2 0 1,-2-2-1,30-56 1,-48 77-51,-1 0 1,-1 0-1,-1-1 0,-1 0 1,0 0-1,-2 0 0,0-1 1,-1 1-1,-2-1 0,0 0 1,-1 0-1,-1 0 0,0 0 1,-2 0-1,-1 1 0,0-1 1,-2 1-1,0 0 0,-15-30 1,2 14-26,-1 2 0,-3 0 0,0 2 0,-2 0 0,-2 2 0,-54-50-1,9 20 28,-144-92-1,-309-142-216,414 243 91,-2 5-1,-227-59 1,189 73-65,-1 7-1,-1 6 1,0 8-1,-165 8 1,228 7-126,-119 23 1,164-18 199,0 2 0,0 2 1,2 2-1,-61 29 0,33-5-115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3.099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171 1 19476,'-9'1'517,"0"0"0,0 1 1,0 0-1,0 0 0,0 1 0,1 1 0,-1-1 0,-7 6 1,11-7-424,1 1 0,0 0 0,0 0 0,0 0-1,0 1 1,0-1 0,1 1 0,0 0 0,-1 0 0,2 0 0,-1 0 0,0 0 0,1 1 0,0 0 0,0-1 0,-2 7 0,4-10-91,-1-1 0,1 1 0,0-1 0,0 1 0,0-1 1,0 1-1,0-1 0,0 1 0,0 0 0,0-1 0,0 1 0,0-1 0,0 1 0,0 0 0,0-1 0,0 1 0,0-1 0,1 1 0,-1-1 0,0 1 0,0-1 0,1 1 0,-1-1 1,0 1-1,1-1 0,-1 1 0,0-1 0,1 1 0,-1-1 0,2 1 0,-1-1 4,0 1-1,1-1 1,-1 1 0,0-1-1,1 0 1,-1 0 0,1 0 0,-1 0-1,0 0 1,1 0 0,-1 0-1,3-1 1,0 0 16,1 0 0,0-1 1,0 1-1,0-1 0,-1 0 0,8-5 0,-7 3 16,1-1 0,-1-1-1,1 1 1,-1-1 0,6-9 0,-10 13-54,0 1 1,0 0-1,0 0 1,-1 0 0,1-1-1,0 1 1,-1 0-1,1-1 1,-1 1-1,1-1 1,-1 1 0,0 0-1,1-1 1,-1 1-1,0-1 1,0 1 0,0-1-1,0 1 1,0-1-1,-1 1 1,1-1 0,0 1-1,-1-1 1,1 1-1,-1 0 1,1-1-1,-1 1 1,0 0 0,1-1-1,-1 1 1,0 0-1,0 0 1,0 0 0,-2-2-1,1 2-95,0 0 1,0 0-1,0 1 0,0-1 1,0 0-1,0 1 0,0 0 1,0-1-1,0 1 0,0 0 1,0 0-1,0 0 0,0 0 1,-1 1-1,1-1 0,0 1 1,0-1-1,0 1 0,0 0 1,0-1-1,0 1 0,1 0 1,-1 0-1,0 0 0,0 1 1,1-1-1,-3 2 0,-3 2-609,0 1 0,1 0 0,-1 0 0,1 1 0,-7 10 0,0 6-360,2 4-78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3.53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88 78 16371,'-10'8'1285,"0"2"0,0-1 0,1 1 0,-13 20 0,18-25-1099,1 0-1,0 1 1,0 0-1,1-1 0,-1 1 1,1 0-1,1 0 1,-1 1-1,1-1 0,0 0 1,0 0-1,1 8 1,-1-13-166,1 0 1,0 0-1,0 0 1,0 0 0,1 0-1,-1 0 1,0 0-1,0 0 1,0 0 0,1 0-1,-1 0 1,1 0-1,-1 0 1,0 0-1,1 0 1,0 0 0,-1 0-1,1-1 1,0 1-1,-1 0 1,1 0-1,0-1 1,0 1 0,-1 0-1,1-1 1,2 2-1,-2-2 5,1 0 0,0 0 0,0 1 0,0-1 0,-1 0 0,1-1 0,0 1 0,0 0 0,-1 0 0,1-1 0,0 1 0,-1-1 0,1 0 0,2 0 0,4-4 74,0 1-1,0-1 1,-1 0 0,15-13 0,-16 12-252,0-1 0,-1 1 1,1-1-1,-1 0 0,-1-1 0,0 1 1,0-1-1,0 0 0,-1 0 0,0 0 0,0-1 1,-1 1-1,0-1 0,-1 1 0,1-1 0,-2 0 1,1 1-1,-1-1 0,-1 0 0,0 1 1,0-1-1,-3-11 0,-3 2-575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3.93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319 1 15851,'1'0'276,"0"0"-1,0 0 1,0 0-1,0 0 0,0 0 1,0 0-1,0 0 1,0 0-1,0 0 0,0 0 1,0 1-1,0-1 1,0 0-1,0 1 0,0-1 1,0 1-1,0-1 1,-1 1-1,1-1 0,0 1 1,0 0-1,1 1 1,-1 0-27,1 0 0,0 0 1,-1 1-1,1-1 0,-1 1 1,0-1-1,0 1 0,1 3 1,0 3-76,0 0 0,0 1 1,-1-1-1,0 11 0,-2-7-119,0-1 0,-1 1 0,-1-1 0,1 0 0,-2 1 0,0-2 0,-7 17 0,-6 7-91,-21 33-1,4-19-468,-1-1-1,-52 53 1,-7 10-443,65-73 517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4.344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225 24 13875,'2'-4'1003,"-1"3"-894,0 1 1,-1-1-1,1 0 0,-1 0 1,1 1-1,-1-1 0,1 0 0,-1 0 1,1 1-1,-1-1 0,0 0 1,1 0-1,-1 0 0,0 0 0,0 0 1,0 0-1,0 1 0,0-1 1,0 0-1,0 0 0,0-2 0,-1 3-31,1 0 0,0 0 0,-1 0 0,1 0-1,0 0 1,-1 0 0,1 0 0,-1 0 0,1 0-1,0 0 1,-1 0 0,1 1 0,0-1 0,-1 0-1,1 0 1,0 0 0,-1 0 0,1 1 0,0-1-1,-1 0 1,1 0 0,0 1 0,-1-1 0,1 0-1,0 1 1,0-1 0,0 0 0,-1 0 0,1 1-1,0 0 1,-14 17 402,7-9-123,-4 4-152,-11 11-46,2 0 0,1 2 0,-24 40 1,28-37-101,2 1 0,0 0 0,2 1 1,2 0-1,-12 64 0,19-77-108,0 0-1,1 1 0,1-1 0,1 0 0,0 1 0,1-1 1,1 0-1,1 0 0,1 0 0,0 0 0,1-1 0,10 19 1,-10-25-33,0-1 0,1-1 0,0 1 1,1-1-1,0 0 0,0-1 1,1 0-1,0 0 0,0-1 1,1 0-1,0-1 0,0 0 1,1 0-1,-1-1 0,17 5 1,54 11-321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5.07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5 39 14603,'14'-7'880,"1"1"0,-1 1 0,1 0 0,1 0 0,-1 2 0,1 0 0,-1 1-1,1 0 1,29 2 0,-44 0-837,0 0-1,1 0 0,-1 0 0,0 0 0,1 0 1,-1 0-1,0 0 0,0 1 0,1-1 1,-1 1-1,0-1 0,0 1 0,1-1 0,-1 1 1,0-1-1,0 1 0,0 0 0,1 1 1,-1-1-22,-1-1 0,0 1 0,0 0 0,0-1 0,1 1 0,-1 0 0,0-1 0,0 1 0,0 0 0,0-1 0,0 1 0,0 0 0,-1-1 0,1 1 0,0 0 0,0-1 0,0 1 0,-1 0 0,1-1 0,0 1 0,-1-1 0,1 1 0,0 0 0,-1 0 0,-4 4 46,0 1 0,0-1 0,0 0 0,-11 8 0,-36 23 88,30-21-107,1 0 1,0 1-1,-20 21 0,40-36-40,0 1-1,-1-1 0,1 0 0,0 1 0,0-1 0,0 0 1,0 1-1,0 0 0,1-1 0,-1 1 0,0-1 1,1 1-1,-1 0 0,1-1 0,-1 1 0,1 0 0,0 2 1,0-3-30,0 0 1,1 0 0,-1 0 0,1 0 0,-1 0 0,1 0 0,-1 0 0,1 0-1,-1 0 1,1 0 0,0 0 0,-1 0 0,1 0 0,0-1 0,0 1 0,0 0-1,0-1 1,0 1 0,0-1 0,1 2 0,4 0-90,0 0 0,-1 0-1,1-1 1,0 1 0,0-1 0,0-1 0,0 1 0,11-1-1,21-4-101,4-1-83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5.82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0 206 15339,'8'-1'503,"0"1"0,0-2 0,0 1 0,11-4 0,8-2-13,539-71 5088,8 49-4295,262 18-1022,-11 1-459,-820 10 194,175-10-333,-151 5-103,-29 5 408,1 0 1,-1 0-1,1 0 1,-1 0-1,0 0 1,1 0-1,-1 0 1,0 0-1,1-1 1,-1 1 0,0 0-1,1 0 1,-1 0-1,0-1 1,0 1-1,1 0 1,-1-1-1,0 1 1,0 0-1,1 0 1,-1-1-1,0 1 1,0 0 0,0-1-1,1 1 1,-1-1-1,0 1 1,0 0-1,0-1 1,0 1-1,0 0 1,0-1-1,0 1 1,0-1 0,0 1-1,0 0 1,0-1-1,0 1 1,0 0-1,0-1 1,0 1-1,0 0 1,-1-1-1,1 1 1,0-1-1,0 1 1,0 0 0,-1 0-1,1-1 1,0 1-1,0 0 1,-1-1-1,1 1 1,0 0-1,0 0 1,-1-1-1,0 1 1,-16-12-493,-8 2 37,-7 2-136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6.371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34 48 19420,'17'-13'1920,"17"-12"-70,-32 23-1681,1 1 0,-1 0 0,0 0 0,1 0-1,-1 0 1,0 0 0,1 1 0,-1-1-1,1 1 1,0 0 0,-1-1 0,1 1 0,2 0-1,-4 1-114,0-1 0,-1 0 0,1 0 0,0 0 0,0 0-1,0 1 1,-1-1 0,1 0 0,0 1 0,0-1-1,-1 1 1,1-1 0,0 1 0,-1-1 0,1 1 0,0-1-1,-1 1 1,1 0 0,-1-1 0,1 1 0,-1 0 0,1-1-1,0 3 1,-1-2-9,1 1 0,-1 0 0,0 0 0,0 0 0,1 0 0,-1 0 0,0 0 0,-1 0 0,1 0 0,0 2 0,-3 6-26,1-1-1,-2 0 0,-4 12 1,6-17 29,-13 28-16,-2-1 0,-25 35 0,6-10 9,35-54-42,-1 0 1,1 0-1,0 1 0,0-1 0,0 0 0,0 1 0,0-1 0,1 1 1,-1-1-1,1 1 0,-1 3 0,1-5-1,1 1 1,-1-1-1,0 0 0,1 0 1,-1-1-1,1 1 0,-1 0 1,1 0-1,-1 0 0,1 0 1,0 0-1,-1 0 0,1-1 1,0 1-1,0 0 1,-1-1-1,1 1 0,0 0 1,0-1-1,0 1 0,0-1 1,0 1-1,0-1 0,0 0 1,0 1-1,0-1 0,0 0 1,0 0-1,2 0 0,17 2-428,-1-1 0,1-1 0,-1 0 0,1-2 0,35-7 0,-39 7 424,29-6-486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6.837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104 1 17740,'-6'4'722,"0"1"-1,1-1 1,0 1 0,0 0 0,0 1 0,0-1-1,1 1 1,0 0 0,-6 12 0,8-15-595,-5 7-7,1 1-1,1 0 0,-1 0 0,2 1 0,0-1 0,0 1 0,-3 16 0,7-25-122,-1 1-1,1-1 1,0 1-1,0-1 0,0 1 1,1-1-1,-1 0 0,1 1 1,-1-1-1,1 1 0,0-1 1,1 0-1,-1 0 0,0 1 1,1-1-1,0 0 1,0 0-1,0-1 0,0 1 1,0 0-1,1-1 0,-1 1 1,1-1-1,-1 0 0,1 0 1,0 0-1,0 0 1,0 0-1,0-1 0,5 3 1,33 9-134,-30-10 95,0 0 0,-1 0 0,1 1-1,-1 1 1,0-1 0,10 8 0,-18-11 36,0 1 0,-1-1 0,1 1 0,-1-1 1,1 1-1,-1-1 0,0 1 0,0 0 0,1 0 0,-1-1 0,0 1 0,-1 0 0,1 0 0,0 0 0,0 3 0,-1-2 5,0 0 0,0 0 0,0 0 0,0 0 0,-1 0 0,1 0 0,-1 0 0,0 0 0,0 0 0,0-1 0,0 1 0,0 0 0,0-1 0,-3 3 0,-1 4-30,-2-1-1,1-1 1,-1 1-1,0-1 1,0 0-1,-1-1 1,0 0-1,0 0 1,0-1-1,-1 1 1,0-2-1,0 0 1,0 0-1,0 0 1,-18 3-1,26-7-29,0 1 0,-1-1 0,1 0-1,-1 0 1,1 1 0,0-1 0,-1 0 0,1-1 0,-1 1 0,1 0 0,-1 0-1,1-1 1,0 1 0,-1 0 0,1-1 0,0 0 0,-1 1 0,1-1-1,0 0 1,0 1 0,0-1 0,0 0 0,-1 0 0,1 0 0,0 0 0,0-1-1,-1-1 4,1-1-1,-1 1 1,1 0-1,0 0 0,0-1 1,1 1-1,-1 0 1,1-1-1,-1 1 0,1-4 1,1-34-522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7.28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 9 18364,'14'-5'2128,"3"1"-1407,5 4-321,2 0 1128,9 4-720,1 4-368,4-7 600,2 0-824,-7-3-87,-6-4-17</inkml:trace>
  <inkml:trace contextRef="#ctx0" brushRef="#br0" timeOffset="1">743 138 24157,'-9'11'1929,"-6"6"-1489,-7-1-184,1 13 712,-5 1-248,-3 1-552,5 2-272,4-1-488,1-2-344,5-8-585,1-4 1145,4-8-256,4-3-280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7.705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192 18 17724,'-9'2'448,"0"0"-1,0 0 1,1 1 0,-1 1 0,1-1 0,-1 1 0,1 1-1,0-1 1,1 1 0,-1 1 0,-9 8 0,13-10-348,0 0 0,0 1 0,0-1 0,0 1 0,0 0 0,1 0 0,0 0 0,0 0 0,0 1 0,1-1 0,0 1 0,0 0-1,0-1 1,1 1 0,0 0 0,0 0 0,0 0 0,1 7 0,0-11-98,0 0-1,0 0 1,1 0-1,-1 0 1,0-1-1,1 1 0,0 0 1,-1 0-1,1 0 1,0-1-1,0 1 1,0 0-1,0-1 0,0 1 1,0-1-1,1 1 1,-1-1-1,0 0 1,3 2-1,-1-1-2,0 0 1,0-1-1,0 0 0,0 1 1,0-1-1,1-1 0,-1 1 1,0 0-1,0-1 0,6 1 1,1-1 4,-1-1 1,1 0 0,-1 0 0,0-1 0,1 0 0,-1-1 0,11-4-1,-5 0 67,-1 0-1,-1 0 1,1-2-1,-1 0 1,14-12-1,-23 18-22,0 0-1,-1-1 0,1 1 1,-1-1-1,0 1 0,0-1 1,-1 0-1,1 0 0,-1 0 1,0 0-1,0 0 0,0-1 1,0 1-1,-1-1 0,0 1 1,0-1-1,0 0 0,-1 1 1,1-1-1,-1 0 0,-1-7 1,1 10-19,0-1-1,-1 1 1,0 0 0,0-1 0,1 1 0,-1 0 0,-1 0 0,1 0-1,0 0 1,0 0 0,-1 0 0,1 0 0,-1 0 0,0 0 0,0 1-1,1-1 1,-5-2 0,3 2-5,-1 0 0,0 1 1,1-1-1,-1 1 0,0 0 0,0 0 0,0 0 0,1 1 0,-1 0 0,-5-1 1,-3 2-28,0 0 0,0 0 1,0 1-1,1 1 1,-1 0-1,-15 6 1,15-5-256,0 2 0,1-1 1,0 2-1,-1-1 1,2 1-1,-1 1 0,1 0 1,1 1-1,-1 0 1,1 0-1,1 1 0,-10 13 1,18-23 223,-1 1-1,1-1 1,-1 1 0,1 0 0,-1-1-1,1 1 1,-1 0 0,1-1 0,0 1-1,-1 0 1,1 0 0,0-1 0,0 1-1,-1 0 1,1 0 0,0-1 0,0 1-1,0 0 1,0 0 0,0 0 0,0-1-1,0 1 1,0 0 0,1 0 0,-1-1-1,0 1 1,0 0 0,1 0 0,-1-1-1,0 1 1,1 0 0,-1 0 0,1 0 0,15 4-681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2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2948 157 12587,'-12'-13'96,"0"1"1,-1 0-1,-1 1 1,1 1-1,-2 0 1,1 0-1,-2 2 1,1 0-1,-1 0 1,0 2-1,0 0 1,-1 1-1,-26-5 1,-22-1 5,-1 2 0,-1 4 0,1 3 1,-1 2-1,0 3 0,1 3 0,0 3 1,0 3-1,1 3 0,1 3 0,1 2 1,0 3-1,2 3 0,-106 62 0,111-51-81,1 2 0,-86 81 0,-78 113 8,117-107-30,5 5 0,-153 273-1,-83 328-2,237-463 4,-117 535 0,186-666-6,6 1-1,6 0 1,4 172-1,15-232-1,3 0 1,28 124-1,-21-144 3,4-2 1,2 0-1,2-1 1,32 57-1,-30-72 7,1-1-1,2-1 1,2-1 0,2-2-1,1-1 1,2-1-1,1-2 1,1-1-1,2-2 1,58 34-1,-49-37 8,1-2 0,1-2 0,1-2 0,1-2-1,0-3 1,1-2 0,1-2 0,0-2 0,56 1 0,-41-9 8,-1-2 0,1-4 0,85-17 1,-52 1 11,147-52-1,-138 31-10,-1-5 0,-3-4-1,-1-5 1,-4-5-1,110-86 1,-100 59 1,-3-6 1,-5-4 0,176-218-1,-198 206 6,-4-2-1,-5-5 1,105-230-1,-136 245-2,-3-2 0,-6-1-1,-3-2 1,-6-1 0,12-138-1,-27 134-17,-5-1-1,-5 1 1,-20-141-1,9 170-62,-4 0 0,-4 0 0,-3 2 0,-67-151 0,54 158-85,-3 2 1,-3 2-1,-3 2 0,-85-99 0,85 118 50,-3 2 0,-1 1-1,-2 3 1,-2 3 0,-1 1-1,-62-30 1,-56-16-101,140 70 158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38.178"/>
    </inkml:context>
    <inkml:brush xml:id="br0">
      <inkml:brushProperty name="width" value="0.025" units="cm"/>
      <inkml:brushProperty name="height" value="0.025" units="cm"/>
      <inkml:brushProperty name="color" value="#FFC114"/>
    </inkml:brush>
  </inkml:definitions>
  <inkml:trace contextRef="#ctx0" brushRef="#br0">91 124 19364,'-5'8'641,"0"-1"-1,0 1 1,-1-1 0,-12 12-1,10-10-77,0 0 0,0 0 0,-11 17 0,18-23-513,0-1 0,0 0 0,0 1 0,0-1 0,0 1 0,0-1 0,0 1 0,1-1 0,0 1 0,-1-1 0,1 1 0,0 0 0,0-1 0,0 1 0,1-1 0,-1 1 0,1 0 0,-1-1 0,1 1 0,0-1 0,1 4 0,0-4-50,0 1-1,0-1 1,-1 0-1,1 0 1,1 0 0,-1 0-1,0-1 1,0 1 0,1 0-1,-1-1 1,1 0-1,-1 0 1,1 1 0,0-1-1,0-1 1,-1 1 0,1 0-1,0-1 1,0 1-1,0-1 1,4 0 0,5 0 15,-1 0 0,1-1 1,22-4-1,-23 3 68,-1-1 0,0 0 0,0-1-1,0 0 1,0-1 0,-1 0 0,0 0 0,0-1-1,0 0 1,-1-1 0,0 0 0,14-15 0,-18 18-82,-1 0 0,0 0 0,0-1 0,0 1 0,-1 0 0,0-1 0,0 0 0,0 1 0,0-1 0,-1 0 0,1 0 0,-1 0 0,0 0 0,-1 0 0,0 0 0,1 0 0,-1 0 0,-1 0 0,1-1 0,-1 1 0,0 0 0,0 0 0,-1 1 0,1-1 0,-1 0 0,0 0 0,0 1 0,-6-9 0,3 5-165,-1 1 0,0 0 0,-1 0 0,0 0 0,0 0 0,0 1 0,-1 1 0,-10-7-1,-13-5-343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0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42 15459,'12'-41'4541,"-26"62"-1844,5-1-2273,-22 32 1,1-1-282,-12 24-9,16-32-141,2 2 1,-26 70 0,36-81-938,9-61-2744,1-2 2892,0-3-272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1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16083,'4'6'1833,"2"2"-1145,0 2-120,8 3 968,7 3-535,7 1-89,6 0-104,6 4-104,6-6-208,1 3-88,1-6-272,-1 1-224,-7-3-808,-4-1 1832,-16-5-952,-6-1-48,-12-3-24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1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16844,'0'0'91,"-1"0"1,1 0 0,-1 0-1,1 0 1,0 0 0,-1 0-1,1 0 1,-1 0 0,1 0-1,-1 0 1,1 0 0,-1 0-1,1 0 1,-1 0 0,1 0-1,0 0 1,-1 0 0,1 1-1,-1-1 1,1 0 0,0 0-1,-1 0 1,1 1 0,-1-1-1,1 0 1,0 1 0,-1-1-1,1 0 1,0 1 0,0-1-1,-1 0 1,1 1 0,0-1-1,0 1 1,-1-1 0,1 0 0,0 2-1,8 15 1595,-4-11-1366,37 77 1672,5 7-1423,-39-78-567,1 0 0,0-1 1,1 0-1,0-1 1,13 12-1,-18-18-110,0-1 0,0 0-1,0 0 1,0 0 0,1-1 0,0 1 0,-1-1-1,1 0 1,0 0 0,0-1 0,0 0-1,0 1 1,0-2 0,9 2 0,-9-3 30,-1 1 0,0-1 0,1 1 0,-1-1 1,0-1-1,0 1 0,0-1 0,0 1 0,0-1 0,0 0 0,0 0 1,-1-1-1,1 1 0,-1-1 0,0 0 0,1 0 0,3-5 0,19-27-536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1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18076,'-21'37'1712,"-8"18"-984,-3 6-296,4 7 665,3 2-169,1 3-176,5-1-152,8-1-288,4-1-216,4-12-600,3-4-344,1-9 680,-1-5-80,0-19-168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2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47 10842,'-17'1'3811,"28"1"-139,29 2-1422,411-25-1158,-385 16-1904,-130 15 349,-466 13 1349,607-31-994,316-25-1679,-379 31 1578,-31 3 109,0 0 151,-42 2 164,38-1-115,1 0 1,-1-2-1,0 0 0,1-2 0,-31-5 1,37 1 23,14 6-118,-1-1 0,1 0 0,0 1 0,0-1 0,0 1 0,0-1 0,0 1 0,0-1 0,0 1 0,0-1 0,0 0 0,0 1 0,0-1 0,0 1 0,0-1 0,1 1 0,-1-1 0,1 0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3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11896 1 11554,'-1'3'208,"1"0"0,-1 0-1,0-1 1,0 1-1,0 0 1,0-1-1,-1 1 1,1 0 0,-1-1-1,-2 5 1,-4 6 68,-10 22-38,-12 33-92,19-42-65,0 0-1,-2-1 1,-1 0 0,-28 38 0,-81 84 99,74-96 29,-2-2 0,-3-2 0,-1-3 0,-81 50 0,-27 20 214,106-71-196,-1-3 0,-84 44-1,66-49 22,-2-3 0,-140 37 1,69-32 147,-240 29 1,188-52-101,0-9-1,-393-40 1,460 19-243,-311-41 289,3-22-118,-66-69-169,12-36 35,275 99-67,102 42 3,-244-54 0,282 83-37,0 4-1,0 3 1,-1 3 0,-93 9 0,114 2 2,0 2 1,0 3 0,-107 35 0,87-16-2,2 3 1,-87 51-1,70-29-5,2 3-1,3 5 1,4 3-1,-85 84 1,-11 10 0,106-98 24,-76 84 0,83-69 1,19-19-14,-3-1 0,-98 80 0,89-91 12,-229 190 12,200-152-18,-144 104 0,-226 130-47,279-195 34,-376 200 56,297-181-28,-102 45-8,306-164 40,-1-2 0,0-2 0,-2-3 0,-93 13 0,31-18 161,-237-6-1,310-8-269,-1-2 0,1-1 0,0-3 0,-53-16 0,100 23 31,-1-1 0,0 1-1,1-1 1,-1 0 0,1 0 0,-1 0-1,1-1 1,0 1 0,0-1 0,0 0-1,0 0 1,1 0 0,-1 0 0,1 0-1,-1 0 1,1-1 0,0 1 0,1-1-1,-1 0 1,1 1 0,-1-1 0,1 0-1,0 0 1,0 0 0,1 0 0,-1 0-1,1 0 1,0-6 0,7-48-182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8:5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8 990 14459,'0'0'83,"0"0"1,-1 0-1,1 0 1,0 0-1,0 0 0,0 1 1,-1-1-1,1 0 0,0 0 1,0 0-1,-1 0 1,1 0-1,0 0 0,0 0 1,-1-1-1,1 1 1,0 0-1,0 0 0,0 0 1,-1 0-1,1 0 0,0 0 1,0 0-1,0 0 1,-1-1-1,1 1 0,0 0 1,0 0-1,0 0 0,0 0 1,-1-1-1,1 1 1,0 0-1,0 0 0,0-1 1,1-8 1305,10-11 529,63-92 32,110-125 0,105-85-2004,-265 295 168,194-206-34,-197 208-1133,-19 23 498,-6 7 62,-4 6 168,-8 9-599,10-12 342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8:5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10 17540,'10'-10'1286,"-8"15"-252,-9 25-23,-19 43-577,10-32-394,3 0 1,1 1 0,-8 49-1,20-89-34,-1-1-1,1 1 1,0-1-1,0 1 0,0-1 1,0 1-1,0-1 1,0 1-1,1-1 1,-1 1-1,0-1 0,1 1 1,-1-1-1,1 1 1,-1-1-1,1 1 1,0-1-1,0 0 0,1 3 1,-1-4 10,0 1 0,0 0 0,1 0 0,-1-1 0,0 1-1,0-1 1,0 1 0,1-1 0,-1 0 0,0 0 0,1 1 0,-1-1 0,0 0 0,1 0 0,-1 0 0,0 0 0,3-1 0,4-1 96,0 0 1,0 0-1,-1-1 1,1 0 0,12-8-1,12-7-98,1 1 1,1 1-1,44-13 0,-54 22-180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8:5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0 353 15339,'15'-8'4824,"67"-43"-2676,-22 1-1456,-3-3-1,50-61 0,-97 103-610,0-1 0,-1 1 0,10-18 0,-8 15 24,-11 14-101,0 0-1,0 1 1,1-1 0,-1 0 0,0 0 0,0 0 0,0 0-1,1 1 1,-1-1 0,0 0 0,0 0 0,0 1 0,0-1-1,0 0 1,0 0 0,0 1 0,1-1 0,-1 0 0,0 0-1,0 1 1,0-1 0,0 0 0,0 0 0,0 1 0,0-1-1,0 0 1,0 0 0,0 1 0,0-1 0,-1 0 0,1 0-1,0 1 1,-6 37 108,-14 41-167,10-46-644,2-1 0,1 1 0,-4 62 0,11-95 659,0 1 6,0 0 1,0 0-1,0-1 1,0 1-1,0 0 1,0-1-1,0 1 1,0 0-1,0 0 1,0-1-1,0 1 0,0 0 1,0-1-1,1 1 1,-1 0-1,0 0 1,0-1-1,1 1 1,-1-1-1,0 1 1,1 0-1,-1-1 1,1 1-1,-1-1 1,1 1-1,-1-1 1,1 1-1,0-1 1,0 1-1,10-3-605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5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708 147 8266,'-310'93'596,"242"-77"24,-2-3 0,-109 6 0,99-18 1773,186 17-1454,597 3-657,-287-33-151,111-4 109,-328 6-141,507-39 296,140-63-15,-336 40-230,35 16 14,-527 56-160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8:57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17356,'-7'15'1971,"5"-11"-1564,0-1-1,0 1 1,1 0-1,-1-1 1,-1 9-1,3-11-379,0 0 0,0 0-1,0 0 1,0 0 0,0 0-1,1 0 1,-1 0 0,0 1-1,0-1 1,1 0 0,-1 0-1,1 0 1,-1 0 0,1 0-1,-1 0 1,1 0 0,-1-1-1,1 1 1,0 0 0,0 0-1,-1 0 1,1-1 0,0 1-1,0 0 1,0-1-1,1 1 1,16 11-85,-4-3 9,0 0 0,15 14 0,-24-19 53,-1 0 0,1 1 1,-1 0-1,-1 0 0,1 0 0,-1 0 1,0 1-1,0-1 0,3 10 0,-3-7 27,-1 0-1,0 0 1,-1 0-1,0 1 1,0-1-1,0 0 0,-1 0 1,-1 1-1,1-1 1,-1 0-1,-1 1 1,1-1-1,-1 0 1,-1 0-1,-3 8 0,4-11-53,-1 0-1,1-1 0,-1 0 0,0 1 0,0-1 1,0 0-1,0 0 0,-1-1 0,0 1 0,0-1 1,0 1-1,0-1 0,0-1 0,0 1 0,-1 0 0,0-1 1,1 0-1,-1 0 0,0-1 0,0 1 0,0-1 1,0 0-1,0 0 0,0-1 0,-8 1 0,11-1-30,0-1 0,0 1 0,0-1 0,0 1 0,-1-1 0,1 1 0,0-1 1,0 0-1,0 0 0,0 0 0,1 0 0,-1-1 0,0 1 0,0 0 0,1-1 0,-1 1 0,1-1 0,-1 1 0,1-1 0,0 0 0,-1 0 0,1 0 0,0 0 0,0 0 0,0 0 0,-1-4 0,-4-23-420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8:5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17212,'10'-7'2176,"2"1"-1328,2-1-408,2 2 1657,8 2-1177,-1-2-344,7 5-904,-1-1-544,-9 0 760,-7-2-216,-6 0-112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8:5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16 17908,'15'-16'3441,"-12"16"-1704,-8 11-773,-5 8-664,-10 29 0,1-3-309,8-23 24,1 0 0,2 1 0,0 1 0,1-1 0,-7 43 0,14-64-17,0 0 1,0 0-1,0-1 1,0 1-1,0 0 1,0 0-1,0 0 1,0-1-1,1 1 1,-1 0-1,1 0 1,0-1-1,-1 1 1,1 0-1,0-1 1,0 1-1,0-1 1,0 1-1,0-1 1,0 1-1,0-1 1,3 2-1,-2-1 6,1-1 0,0 0 1,-1 1-1,1-1 0,0-1 0,0 1 0,-1 0 0,1-1 1,0 1-1,0-1 0,0 0 0,5 0 0,6-2-168,-1 0 0,0 0 0,0-1-1,0-1 1,13-5 0,-18 5-10,0 1 0,-1-1 0,1-1 0,-1 1 0,0-1-1,0-1 1,0 1 0,6-8 0,6-9-283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8:5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15011,'-13'41'1833,"1"-4"-985,-1-1-368,6 1 1512,3-3-991,4-2-425,6-8-272,5-11-696,5-4-305,5-9 353,4-9 144,-2-18-184,1-6-152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8:5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 15259,'-5'-1'219,"1"0"0,0 1 0,-1-1 0,1 1 0,-1 0-1,1 0 1,-1 1 0,1-1 0,0 1 0,-1 0 0,1 0 0,-8 3 0,-3 2 356,0 1 0,-15 9 1,19-9-255,-1 0 0,1 1 0,-17 16-1,24-20-258,0 0-1,0 0 0,0 0 0,1 1 0,0 0 1,0 0-1,0 0 0,1 0 0,-1 0 0,1 0 0,-2 9 1,4-13-57,-1 1 1,1-1-1,0 1 1,0 0-1,0-1 1,0 1-1,0 0 1,0-1-1,0 1 0,1-1 1,-1 1-1,1 0 1,-1-1-1,1 1 1,-1-1-1,1 1 1,0-1-1,0 0 1,0 1-1,0-1 1,0 0-1,0 1 1,0-1-1,0 0 1,0 0-1,1 0 1,-1 0-1,0 0 1,1 0-1,-1 0 1,1-1-1,-1 1 1,1 0-1,-1-1 1,1 1-1,-1-1 1,1 0-1,0 1 0,2-1 1,3 1-3,0 0 0,1-1 0,-1 0 0,0 0 0,0-1 1,0 0-1,13-3 0,-4 0 13,0-1 1,-1-1 0,0 0-1,0-1 1,-1 0 0,0-2-1,0 1 1,-1-2 0,23-20-1,-27 23-35,-7 14 0,-9 24-9,3-13 25,2-6 17,1 0 0,1 0 0,0 0 0,0-1 1,1 1-1,0 0 0,1 0 0,1 0 0,0-1 0,0 1 0,1-1 0,1 0 0,-1 0 0,2-1 0,11 19 0,-14-26 23,-1 0 0,0 1 0,0-1 0,0 1 0,-1-1 0,1 1 0,-1 0 0,0-1 0,0 1 0,0 0 0,-1 0 0,1 7 0,-1-8 16,-1-1 1,0 1 0,0 0 0,0 0 0,0-1 0,0 1-1,0-1 1,-1 1 0,1-1 0,-1 0 0,1 1-1,-1-1 1,0 0 0,0 0 0,0 0 0,0 0-1,-1-1 1,1 1 0,-3 1 0,-3 2 116,-1 0 0,0 0 0,-1-1 0,1 0 0,-1 0 1,0-1-1,1 0 0,-21 2 0,5-3 101,-1-1-1,-35-2 1,57 0-406,0 1-1,1-1 1,-1 1 0,0-1 0,0 0-1,-7-3 1,10 4 90,1-1-1,-1 1 0,0 0 1,1-1-1,-1 1 1,1-1-1,-1 1 0,0-1 1,1 1-1,-1-1 1,1 0-1,-1 1 0,1-1 1,-1 0-1,1 1 1,0-1-1,-1 0 0,1 1 1,0-1-1,0 0 1,-1 0-1,1 1 0,0-1 1,0 0-1,0 0 1,0 0-1,0 1 0,0-1 1,0 0-1,0 0 1,0 1-1,0-1 0,1 0 1,-1 0-1,0 1 1,1-1-1,-1 0 0,0 0 1,1 1-1,-1-1 1,1 0-1,8-11-578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2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7 15523,'0'0'32,"0"0"-1,0 0 0,1-1 0,-1 1 0,0 0 1,0 0-1,0 0 0,0-1 0,0 1 1,0 0-1,0 0 0,0 0 0,0 0 1,0-1-1,0 1 0,0 0 0,0 0 1,0 0-1,0-1 0,0 1 0,-1 0 0,1 0 1,0 0-1,0 0 0,0-1 0,0 1 1,0 0-1,0 0 0,0 0 0,0 0 1,-1 0-1,1-1 0,0 1 0,0 0 1,0 0-1,0 0 0,-1 0 0,1 0 0,0 0 1,0 0-1,0 0 0,0 0 0,-1 0 1,1-1-1,0 1 0,0 0 0,0 0 1,-1 0-1,-9 10 811,-16 29-221,17-24-326,-10 16 23,1 1-1,-17 45 1,10-22 16,-50 117 787,61-135-836,2 1-1,-13 66 1,23-81-408,1-22 77,1 0 0,0 0 0,0 0 0,0 0-1,1 0 1,-1 0 0,0 0 0,0 0 0,0 0-1,1 0 1,-1 0 0,0 0 0,1 0-1,-1-1 1,1 1 0,-1 0 0,1 0 0,-1 0-1,2 0 1,-1-1 15,-1 0 1,0 0-1,1 0 0,-1 0 1,1 0-1,-1-1 0,0 1 1,1 0-1,-1 0 0,0 0 0,1-1 1,-1 1-1,0 0 0,1-1 1,-1 1-1,0 0 0,1 0 1,-1-1-1,0 1 0,0-1 0,1 1 1,-1 0-1,0-1 0,0 1 1,0-1-1,0 1 0,0 0 1,0-1-1,1 1 0,-1-1 0,0 1 1,0 0-1,0-1 0,-1 0 1,6-21-238,-5 21 189,3-27-443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2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13419,'-49'164'3015,"43"-137"-2646,1 0-1,1 0 0,1 1 1,2 31-1,1-53-297,0-1 0,1 1 0,-1 0 0,2-1 0,-1 1 0,0 0 0,1-1 0,0 0 0,1 1 0,3 7 0,-4-11-23,0 0 1,0 1-1,0-1 0,0 0 0,0 0 0,0-1 0,1 1 0,-1 0 0,0-1 1,1 1-1,-1-1 0,1 0 0,0 0 0,-1 0 0,1 0 0,0 0 0,0-1 1,0 1-1,0-1 0,-1 0 0,1 0 0,0 0 0,3 0 0,7-2 80,-1 0 0,0-1 0,1 0 0,-1-1 0,-1-1 0,1 1 0,-1-2 0,0 0 0,13-8 0,4-5-33,0-2 1,27-27 0,-20 15-270,-1-2-1,42-56 0,-43 42-44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3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80 14403,'1'0'90,"-1"0"1,0-1-1,0 1 0,1 0 1,-1 0-1,0 0 0,1 0 1,-1-1-1,0 1 0,1 0 0,-1 0 1,0 0-1,1 0 0,-1 0 1,0 0-1,1 0 0,-1 0 1,0 0-1,0 0 0,1 0 1,-1 0-1,0 0 0,1 0 1,-1 0-1,0 0 0,1 1 0,-1-1 1,0 0-1,1 0 0,-1 0 1,0 0-1,0 1 0,1-1 1,-1 0-1,0 0 0,0 0 1,1 1-1,-1-1 0,0 0 0,0 0 1,0 1-1,1-1 0,-1 0 1,0 1-1,0-1 0,0 0 1,0 1-1,0-1 0,0 0 1,0 1-1,0-1 0,0 0 1,0 1-1,0-1 0,0 0 0,0 1 1,0-1-1,0 0 0,0 1 1,0-1-1,0 0 0,0 1 1,-7 29 1557,5-21-1416,-31 115 544,19-75-378,-11 71 0,24-107 228,6-23 279,1-7-749,52-128 953,33-69-631,-90 210-478,1 1 0,0 0 0,0 0 0,0 0 0,0 0 0,0 0-1,1 0 1,-1 0 0,1 1 0,0 0 0,0-1 0,0 1 0,0 0 0,0 0 0,0 1 0,5-3-1,-6 4-4,1-1 0,0 1 0,-1 0 0,1 0 0,0 0 0,-1 0 0,1 0 0,0 1 0,-1-1 0,1 1 0,0-1-1,-1 1 1,1 0 0,-1 0 0,1 1 0,-1-1 0,0 0 0,1 1 0,-1-1 0,0 1 0,4 3 0,-4-3-2,1 1 1,0-1 0,0 1-1,-1 0 1,0 0 0,1-1-1,-1 2 1,0-1 0,-1 0-1,1 0 1,0 0 0,-1 1-1,2 4 1,-3-5 4,0 1 0,0-1 1,0 0-1,0 0 0,0 0 0,-1 0 1,0 0-1,1 1 0,-1-1 0,0 0 1,0 0-1,-1-1 0,1 1 0,-1 0 1,1 0-1,-3 3 0,-6 7 55,-1 0 0,0-1 1,0 0-1,-1 0 0,-1-2 0,0 1 0,0-2 1,-18 10-1,29-17-43,0-1-1,0 0 1,0 0 0,0 0 0,-1 0-1,1-1 1,0 1 0,-1-1 0,1 1-1,0-1 1,-1 0 0,1 0 0,-1 0 0,1 0-1,-1 0 1,-2-1 0,5 1-32,-1 0 1,1-1-1,-1 1 1,0 0 0,1-1-1,-1 1 1,1-1-1,-1 1 1,1-1-1,-1 1 1,1-1-1,-1 1 1,1-1-1,0 1 1,-1-1-1,1 1 1,0-1-1,-1 0 1,1 1-1,0-1 1,-1 0 0,1-1-74,0 0 1,0 0-1,0 0 1,0 0-1,0 0 1,0 1-1,1-1 1,-1 0-1,1 0 0,-1 0 1,2-1-1,0-3-23,1 0 0,0 0 0,1 0 0,-1 1-1,1-1 1,0 1 0,1 0 0,-1 1 0,1-1-1,8-5 1,15-11-482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3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49 122 19164,'0'1'85,"0"0"-1,0-1 1,0 1 0,0 0 0,0-1-1,0 1 1,1 0 0,-1 0-1,0-1 1,0 1 0,1 0-1,-1-1 1,0 1 0,0-1-1,1 1 1,-1 0 0,1-1-1,-1 1 1,1-1 0,-1 1 0,1-1-1,-1 1 1,1-1 0,-1 1-1,1-1 1,0 0 0,-1 1-1,2-1 1,0 1 43,0-1-1,0 0 1,0 1 0,0-1-1,0 0 1,0 0-1,0 0 1,0 0 0,0-1-1,2 0 1,5-1 101,0-1 0,-1 0 0,14-7 0,-12 5-113,-1-1-1,0 0 1,16-13 0,-22 17-73,-1 0 0,0-1 0,1 1 0,-1 0 0,0-1 0,0 0 0,0 1 0,-1-1 0,1 0 0,-1 0 0,1 0 0,-1 0 0,0 0 0,0 0 0,0 0 0,-1-1 0,1-3 0,-1 5-19,0 1 0,0-1 0,-1 1 0,1 0 0,0-1 0,-1 1-1,1 0 1,-1-1 0,0 1 0,1 0 0,-1 0 0,0 0 0,0 0-1,0-1 1,0 1 0,0 0 0,0 0 0,0 1 0,0-1 0,0 0-1,-1 0 1,1 0 0,0 1 0,0-1 0,-1 1 0,1-1 0,0 1-1,-1-1 1,1 1 0,-1 0 0,1 0 0,0 0 0,-1 0 0,-1 0-1,-2 0 2,1 0 0,-1 0 0,0 0 0,1 1 0,-1 0 0,1 0 0,-1 0 0,1 1 0,-8 3 0,2 1-26,1 2 0,-1 0 0,1 0 0,0 0 1,1 1-1,0 0 0,0 1 0,1 0 0,1 0 0,-1 0 1,2 1-1,-1 0 0,2 0 0,-1 1 0,1-1 1,1 1-1,-3 22 0,5-32-27,1-1 0,0 1 1,0 0-1,0 0 0,0-1 1,0 1-1,0 0 0,1-1 0,-1 1 1,1 0-1,-1-1 0,1 1 1,-1-1-1,1 1 0,0-1 0,0 1 1,0-1-1,0 1 0,0-1 0,0 0 1,0 0-1,0 1 0,1-1 1,-1 0-1,0 0 0,1 0 0,-1 0 1,1 0-1,-1-1 0,1 1 0,-1 0 1,1-1-1,-1 1 0,1-1 1,0 0-1,-1 1 0,1-1 0,0 0 1,2 0-1,3 0-219,-1 0 0,0-1 0,0 0 0,1 0 0,-1 0 0,0-1 1,0 0-1,0 0 0,9-5 0,12-9-340,1-7-210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32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18156,'-23'48'3447,"16"-35"-3088,0-1-1,1 1 1,1 1-1,0-1 1,1 1 0,0 0-1,-2 22 1,6-36-356,0 1 0,0-1 0,-1 1 0,1-1 0,0 1 0,0-1 0,0 1 0,0 0 0,0-1 0,0 1 0,1-1 0,-1 1 0,0-1 0,0 1 0,0-1 0,0 1 0,1-1 0,-1 1 0,0-1 0,0 0 0,1 1 0,-1-1 0,0 1 0,1-1 0,-1 0 0,0 1 0,1-1 0,-1 1 0,1-1 0,-1 0 0,1 1 0,0-1 1,1 0 1,-1 0 0,0-1 0,0 1 0,0 0 0,0 0 0,0 0 0,1-1 0,-1 1 0,0-1 0,0 1 0,0-1 0,0 1 0,1-2 0,37-30 109,-32 25-81,33-31 104,-29 26-80,1 1 0,1 0 0,15-11-1,-27 21-53,-1 1 0,1-1 0,-1 1-1,1 0 1,0-1 0,-1 1 0,1-1-1,0 1 1,-1 0 0,1 0-1,0-1 1,-1 1 0,1 0 0,0 0-1,-1 0 1,1 0 0,0 0 0,-1 0-1,1 0 1,0 0 0,0 0 0,-1 0-1,1 0 1,0 0 0,-1 1-1,2-1 1,-2 1 0,1 0-1,-1-1 1,1 1 0,-1 0-1,0 0 1,1 0 0,-1-1-1,0 1 1,0 0-1,1 0 1,-1 0 0,0 0-1,0 0 1,0-1 0,0 1-1,0 0 1,-1 2-1,0 8 14,-2-1 0,-5 18 0,6-20-7,1-6-5,0 1-1,1 0 1,-1-1 0,1 1 0,-1-1-1,1 1 1,0 0 0,0-1 0,1 5-1,-1-7-1,0 0-1,0 0 1,0 1-1,0-1 1,0 0-1,0 0 1,1 1 0,-1-1-1,0 0 1,0 0-1,0 0 1,0 1-1,1-1 1,-1 0-1,0 0 1,0 0-1,1 0 1,-1 0-1,0 1 1,0-1-1,1 0 1,-1 0-1,0 0 1,0 0-1,1 0 1,-1 0-1,0 0 1,0 0-1,1 0 1,-1 0-1,0 0 1,1 0 0,16-8 43,35-33 27,-38 28-62,0 1 1,1 1-1,1 0 0,0 1 0,26-12 0,-41 22-14,0-1 0,0 1 0,0-1 0,0 1 0,0 0 0,0-1 0,0 1 0,0 0 0,0 0 0,0 0 0,0 0 0,0 0 0,0 0 0,0 0 0,0 0 0,0 0 0,1 1 0,-1-1 0,2 1 0,-3-1 1,0 1 1,1 0 0,-1-1-1,1 1 1,-1-1-1,0 1 1,1 0-1,-1-1 1,0 1 0,0 0-1,1-1 1,-1 1-1,0 0 1,0 0-1,0-1 1,0 1 0,0 0-1,0-1 1,0 1-1,0 0 1,0 0 0,-1 0-1,-1 7-19,0 0 0,-1 0 0,-7 14-1,7-16 4,-15 33-1733,18-45-182,7-6 1239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16436,'2'12'555,"-2"0"1,1 1 0,-2-1-1,1 0 1,-2 1 0,1-1-1,-2 0 1,-5 17 0,-3 23 855,-60 349 1214,95-494-2017,-12 53-535,-2 3-359,2 1 1,2 0 0,1 1-1,1 0 1,2 1 0,24-32-1,-33 53 77,1 1-1,1 0 1,-1 1-1,2 0 1,0 1-1,0 1 0,22-14 1,-24 18 151,1 0 0,-1 0 0,1 1 0,0 0 0,1 1 0,-1 1 0,0-1 0,1 2 0,0 0 1,-1 0-1,16 1 0,-25 0 96,0 1 0,1-1 0,-1 0 0,0 1 0,0-1 0,0 1 0,0-1 0,0 1 0,0 0 0,0 0 0,0 0 0,-1 0 0,4 3 0,-4-3-7,0-1 1,-1 1-1,1 0 1,-1 0-1,1-1 0,-1 1 1,0 0-1,1 0 0,-1 0 1,0 0-1,0 0 0,1 0 1,-1 0-1,0 0 1,0 0-1,0 0 0,0 0 1,0-1-1,0 1 0,0 0 1,-1 0-1,1 0 1,0 0-1,0 0 0,-1 0 1,1 0-1,-1 0 0,1-1 1,-1 1-1,1 0 1,-1 0-1,1 0 0,-2 0 1,-4 7 241,-2 1 1,1-1 0,-1-1-1,0 0 1,-1 0-1,0 0 1,-11 6 0,-3-1 354,1 0 0,-26 8 1,42-17-590,-1-1 0,1 0 0,0 0 0,-1-1 0,1 0 0,-1 0 0,0 0 0,1-1 0,-9-1 1,12 1-217,1-1 1,-1 1 0,1-1 0,-1 0-1,1 0 1,0 0 0,-1 0 0,1 0-1,0 0 1,0-1 0,0 1 0,0-1 0,0 0-1,0 1 1,0-1 0,1 0 0,-1 0-1,0 0 1,1 0 0,0 0 0,-1-1-1,1 1 1,0 0 0,0-1 0,1 1 0,-2-5-1,0-8-956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5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1916 440 10242,'-104'-87'970,"87"75"-892,-1 1 0,0 1 0,0 0 0,-30-10 0,10 8 35,0 2 0,-1 1 0,0 3 0,-1 1-1,1 1 1,-1 3 0,-69 5 0,43 4 79,1 3 1,0 2-1,-116 41 1,126-32-104,0 1 1,2 4 0,1 1-1,2 2 1,1 3 0,1 2-1,2 2 1,1 2 0,2 2-1,2 1 1,-51 71 0,54-60-61,2 3 1,2 1-1,4 1 1,1 1-1,4 2 1,2 1-1,2 1 1,4 0-1,2 1 1,-6 71-1,10-9-16,7 0 0,4 1 0,23 166 0,98 369 34,58 12 67,-116-484 56,130 266 1,-143-358-76,4-3 1,4-2 0,4-3 0,85 95-1,-71-103-6,3-3 0,4-4 0,174 122 0,-174-145-71,2-3 1,2-3-1,2-5 1,159 51-1,-164-67-14,2-4 0,0-3 0,0-5 0,2-3 0,-1-4-1,1-4 1,158-17 0,-130-4 10,-1-6 0,-1-4-1,-2-5 1,-1-6 0,-1-4 0,124-71 0,-81 27 24,-4-7 0,-5-6 0,196-178 1,-237 180-10,-3-3 1,-6-5-1,-4-3 1,-5-5-1,-5-3 1,77-153 0,-96 148 4,-6-2 0,-5-3 0,-6-1 1,-6-2-1,-5-2 0,24-210 0,-45 205 17,-6 0-1,-6 0 0,-24-182 1,12 241-21,-4 1 1,-3 1 0,-4 0 0,-53-121-1,35 112-8,-4 2 0,-4 2 0,-93-121 0,72 118-26,-4 2 0,-4 5 0,-3 2 0,-3 4 0,-3 4 0,-3 4 0,-159-85 0,154 103-8,-2 4-1,-1 4 1,-2 5-1,-2 4 1,-188-29-1,195 47 12,-1 5-1,0 4 0,-125 13 1,99 4-91,1 5 0,-133 40 0,-226 112-275,22 48 85,117-29 145,17 27-58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3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43 19300,'-6'5'461,"0"0"1,0 0-1,1 1 0,0-1 1,0 1-1,0 0 0,1 1 1,0-1-1,0 1 0,1 0 1,0-1-1,-3 9 0,-32 152-207,17-63-296,-2 13 50,31-127 30,7-17-17,24-64 49,-9 19 7,2 2 0,68-107 1,-95 170-80,1 0 1,0 0 0,0 1 0,1-1 0,-1 2 0,1-1 0,12-7 0,-17 12-3,0-1 0,0 1 1,0 0-1,0 0 0,0 0 0,0 0 0,1 0 0,-1 1 1,0-1-1,0 1 0,1-1 0,-1 1 0,0 0 0,1 0 1,-1 0-1,0 0 0,1 0 0,-1 0 0,0 1 0,0-1 1,1 1-1,-1 0 0,0-1 0,0 1 0,0 0 0,0 0 1,0 0-1,0 1 0,0-1 0,0 1 0,0-1 0,-1 1 1,3 1-1,-3-1 32,0 0 1,0 0-1,0-1 0,0 1 1,0 0-1,0 0 0,0 0 1,-1 0-1,1 0 0,-1 0 1,1 0-1,-1 1 1,0-1-1,0 0 0,0 0 1,0 0-1,0 0 0,0 0 1,-1 0-1,1 0 0,-1 0 1,0 0-1,1 0 1,-1 0-1,0 0 0,0 0 1,0 0-1,0 0 0,-1-1 1,1 1-1,0 0 0,-1-1 1,-1 3-1,-4 3 97,-1-1 0,1 0 0,-1 0 0,0 0 0,-16 8 0,17-11-260,0 0 1,0-1 0,-1 0-1,1 0 1,-1 0-1,1-1 1,-1 0 0,0 0-1,0-1 1,1 0 0,-1-1-1,0 1 1,0-2 0,-13-2-1,-2-4-321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03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3362 12083,'-1'0'56,"1"0"0,-1 0 0,1 0 0,0 0 0,-1 0 0,1 0 0,-1 0 0,1 0 0,0 0 0,-1 0 0,1 0 0,-1 0 0,1 0 0,0-1 0,-1 1 0,1 0 0,-1 0 0,1 0 0,0-1 0,-1 1 0,1 0 0,0 0 0,-1-1 0,1 1 0,0 0 0,0-1 0,-1 1 0,1 0 0,0-1 0,0 1 0,0 0 0,-1-1 0,1 1 0,0-1 0,0 1 0,0 0 0,0-1 0,0 0 0,0-1 69,0 1 0,1-1 1,-1 0-1,0 0 1,1 1-1,0-1 1,-1 0-1,1 1 1,2-4-1,27-34 1134,0 9-689,1 0 0,45-31 1,77-43-328,-34 25-205,62-44-29,158-117-9,-339 240 0,333-250 24,-29 29 49,42-28 150,421-252 278,-239 167-402,-72 47-100,346-225 116,-742 473-96,151-91 42,-167 105-12,2 3 1,86-31-1,-129 52-1,12-2-248,-15 4 188,0-1-1,0 1 1,0 0-1,0-1 1,0 1-1,0-1 0,0 1 1,0-1-1,0 1 1,-1-1-1,1 1 0,0-1 1,0 1-1,0-1 1,-1 1-1,1-1 0,0 1 1,-1-1-1,1 1 1,0-1-1,-1 0 1,1 1-1,-1-1 0,1 0 1,-1 1-1,-10 10-86,-10-7-26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0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14 13395,'4'-14'1177,"-8"18"-171,-13 24-3,-274 514 2620,275-514-3424,-40 78 464,52-95-602,-1 0-1,1 0 1,1 1 0,0 0 0,1-1 0,0 1 0,-1 20 0,3-29-49,0 0 0,0 0 0,0 1 0,1-1 0,-1 0 0,1 0 0,0 0 0,0 0 0,0 0 0,0 0 1,0 0-1,1 0 0,-1 0 0,1 0 0,0 0 0,0-1 0,0 1 0,0-1 0,0 0 0,1 1 0,-1-1 0,1 0 0,-1 0 1,1-1-1,0 1 0,0 0 0,0-1 0,-1 0 0,2 0 0,-1 0 0,0 0 0,0 0 0,0 0 0,6 0 0,3-1 37,1 0 0,0 0 0,-1-1 0,1-1 0,-1 0-1,0 0 1,23-9 0,199-89 242,-89 34-486,-65 31 187,-10-7-89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0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36 15131,'-6'-26'3990,"0"16"-1610,5 10-2310,1 0 0,-1 0 0,1 0 0,0 0 0,-1 1 0,1-1 0,-1 0 0,1 0 0,0 0 0,-1 0 0,1 1 0,0-1 0,-1 0 0,1 0 0,0 1 0,-1-1 0,1 0 0,0 0 0,0 1 0,-1-1 0,1 0 0,0 1 0,0-1 0,-1 0 0,1 1-1,0-1 1,0 0 0,0 1 0,0-1 0,0 1 0,-5 10 149,1 1-1,0-1 1,0 1-1,2-1 1,-3 23-1,0 61-119,5-85-83,1 1 0,-1-1-1,2 1 1,-1-1 0,6 16 0,-6-23-12,0 0 1,0 0-1,0 0 1,1 0-1,0 0 1,-1-1-1,1 1 1,0 0 0,0-1-1,0 1 1,1-1-1,-1 0 1,0 0-1,1 0 1,0 0-1,-1 0 1,1 0-1,0-1 1,0 0-1,0 1 1,0-1-1,4 1 1,6 0 18,1 0 1,21-1-1,-25-1-14,0 0 0,0 0 0,0 1 0,0 1 0,0-1 0,10 5 0,-17-5-8,0 0 0,-1 1 0,1-1 0,0 1-1,-1 0 1,1 0 0,-1 0 0,1 0-1,-1 0 1,0 1 0,0-1 0,0 1-1,0-1 1,-1 1 0,1 0 0,-1 0-1,1 0 1,-1 0 0,0 0 0,0 0-1,0 0 1,-1 0 0,1 5 0,0 1 22,0-1 0,-1 1-1,0-1 1,0 1 0,-1-1 0,0 1 0,-1-1 0,0 0 0,0 0 0,-1 0 0,0 0 0,0 0 0,-1 0-1,0-1 1,0 1 0,-1-1 0,0 0 0,0 0 0,-11 9 0,12-11 52,-1-1 1,1 0-1,-1-1 1,-1 1-1,1-1 1,0 0-1,-1 0 1,1 0 0,-1-1-1,0 0 1,0 0-1,0-1 1,0 1-1,0-1 1,0-1-1,0 1 1,0-1-1,0 0 1,-1 0-1,1-1 1,0 0-1,0 0 1,0 0-1,0-1 1,0 0-1,0 0 1,-9-5-1,11 5-83,0-1-1,0 0 0,0 0 1,0 0-1,0 0 1,1 0-1,0-1 0,-1 0 1,2 1-1,-5-7 1,6 8-110,0 1 1,0 0-1,1-1 1,-1 1-1,0-1 1,1 1-1,-1-1 1,1 1-1,0-1 1,-1 0-1,1 1 1,0-1-1,0 1 0,0-1 1,0 0-1,0 1 1,0-1-1,1 1 1,-1-1-1,1 0 1,-1 1-1,1-1 1,-1 1-1,1-1 1,0 1-1,0 0 1,-1-1-1,1 1 1,0 0-1,0-1 1,1 1-1,-1 0 1,0 0-1,2-1 1,28-18-1518,-12 9 655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0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10 149 15843,'1'0'368,"0"0"-1,1 1 1,-1-1-1,0 0 1,0 0-1,0 0 1,0 0-1,0 0 1,1 0-1,-1 0 0,0-1 1,0 1-1,0 0 1,0 0-1,0-1 1,0 1-1,0-1 1,0 1-1,0-1 1,0 0-1,1 0 1,0-1-182,-1 1 1,1-1-1,-1 0 1,0 1-1,0-1 1,0 0 0,0 0-1,0 0 1,0 0-1,1-4 1,-1 0-215,1-1 0,-2 0 0,1 0 0,0 0 0,-1 0 0,-1-8 0,-5-1 49,6 16-21,0 0-1,-1 0 1,1-1 0,0 1 0,0 0 0,-1 0 0,1 0 0,0 0 0,-1 0 0,1-1 0,0 1 0,-1 0 0,1 0 0,0 0 0,-1 0 0,1 0 0,0 0 0,-1 0 0,1 0 0,0 0 0,-1 0 0,1 1 0,0-1 0,0 0 0,-1 0 0,1 0 0,0 0 0,-1 0 0,-1 2-2,1-1 0,-1 0 1,1 1-1,-1-1 0,1 1 1,0-1-1,0 1 0,-1 0 0,1-1 1,0 1-1,0 0 0,0 2 1,-4 8-5,1 0 0,1 0 0,0 0 0,1 1 0,0-1 0,1 1 0,1-1-1,0 1 1,0 0 0,1-1 0,1 1 0,0-1 0,5 18 0,-6-28 8,-1-1 0,1 1 0,-1-1 0,1 1 0,0-1-1,0 1 1,-1-1 0,1 0 0,0 1 0,0-1 0,0 0-1,1 0 1,-1 0 0,0 0 0,0 0 0,1 0 0,-1 0-1,0 0 1,1 0 0,-1-1 0,1 1 0,-1 0-1,2-1 1,0 1 3,-1-2-1,0 1 0,0 0 1,1 0-1,-1-1 1,0 1-1,0-1 0,0 0 1,0 1-1,0-1 1,0 0-1,0 0 0,0-1 1,3-1-1,5-5 25,1-1-1,-2-1 1,1 0-1,10-14 1,-4 2 48,-1 0-1,0-1 1,-2-1 0,-1 0 0,0-1 0,11-38 0,-21 50 22,-6 16 23,-8 21-7,2 7-63,-9 56-1,16-72-42,2 0-1,-1 0 1,2 0-1,0 0 0,5 30 1,-4-42-5,-1-1 0,0 0 0,1 0 0,0 1 1,-1-1-1,1 0 0,0 0 0,0 0 0,0 0 0,0 0 1,1 0-1,-1 0 0,1-1 0,-1 1 0,1 0 0,-1-1 0,1 1 1,0-1-1,0 0 0,0 1 0,0-1 0,0 0 0,0 0 1,0 0-1,0 0 0,0-1 0,0 1 0,0-1 0,1 1 1,-1-1-1,0 0 0,0 0 0,1 0 0,-1 0 0,0 0 1,1 0-1,-1 0 0,0-1 0,0 1 0,0-1 0,4-1 0,2-3-129,0 1 0,-1-1 0,1-1 0,-1 1-1,0-1 1,-1-1 0,0 1 0,0-1 0,0 0-1,-1 0 1,1-1 0,-2 0 0,1 0 0,-1 0-1,-1 0 1,1-1 0,-2 1 0,1-1 0,-1 0-1,0 0 1,-1 0 0,0 0 0,0 0 0,-1-15-1,-9-13-507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0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19516,'-1'-1'1913,"0"1"-1433,1 1 440,0 7-2697,-2-1 1345,-1-7-272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0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66 121 18180,'0'0'66,"0"0"1,0 0-1,1 0 0,-1 0 1,0 0-1,0 0 0,0 0 1,0 0-1,0 0 0,0 1 1,0-1-1,0 0 1,0 0-1,0 0 0,0 0 1,0 0-1,1 0 0,-1 1 1,0-1-1,0 0 0,0 0 1,0 0-1,0 0 0,0 0 1,0 0-1,0 1 0,0-1 1,0 0-1,-1 0 1,1 0-1,0 0 0,0 0 1,0 0-1,0 1 0,0-1 1,0 0-1,0 0 0,0 0 1,0 0-1,0 0 0,0 0 1,0 0-1,-1 1 1,1-1-1,0 0 0,0 0 1,0 0-1,0 0 0,0 0 1,0 0-1,-1 0 0,1 0 1,0 0-1,0 0 0,0 0 1,0 0-1,0 0 1,0 0-1,-1 0 0,1 0 1,0 0-1,0 0 0,0 0 1,0 0-1,-1 0 0,2 0-22,0 1-1,-1-1 0,1 1 0,-1-1 1,1 0-1,0 1 0,-1-1 1,1 0-1,0 0 0,-1 1 0,1-1 1,0 0-1,-1 0 0,1 0 0,0 0 1,0 0-1,0 0 0,2-1 14,0 0 0,-1 0 0,1 0 0,-1 0 0,1 0-1,-1-1 1,0 1 0,0-1 0,0 0 0,0 0 0,0 0 0,0 0-1,0 0 1,0 0 0,-1 0 0,1 0 0,-1-1 0,0 1 0,1-1-1,-1 1 1,1-5 0,0 2 43,-1 0-1,1 0 1,-1 0 0,0 0-1,-1-1 1,1 1 0,-1 0-1,0-1 1,0 1 0,-1-6-1,1 10-87,0 0-1,0 0 1,0 0-1,-1 0 1,1 0-1,0 1 1,0-1-1,0 0 1,-1 0 0,1 0-1,0 0 1,-1 0-1,1 1 1,-1-1-1,1 0 1,-1 0-1,1 1 1,-1-1-1,0 0 1,1 1-1,-1-1 1,0 1-1,0-1 1,1 1-1,-1-1 1,0 1-1,0-1 1,0 1-1,1 0 1,-1-1-1,0 1 1,0 0-1,0 0 1,0 0-1,0 0 1,0 0-1,0 0 1,1 0-1,-1 0 1,0 0-1,0 0 1,0 0-1,0 0 1,0 1-1,0-1 1,1 0-1,-3 1 1,0 1-1,-1 1 1,0-1 0,0 1 0,1 0 0,0 0 0,-1 0 0,1 0-1,-3 5 1,-3 5-16,2 0 1,0 0-1,0 1 0,1 0 0,1 1 0,0-1 1,1 1-1,1 0 0,0 0 0,1 0 0,0 0 0,2 1 1,0-1-1,2 19 0,-2-31 5,0-1 0,1 1 1,-1-1-1,1 1 0,-1-1 1,1 1-1,0-1 0,0 0 0,0 1 1,0-1-1,0 0 0,1 0 0,-1 0 1,1 0-1,-1 0 0,1 0 1,0 0-1,0 0 0,0-1 0,0 1 1,0-1-1,0 0 0,0 1 0,0-1 1,1 0-1,-1 0 0,0 0 0,1 0 1,-1-1-1,1 1 0,-1-1 1,1 0-1,-1 1 0,1-1 0,-1 0 1,1 0-1,-1-1 0,1 1 0,-1 0 1,1-1-1,3-1 0,5-2 9,1-1-1,-1-1 1,0 0 0,-1-1-1,0 1 1,0-2-1,12-11 1,59-65 105,-60 61-85,-11 14-12,-1-1 1,-1 0-1,0 0 1,0 0-1,-1-1 1,9-19-1,-25 37-38,-6 10 5,12-11 14,0 1 0,0-1-1,0 1 1,1 0 0,0 0-1,-2 13 1,3-18 1,1-1 0,0 0 0,0 1 0,0-1 0,0 1 0,0-1 0,1 0 0,-1 1 0,0-1 0,1 0 0,-1 1 0,1-1 0,-1 0 0,1 0 0,-1 1 0,1-1 0,1 2 0,-1-3 1,1 1 0,-1 0 0,0 0-1,0 0 1,1-1 0,-1 1 0,1-1-1,-1 1 1,0-1 0,1 0 0,-1 1-1,1-1 1,-1 0 0,1 0 0,-1 0-1,1 0 1,-1 0 0,1 0 0,-1-1-1,2 1 1,6-2 2,-1 0 1,0-1-1,-1 0 0,1 0 1,0 0-1,-1-1 0,0 0 1,9-7-1,7-6 23,22-23 1,-27 23-3,34-24 1,-52 40-26,1 1 0,0-1 1,-1 1-1,1-1 0,0 1 0,0-1 0,-1 1 0,1 0 0,0-1 1,0 1-1,0 0 0,-1 0 0,1-1 0,0 1 0,0 0 0,0 0 1,0 0-1,0 0 0,-1 0 0,1 0 0,0 0 0,1 1 1,-1-1-1,-1 1 1,1 0 0,-1-1-1,1 1 1,-1-1 0,0 1-1,1 0 1,-1-1 0,0 1 0,1 0-1,-1-1 1,0 1 0,0 0-1,0 0 1,0-1 0,1 1-1,-1 0 1,0 0 0,0-1 0,-1 2-1,0 8 2,0-1 1,-1 0-1,-4 11 0,4-11 0,-1 1 4,2-4 6,-1-1 1,1 0-1,0 1 0,1-1 1,-1 0-1,1 1 1,1 7-1,-1-12-6,0-1 0,0 1 0,1 0-1,-1-1 1,0 1 0,1-1 0,-1 1 0,0-1 0,1 1 0,-1-1-1,1 1 1,-1-1 0,1 1 0,-1-1 0,1 0 0,-1 1-1,1-1 1,0 0 0,-1 1 0,1-1 0,-1 0 0,1 0 0,0 1-1,-1-1 1,1 0 0,0 0 0,-1 0 0,1 0 0,0 0-1,-1 0 1,1 0 0,0 0 0,-1 0 0,1 0 0,0-1 0,-1 1-1,1 0 1,0 0 0,-1-1 0,1 1 0,-1 0 0,1-1 0,0 0-1,30-15 120,-31 16-121,17-12 91,27-26-1,-34 28-70,1 0-1,0 1 1,0 0 0,1 1-1,20-11 1,-31 19-25,0-1 1,-1 1-1,1-1 1,0 1-1,0-1 0,0 1 1,0 0-1,0 0 1,0-1-1,0 1 1,0 0-1,0 0 0,0 0 1,0 0-1,0 0 1,0 0-1,-1 0 0,1 1 1,0-1-1,0 0 1,0 0-1,0 1 1,0-1-1,1 1 0,-1 0 1,0 0 0,-1 0-1,1 0 1,-1 0 0,1 1-1,-1-1 1,1 0-1,-1 0 1,0 0 0,1 0-1,-1 0 1,0 1-1,0-1 1,0 0 0,0 0-1,0 0 1,0 2 0,-2 8-7,0-1 1,0 1 0,-6 14 0,6-18 3,-2 5-35,3-6-227,-1 0-1,1-1 1,-2 1-1,1-1 0,-6 11 1,7-16 227,1 0 0,0 1 0,0-1 1,-1 0-1,1 0 0,0 0 0,0 0 0,-1 0 1,1 0-1,0 0 0,0 0 0,-1 0 0,1 0 1,0 0-1,0 0 0,-1 0 0,1 0 0,0 0 1,0 0-1,-1 0 0,1 0 0,0 0 0,0 0 1,0-1-1,-1 1 0,1 0 0,0 0 0,0 0 1,-1 0-1,1 0 0,0-1 0,0 1 0,0 0 1,0 0-1,-1 0 0,1-1 0,0 1 0,0 0 1,0-1-1,-6-8-328,-1-3-300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0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18748,'-1'9'1832,"1"-1"-1400,1-4-351,2-4 927,4 10-1376,1-4 488,2 1-272,1 3-128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0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3 387 15755,'0'0'109,"-1"1"0,1-1 0,0 0-1,0 1 1,0-1 0,-1 0 0,1 1-1,0-1 1,0 1 0,0-1 0,0 0-1,0 1 1,0-1 0,0 1 0,0-1-1,0 0 1,0 1 0,0-1 0,0 1-1,0-1 1,0 0 0,0 1 0,0-1-1,0 1 1,0-1 0,1 0 0,-1 1-1,0-1 1,0 0 0,0 1 0,1-1 0,-1 0-1,0 1 1,0-1 0,1 0 0,-1 1-1,0-1 1,1 0 0,-1 0 0,0 1-1,1-1 1,-1 0 0,1 0 0,-1 0-1,0 0 1,1 0 0,-1 1 0,0-1-1,1 0 1,-1 0 0,1 0 0,-1 0-1,1 0 1,-1 0 0,0 0 0,1 0-1,-1-1 1,1 1 0,0 0 0,27-13 2749,-24 11-3025,29-17 1247,49-36-1,-71 47-972,0-1 0,-1 0 0,-1 0 0,1-1-1,-2-1 1,1 1 0,12-24 0,-20 33-101,-1 1 1,0 0-1,1-1 1,-1 1-1,0-1 1,0 1-1,1-1 1,-1 1-1,0-1 1,0 1-1,0-1 1,0 1-1,0-1 1,0 1-1,0-1 1,0 1-1,0-1 1,0 1-1,0-1 1,0 1-1,0-1 1,0 1-1,0-1 1,-10 1 44,-13 14-53,3 0-5,1 2 0,1 0-1,1 1 1,0 1 0,-27 37-1,43-54 8,0 0-1,1 0 0,-1 0 1,0 0-1,1 0 0,-1 0 1,1 0-1,0 0 0,-1 0 1,1 0-1,0 0 1,-1 0-1,1 1 0,0-1 1,0 0-1,0 0 0,0 0 1,0 0-1,1 2 0,-1-2 1,1-1-1,-1 1 1,1-1-1,-1 1 1,1 0 0,-1-1-1,1 1 1,-1-1-1,1 1 1,0-1-1,-1 0 1,1 1-1,0-1 1,-1 0-1,1 1 1,0-1 0,0 0-1,-1 0 1,1 0-1,0 0 1,1 1-1,5-1 3,1 0 0,0-1-1,-1 1 1,11-3-1,-13 2 5,84-15 12,-34 5 16,1 2 1,72-2-1,-129 8 66,0 1-1,0-1 1,0 0-1,0 1 1,0-1-1,-1 0 1,1 1-1,-3-4 1,-5-8 129,-2-10 88,-15-46 0,22 58-291,1-1-1,0 1 0,1-1 1,0 1-1,1-26 0,1 36-37,0 1-1,1-1 1,-1 1-1,0-1 0,1 1 1,-1 0-1,1-1 1,0 1-1,-1 0 1,1 0-1,0-1 0,0 1 1,0 0-1,0 0 1,0 0-1,0 0 0,0 0 1,0 0-1,0 0 1,1 0-1,-1 1 0,0-1 1,0 0-1,4 0 1,2-2-257,1 1 0,0 0 0,13-1 0,3-2-549,38-19 132,-44 16 484,31-12-362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0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19236,'3'6'3275,"1"10"-2828,-4-14-25,15 112 2037,-12-78-2414,2 0-1,2 0 0,0 0 0,19 48 0,-11-60-556,-7-20-391,-8-4 830,1-1 0,-1 1 0,0-1 1,1 1-1,-1-1 0,0 1 1,0-1-1,1 1 0,-1-1 0,0 1 1,0-1-1,0 0 0,0 1 1,0-1-1,0 1 0,0-1 0,0 1 1,0-1-1,0 0 0,0 1 1,0-2-1,-1-6-135,0 0 1,-1-1-1,1 1 0,-2 0 1,1 0-1,-6-11 0,-8-19-395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0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2447 11050,'0'-8'2038,"3"10"-96,-3-2-1915,0 1 1,0-1 0,1 0-1,-1 1 1,0-1-1,0 0 1,1 1-1,-1-1 1,0 0-1,1 0 1,-1 1 0,1-1-1,-1 0 1,0 0-1,1 1 1,-1-1-1,1 0 1,-1 0-1,1 0 1,-1 0-1,0 0 1,1 0 0,-1 0-1,1 0 1,-1 0-1,1 0 1,-1 0-1,1 0 1,-1 0-1,0 0 1,1 0 0,-1 0-1,1 0 1,-1-1-1,1 1 1,-1 0-1,0 0 1,1-1-1,-1 1 1,0 0-1,1 0 1,-1-1 0,1 0-1,3-3-48,0 0 0,0-1 0,0 0 0,4-7 0,10-13-53,48-45-267,93-77 0,-111 105 231,84-77-140,146-125-133,24-26 79,-75 64 85,-32 40 30,164-144-89,225-164-489,-568 462 737,217-159-458,-118 88 214,-96 69 259,-1 0 0,18-19 0,-36 33 17,1 0 1,-1-1 0,1 1-1,-1 0 1,0-1-1,1 1 1,-1 0-1,0-1 1,1 1 0,-1 0-1,0-1 1,0 1-1,1-1 1,-1 1-1,0-1 1,0 1 0,0 0-1,0-1 1,1 1-1,-1-1 1,0 1-1,0-1 1,0 1 0,0-1-1,0 1 1,0-1-1,-11 0 54,-17 11 19,-239 116 229,213-101-273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0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61 184 14067,'-59'-20'7139,"59"20"-7081,-1-1-1,1 1 1,0 0 0,0 0 0,0 0 0,0-1 0,0 1-1,0 0 1,-1 0 0,1 0 0,0-1 0,0 1-1,0 0 1,0 0 0,0-1 0,0 1 0,0 0-1,0 0 1,0-1 0,0 1 0,0 0 0,0 0 0,0-1-1,1 1 1,-1 0 0,0 0 0,0 0 0,0-1-1,0 1 1,0 0 0,0 0 0,0 0 0,1-1-1,-1 1 1,0 0 0,0 0 0,0 0 0,1-1-1,-1 1 1,0 0 0,0 0 0,0 0 0,1 0 0,-1 0-1,0 0 1,0 0 0,1 0 0,-1 0 0,0-1-1,0 1 1,0 0 0,1 0 0,13-6 513,-14 6-548,98-41 1663,91-32-1076,-162 65-805,-4 0-256,1 2-1,30-5 1,-37 10 93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0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4873,'-1'-2'200,"-5"2"-136,0 3-48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9 267 16564,'-9'0'1752,"9"-1"-968,2-3-296,13-1 864,8-2-71,7-7-305,3-3-168,8-3-288,-1-2-112,1-5-168,-2 1-200,-6 2-736,-4 1-416,-9 0 888,0-2-176,-6-3-152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1 519 16363,'0'1'78,"1"0"-1,-1-1 0,1 1 1,-1 0-1,1-1 0,-1 1 1,1-1-1,-1 1 0,1-1 1,0 1-1,-1-1 0,1 0 1,0 1-1,0-1 0,-1 0 0,1 0 1,0 1-1,-1-1 0,1 0 1,0 0-1,0 0 0,0 0 1,-1 0-1,1 0 0,0 0 1,0 0-1,0 0 0,-1 0 0,1 0 1,0-1-1,0 1 0,-1 0 1,1 0-1,0-1 0,-1 1 1,1-1-1,0 1 0,-1-1 1,1 1-1,-1-1 0,1 1 0,0-1 1,-1 1-1,1-2 0,28-29 1667,-18 15-1364,0 0 1,0 0-1,-2-1 0,0 0 1,-1-1-1,0 0 0,-2 0 1,0-1-1,-1 0 0,5-34 1,-14 29-82,-2 19-143,-3 14-121,6-3-44,0 1 0,1 0 0,0 0 0,1 0 0,-1 0 0,1 0 0,1 0 0,-1 11 0,1-6-13,1 0 0,0 0 0,1 0 0,4 15 1,-5-23 19,0 0 1,0 0-1,0 0 1,1-1-1,0 1 1,0-1 0,0 1-1,0-1 1,1 0-1,-1 0 1,1 0-1,0 0 1,0 0 0,0 0-1,0-1 1,4 3-1,-5-4 6,1 0-1,-1 0 0,1 0 1,-1-1-1,1 1 0,0-1 1,-1 1-1,1-1 0,0 0 1,-1 0-1,1 0 0,0-1 0,-1 1 1,1-1-1,0 1 0,-1-1 1,1 0-1,-1 0 0,1 0 1,-1 0-1,0 0 0,1-1 1,-1 1-1,3-3 0,7-6 42,-1 0 1,0-1-1,0 0 0,-1 0 0,-1-1 1,0 0-1,0-1 0,-2 0 0,1 0 1,6-19-1,-5 10 52,-1-1 0,-1 0 0,-1 0-1,-1-1 1,3-41 0,-7 56-61,-1-1 0,-1 0 0,0 1 0,0-1 0,-5-17-1,6 24-30,-1 1 0,0 0-1,0-1 1,0 1 0,0 0-1,-1 0 1,1 0 0,0 0-1,-1 0 1,0 0-1,1 0 1,-3-1 0,2 2-7,1 0 0,0 0 0,-1 1 1,1-1-1,-1 0 0,1 1 0,-1 0 0,1-1 1,-1 1-1,1 0 0,-1 0 0,1 0 0,-1 0 1,1 0-1,-1 0 0,1 0 0,-1 0 0,0 1 1,1-1-1,-1 0 0,-1 2 0,-2 0-3,1 1 0,-1-1 0,0 1 0,1 1 0,0-1 0,0 0 0,0 1 0,0 0 0,0 0 0,1 0 0,0 1 0,0-1 0,0 1-1,-3 5 1,1 1-10,-1 1 0,2 0-1,-1-1 1,2 1 0,-3 13-1,4-17 5,1-1 0,1 0 0,-1 1 0,1-1-1,0 1 1,3 13 0,-3-19 7,0 0-1,1 0 1,0 0 0,-1 0 0,1 0-1,0-1 1,0 1 0,0 0-1,0 0 1,0-1 0,0 1 0,1-1-1,-1 1 1,0-1 0,1 1-1,-1-1 1,1 0 0,0 0 0,-1 0-1,1 0 1,0 0 0,0 0-1,-1 0 1,1 0 0,0-1 0,0 1-1,0-1 1,0 1 0,3-1-1,4 0-6,1 0-1,-1 0 0,19-5 1,-19 3 2,-1 1 1,1 0-1,0 1 1,11 0-1,-17 0 7,0 0 1,0 1-1,0 0 0,0-1 0,-1 1 0,1 1 1,0-1-1,0 0 0,-1 0 0,1 1 0,-1 0 1,1-1-1,-1 1 0,0 0 0,0 0 0,4 5 0,-1 0-4,0 0-1,-1 1 1,0 0-1,0 0 1,-1 0-1,0 0 1,-1 1-1,1-1 1,1 18-1,-2-6-429,0 0 1,-2 0-1,-2 26 0,0-34-285,0-13 341,0-23-151,2-6 28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19116,'-4'24'2628,"-2"45"0,9 27-1031,4-41-1477,19 75 1,-24-122-165,-1-3-62,0 0 1,0 0-1,0 0 1,1 0-1,0-1 1,0 1-1,0 0 1,1-1-1,5 8 1,-8-12 83,0 0 1,0 0-1,0 1 0,1-1 1,-1 0-1,0 0 1,0 0-1,1 1 0,-1-1 1,0 0-1,0 0 1,1 0-1,-1 0 0,0 0 1,1 1-1,-1-1 1,0 0-1,0 0 0,1 0 1,-1 0-1,0 0 1,1 0-1,-1 0 0,0 0 1,1 0-1,-1 0 1,0 0-1,1 0 1,-1-1-1,0 1 0,0 0 1,1 0-1,-1 0 1,0 0-1,1 0 0,-1-1 1,0 1-1,0 0 1,1 0-1,-1 0 0,0-1 1,0 1-1,0 0 1,1 0-1,-1-1 0,0 1 1,0 0-1,0 0 1,0-1-1,0 1 0,0 0 1,1-1-1,4-18-362,-2-9-137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12603,'1'2'277,"0"0"0,0 0 0,0 0 0,1 0 0,-1 0 0,1 0 0,0 0 0,-1-1 0,1 1 0,0 0 0,0-1 0,0 1 0,0-1 0,0 0 0,0 0 0,1 0 0,-1 0 0,0 0 0,0 0 0,1-1 0,3 1 0,-2-1-19,-1 0-1,1 0 1,-1-1 0,1 1 0,-1-1-1,0 0 1,1 0 0,-1-1 0,0 1-1,0-1 1,0 1 0,0-1 0,0 0-1,0 0 1,2-2 0,3-3 213,0-1 0,0 1 0,12-17 0,-17 20-355,0-1-1,-1 1 1,1 0 0,-1-1 0,1 1 0,-2-1 0,1 0-1,0 0 1,-1 0 0,1-6 0,-2 11-113,0 0-1,0 0 1,0-1 0,0 1-1,0 0 1,1 0 0,-1 0-1,0-1 1,0 1 0,-1 0 0,1 0-1,0-1 1,0 1 0,0 0-1,0 0 1,0-1 0,0 1-1,0 0 1,0 0 0,0 0 0,0-1-1,0 1 1,-1 0 0,1 0-1,0 0 1,0 0 0,0-1-1,0 1 1,-1 0 0,1 0 0,0 0-1,0 0 1,0 0 0,-1 0-1,1-1 1,0 1 0,0 0-1,0 0 1,-1 0 0,1 0 0,0 0-1,0 0 1,-1 0 0,1 0-1,0 0 1,0 0 0,0 0-1,-1 0 1,1 0 0,0 0 0,0 0-1,-1 0 1,1 1 0,0-1-1,0 0 1,0 0 0,-1 0-1,1 0 1,0 0 0,0 0-1,-13 9 19,3 3-29,0 1-1,0-1 1,2 2-1,-1-1 1,2 1-1,0 1 1,0-1-1,1 1 1,1 0-1,-3 17 1,7-29 5,1-1 1,-1 1-1,1 0 0,0 0 1,0 0-1,0 0 1,0-1-1,0 1 0,0 0 1,1 0-1,0 0 1,1 4-1,-1-6 2,-1 0 0,1 0 1,0-1-1,0 1 0,0 0 0,0 0 1,0 0-1,0-1 0,0 1 0,0 0 1,0-1-1,0 1 0,0-1 0,0 1 1,0-1-1,0 0 0,1 1 0,-1-1 1,0 0-1,0 0 0,0 0 0,1 0 1,-1 0-1,0 0 0,0 0 0,1 0 1,-1 0-1,0-1 0,0 1 0,2-1 1,16-5 0,-1-1 0,1-1 0,-1 0 1,0-1-1,24-17 0,33-17 25,-70 40-13,4-1-12,1 0 0,-1 0-1,16-3 1,-24 6 4,0 1 1,1-1-1,-1 1 0,0 0 0,1 0 0,-1-1 0,1 1 1,-1 0-1,0 0 0,1 0 0,-1 1 0,1-1 1,-1 0-1,0 0 0,1 1 0,-1-1 0,0 1 1,0-1-1,1 1 0,-1 0 0,0-1 0,0 1 0,0 0 1,1 0-1,-1 0 0,0 0 0,0 0 0,-1 0 1,1 0-1,0 0 0,0 0 0,0 0 0,-1 1 0,2 0 1,2-27 1262,-14-66-113,10 91-1206,1-1-1,-1 0 1,0 0-1,0 0 1,0 0-1,1 1 0,-1-1 1,0 0-1,1 0 1,-1 0-1,1 1 0,-1-1 1,1 0-1,-1 1 1,1-1-1,-1 0 1,1 1-1,0-1 0,-1 1 1,1-1-1,0 1 1,0-1-1,-1 1 0,1-1 1,0 1-1,0 0 1,0-1-1,-1 1 1,1 0-1,0 0 0,0 0 1,1 0-1,35-4-1216,-27 4 1139,13-1-494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36 121 14619,'-15'34'7803,"2"17"-6063,10-42-1782,2 1 1,-1-1-1,1 1 0,1-1 0,0 1 0,0-1 0,1 1 0,0-1 1,4 13-1,-5-20 50,1 0 1,-1 0 0,1-1 0,0 1-1,0 0 1,0-1 0,0 1 0,0-1-1,0 1 1,0-1 0,1 1 0,-1-1-1,1 0 1,-1 0 0,1 1-1,-1-1 1,1 0 0,-1-1 0,1 1-1,0 0 1,0 0 0,-1-1 0,1 1-1,0-1 1,0 1 0,0-1 0,0 0-1,0 0 1,0 0 0,-1 0 0,1 0-1,0 0 1,0 0 0,0-1-1,0 1 1,0-1 0,2 0 0,6-3 76,0 0 0,-1 0-1,0-1 1,0-1 0,12-7 0,-4 0 92,0-1-1,-1 0 0,-1-1 1,0-1-1,14-19 0,-20 23-67,0-1 0,-2 0-1,1 0 1,-1 0 0,-1-1 0,-1 0-1,0-1 1,3-14 0,-8 16-25,-6 16-63,-9 20-40,10-13 8,1 1 0,1-1 0,0 1 0,1 0 0,0-1 0,0 1 0,1 0 0,1 0 0,0 1 0,0-1 0,1 0-1,3 13 1,-3-22 12,-1 0 0,1-1 0,-1 1 0,1 0 0,0-1 0,0 1-1,0 0 1,0-1 0,0 1 0,0-1 0,0 0 0,1 1 0,-1-1 0,1 0 0,-1 0-1,0 1 1,1-1 0,0-1 0,-1 1 0,1 0 0,0 0 0,-1 0 0,1-1-1,0 1 1,0-1 0,0 0 0,-1 1 0,1-1 0,0 0 0,0 0 0,0 0-1,0 0 1,0 0 0,-1-1 0,1 1 0,3-1 0,1-1 30,0 0-1,1 0 1,-1-1-1,0 1 1,0-1 0,0-1-1,0 1 1,-1-1-1,6-4 1,-2-1 55,-1 1 0,0-1 0,0-1 1,-1 1-1,0-1 0,-1 0 0,0-1 0,6-15 0,-10 22-64,0 0-1,-1 0 0,1 0 0,-1 0 0,0 0 1,0 0-1,-1-1 0,1 1 0,-1 0 1,0 0-1,0-1 0,-1 1 0,1 0 0,-1-1 1,0 1-1,0 0 0,0 0 0,0 0 1,-1 0-1,0 0 0,0 0 0,0 0 0,0 1 1,-1-1-1,1 1 0,-5-5 0,6 7-68,-1-1-1,1 1 1,-1 0 0,1 0-1,-1 0 1,1 0-1,-1 1 1,0-1-1,1 0 1,-1 1-1,0-1 1,0 1-1,1-1 1,-1 1-1,0 0 1,0 0 0,0 0-1,0 0 1,1 0-1,-1 0 1,0 0-1,0 1 1,0-1-1,1 1 1,-1-1-1,0 1 1,0 0 0,1 0-1,-1-1 1,1 1-1,-1 0 1,1 1-1,-1-1 1,-1 1-1,2 0-88,0-1 0,-1 0 0,1 0 0,0 1 0,0-1 0,0 1 0,0-1 0,0 0 0,1 1-1,-1 0 1,0-1 0,1 1 0,-1-1 0,1 1 0,-1 0 0,1 0 0,0-1 0,0 1 0,0 0 0,0-1 0,0 1-1,0 0 1,0 0 0,1-1 0,-1 1 0,1 0 0,-1-1 0,1 1 0,-1-1 0,1 1 0,0 0 0,0-1 0,0 0-1,0 1 1,2 1 0,8 6-911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18668,'-9'3'294,"0"0"1,-1 0-1,1 1 1,1 1-1,-1-1 0,1 1 1,-1 1-1,1-1 0,1 1 1,-1 1-1,1 0 1,0 0-1,1 0 0,0 1 1,0-1-1,0 2 0,1-1 1,-7 15-1,11-21-280,1-1-1,-1 0 1,0 1-1,1-1 1,-1 1 0,1 0-1,0-1 1,-1 1-1,1-1 1,0 1-1,0-1 1,0 1-1,0 0 1,0-1 0,0 1-1,1-1 1,-1 1-1,0-1 1,1 1-1,0-1 1,-1 1-1,1-1 1,0 1-1,-1-1 1,1 0 0,0 1-1,0-1 1,0 0-1,0 0 1,0 0-1,1 1 1,-1-1-1,0-1 1,0 1 0,1 0-1,-1 0 1,0 0-1,1-1 1,-1 1-1,3 0 1,1 0 3,0 0 1,0 0-1,0-1 1,-1 0-1,1 0 1,0 0-1,0 0 1,0-1-1,-1 0 1,1 0-1,0 0 1,6-3-1,0-1 46,0-1-1,0 0 1,0-1 0,-1 0-1,0 0 1,16-16 0,-20 18-31,-1-1 0,0 1 0,-1-1 0,1 0 0,-1 0 0,-1-1 0,1 1 0,-1-1 0,0 0 0,0 1 0,-1-1 0,3-12 0,-5 18-31,0 1 0,0-1 0,0 1 0,0-1 0,1 1-1,-1-1 1,0 0 0,0 1 0,0-1 0,0 1 0,-1-1 0,1 1 0,0-1 0,0 1 0,0-1 0,0 1 0,0-1 0,-1 1 0,1-1 0,0 1 0,-1-1-1,-7 4 0,-9 17-19,12-11-15,-1 0-1,1 0 0,1 0 1,0 1-1,0-1 0,1 1 0,0 0 1,1 0-1,0 1 0,0-1 1,1 0-1,1 14 0,0-22-12,0-1 0,0 1-1,0 0 1,1-1 0,-1 1-1,1-1 1,-1 1-1,1-1 1,0 1 0,-1-1-1,1 1 1,0-1 0,0 0-1,0 1 1,0-1-1,0 0 1,0 0 0,0 0-1,1 0 1,-1 0 0,0 0-1,1 0 1,-1 0-1,1 0 1,-1-1 0,1 1-1,-1-1 1,1 1 0,-1-1-1,1 1 1,-1-1-1,1 0 1,0 0 0,-1 0-1,1 0 1,-1 0 0,1 0-1,0 0 1,-1 0-1,3-1 1,2-1 3,1 1 0,0-1 0,-1-1 0,1 1 0,-1-1-1,1 0 1,9-7 0,11-12-270,4-9 39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3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18868,'-6'9'459,"0"0"1,1 1-1,0 0 0,0 0 1,1 0-1,0 1 0,1-1 1,0 1-1,1 0 0,-2 14 1,1 14-150,2 62 0,2-51-148,-2-16-142,1 36-2,1-63-21,0 0-1,0 0 0,0 0 1,1 0-1,0 0 0,0 0 1,4 7-1,-6-13 3,0-1 1,0 1-1,1-1 1,-1 1-1,0-1 1,1 1-1,-1-1 1,0 1-1,1-1 0,-1 1 1,1-1-1,-1 0 1,1 1-1,-1-1 1,0 0-1,1 1 1,-1-1-1,1 0 1,0 0-1,-1 0 0,1 1 1,-1-1-1,1 0 1,-1 0-1,1 0 1,-1 0-1,1 0 1,0 0-1,0 0 1,1-1-1,-1 1 0,1-1 0,-1 1 0,1-1 0,-1 0 0,0 0 0,1 0 1,-1 0-1,0 0 0,2-2 0,28-34-28,-30 35 25,17-28-25,19-39-1,-23 40 30,32-48 1,-46 77-1,0 0-1,0 0 1,0-1 0,0 1 0,0 0 0,0 0 0,0 0 0,0-1 0,0 1 0,0 0 0,1 0 0,-1 0 0,0 0 0,0-1 0,0 1 0,0 0 0,0 0 0,0 0 0,1 0 0,-1 0 0,0 0 0,0-1 0,0 1 0,0 0 0,0 0-1,1 0 1,-1 0 0,0 0 0,0 0 0,0 0 0,1 0 0,-1 0 0,0 0 0,0 0 0,0 0 0,0 0 0,1 0 0,-1 0 0,0 0 0,0 0 0,0 0 0,1 0 0,-1 0 0,0 0 0,0 0 0,0 0 0,0 0 0,1 0-1,-1 1 1,0-1 0,0 0 0,0 0 0,1 0 0,1 15 22,-6 25 21,4-38-43,-8 51 61,4-38-2,1 0-1,1 0 1,1 1-1,0-1 1,3 27-1,-2-42-46,0 1 0,0-1-1,0 0 1,0 1 0,0-1-1,0 1 1,0-1 0,0 1-1,0-1 1,1 1-1,-1-1 1,0 0 0,0 1-1,0-1 1,1 1 0,-1-1-1,0 0 1,1 1 0,-1-1-1,0 0 1,1 0 0,-1 1-1,0-1 1,1 0 0,-1 0-1,1 1 1,-1-1-1,0 0 1,1 0 0,0 0-1,13-5 317,12-20 107,-25 24-414,32-45 422,-26 35-388,0 1 0,1 0 0,8-10-1,-16 27-9,-1-2 93,-1-12-29,2 5-94,-1 0-1,1 0 0,0 1 0,0-1 0,0 0 0,1 0 1,-1 0-1,0 0 0,1 0 0,-1 0 0,1 1 1,0-1-1,-1 0 0,1 0 0,0 1 0,0-1 0,0 1 1,0-1-1,2-1 0,-2 2-20,-1 1 0,1-1 0,0 1 0,-1-1 0,1 1 0,-1-1 0,1 1 0,0 0 0,-1-1 1,1 1-1,0 0 0,0 0 0,-1 0 0,1-1 0,0 1 0,-1 0 0,1 0 0,0 0 0,0 0 0,-1 0 0,1 0 0,0 0 0,0 1 0,-1-1 0,1 0 1,0 0-1,-1 0 0,1 1 0,0-1 0,-1 0 0,1 1 0,0-1 0,-1 1 0,1-1 0,-1 1 0,1-1 0,-1 1 0,1-1 0,-1 1 0,1-1 1,-1 1-1,1 0 0,-1-1 0,0 1 0,1 0 0,-1-1 0,0 1 0,0 0 0,1 1 0,-1 0 8,1 0 0,-1 1 1,1-1-1,-1 1 0,0-1 0,0 1 0,0-1 0,0 0 0,-1 1 0,0 3 0,-1 9 20,1 8-24,-1 3 2,1 0 1,1 0-1,6 42 0,1-52-6,-7-15 7,0-1 1,0 0-1,0 0 1,1 0 0,-1 1-1,0-1 1,0 0-1,0 0 1,1 0 0,-1 1-1,0-1 1,0 0 0,1 0-1,-1 0 1,0 0-1,0 0 1,1 0 0,-1 0-1,0 1 1,1-1-1,-1 0 1,0 0 0,0 0-1,1 0 1,-1 0-1,0 0 1,1 0 0,-1-1-1,1 1 1,0-1 6,0 0-1,0 1 1,-1-2 0,1 1-1,0 0 1,0 0-1,0 0 1,-1 0 0,1 0-1,-1-1 1,1 1 0,-1 0-1,1 0 1,-1-1 0,0 1-1,1 0 1,-1-1 0,0 1-1,0-3 1,0 0 11,5-107 225,-5 99-236,-1 0 0,0 0 1,-1 0-1,-1 0 0,0 0 1,0 1-1,-7-15 0,4 15 6,3 12-128,4 1 45,-1 0 0,0 0 0,1-1 0,-1 1 0,1 0 0,0-1 0,0 1 0,-1 0 0,1-1 0,2 3 0,-1-2-96,-2-1 109,1 0 0,0 1 0,0-1 0,0 0 0,0 0 0,0 1-1,1-1 1,-1 0 0,0 0 0,0 0 0,1-1 0,-1 1-1,1 0 1,-1 0 0,1-1 0,-1 1 0,1-1 0,-1 1-1,1-1 1,1 1 0,11-3-355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27 15395,'0'-1'254,"1"0"-1,-1 0 1,1 0 0,-1 0-1,0 0 1,0 0-1,1 0 1,-1 0 0,0 0-1,0 0 1,0-1-1,0 1 1,0 0 0,0 0-1,-1 0 1,1 0-1,0 0 1,0 0 0,-1 0-1,1 0 1,-1 0-1,0-1 1,1 2-136,-1 0 1,0-1-1,0 1 1,0 0-1,0 0 0,1 0 1,-1 0-1,0 0 0,0 0 1,0 0-1,0 0 1,1 0-1,-1 0 0,0 0 1,0 1-1,0-1 1,1 0-1,-1 1 0,0-1 1,0 0-1,1 1 1,-1-1-1,0 1 0,0-1 1,1 1-1,-1-1 0,1 1 1,-2 1-1,-11 10-17,1 1-1,0 0 1,0 1-1,2 1 0,-1 0 1,2 0-1,0 1 1,1 0-1,-9 26 0,13-24-164,4-18 60,0 0 0,1 1 0,-1-1 0,0 0 0,0 1 0,0-1 1,0 0-1,0 1 0,0-1 0,1 0 0,-1 1 0,0-1 0,0 0 1,1 0-1,-1 1 0,0-1 0,0 0 0,1 0 0,-1 1 0,0-1 1,1 0-1,-1 0 0,0 0 0,1 0 0,0 1 0,1-1-21,1 0 0,0 0-1,0 0 1,0 0-1,0-1 1,0 1 0,0-1-1,2 0 1,18-4-90,-19 5 88,0 0 0,0 0 0,0 1-1,0-1 1,0 1 0,-1 0 0,1 0-1,0 0 1,0 0 0,-1 1 0,1-1-1,-1 1 1,1 0 0,4 3 0,-6-3 10,-1-1 1,1 1-1,-1 0 1,1 0 0,-1 0-1,1 0 1,-1 0-1,0 0 1,0 0 0,0 0-1,0 0 1,-1 1 0,1-1-1,0 0 1,-1 0-1,0 1 1,1-1 0,-1 0-1,0 1 1,0-1-1,-1 0 1,1 1 0,0-1-1,-1 0 1,0 4 0,-2 1-14,1-1 0,-1 0 0,0 0 0,-1 0 0,1 0 0,-1 0 0,0-1 0,-1 1 1,1-1-1,-1 0 0,0-1 0,-1 1 0,1-1 0,-1 0 0,1 0 0,-1-1 0,0 1 1,-1-1-1,1-1 0,0 1 0,-12 2 0,18-5-23,-1 0 0,0 0-1,1 0 1,-1 0 0,0 0 0,1 0-1,-1 0 1,0 0 0,1 0-1,-1 0 1,0 0 0,1 0 0,-1 0-1,0 0 1,1-1 0,-1 1 0,0 0-1,1-1 1,-1 1 0,1 0 0,-1-1-1,1 1 1,-1 0 0,1-1 0,-1 1-1,1-1 1,-1 1 0,1-1 0,-1 0-1,1 1 1,0-1 0,-1 1 0,1-1-1,0 0 1,0 1 0,-1-1 0,1 1-1,0-1 1,0 0 0,0 1 0,0-1-1,0 0 1,0 1 0,0-1 0,0 0-1,0 1 1,0-1 0,0 0 0,0 1-1,1-1 1,-1 0 0,0 1-1,1-2 1,1-4-242,0 0-1,0 0 0,0 1 0,7-11 1,9-9-652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0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323 102 11723,'21'-24'835,"-12"13"-437,1 0 0,-2 0 0,1-1 0,10-21 0,-38 76-142,-3-2 0,-48 73 0,36-61-209,-165 286 1,191-325-46,-4 7 1,-12 32 0,22-49-4,0 1 0,0 0 0,1 0-1,0 0 1,0 1 0,0-1 0,0 0 0,1 0 0,0 0 0,0 1 0,1-1 0,1 7 0,-1-9 0,0-1 0,0 1 1,0-1-1,1 0 0,-1 0 1,1 1-1,0-1 0,-1 0 1,1 0-1,0 0 0,0-1 1,0 1-1,1 0 0,-1-1 1,0 0-1,1 1 0,-1-1 1,1 0-1,-1 0 0,1 0 1,-1-1-1,1 1 0,5 0 1,3 1-2,0-1 0,1-1 1,-1 0-1,15-1 1,15-6-11,-1-1 1,0-2-1,0-2 1,40-17-1,-48 17-60,49-19-230,-1-3 1,105-63-1,-80 32 127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53 393 16716,'-22'79'3498,"19"-70"-3471,1 0 0,0 0 1,0 0-1,0 1 0,1-1 1,1 0-1,0 1 0,0-1 1,2 13-1,-2-21-20,0 0-1,0 0 1,1-1-1,-1 1 1,0 0-1,1 0 1,-1-1 0,0 1-1,1 0 1,-1 0-1,1-1 1,-1 1-1,1 0 1,-1-1-1,1 1 1,-1-1 0,1 1-1,0-1 1,-1 1-1,1-1 1,0 1-1,0-1 1,-1 0 0,1 1-1,0-1 1,0 0-1,0 1 1,-1-1-1,2 0 1,0 0 17,0-1 0,0 1-1,0 0 1,0-1 0,0 0 0,0 1 0,0-1-1,0 0 1,0 0 0,-1 0 0,4-2 0,4-4 107,-1 0 0,-1 0 1,14-16-1,-5 0 28,-1 1-1,-1-2 1,-1 0-1,-1 0 1,-1-2-1,-1 1 0,-1-1 1,-2 0-1,-1-1 1,0 0-1,-2 0 1,-1 0-1,-2 0 1,0-1-1,-5-33 0,3 52-138,0 1-1,-1-1 0,0 1 1,-1 0-1,0 0 0,-3-8 0,5 14-19,0 0 0,0 0-1,0 1 1,0-1-1,0 0 1,0 1 0,0-1-1,0 1 1,-1-1 0,1 1-1,0 0 1,-1 0-1,0 0 1,1-1 0,-1 1-1,1 1 1,-1-1 0,0 0-1,0 0 1,0 1-1,1-1 1,-1 1 0,0-1-1,0 1 1,0 0-1,0 0 1,0 0 0,0 0-1,0 0 1,0 0 0,-3 1-1,-1 1-8,1 1-1,-1-1 1,1 1-1,0 0 0,0 1 1,0-1-1,0 1 1,1 0-1,-1 0 1,1 1-1,-4 5 1,-8 10-41,-15 27 0,30-46 48,-8 12-21,2 0-1,0 0 1,0 1 0,1 0-1,-5 20 1,10-30-1,0 1 0,1-1 0,-1 1 1,1-1-1,0 0 0,0 1 0,0-1 0,1 1 0,1 7 0,-1-9-2,0-1-1,0 1 0,0 0 0,1-1 1,-1 0-1,1 1 0,-1-1 0,1 0 1,0 1-1,0-1 0,0 0 0,0-1 1,0 1-1,0 0 0,1 0 0,3 1 1,33 15-363,-27-12 226,0-1-1,23 15 0,-31-17 136,-1 0 1,1 0-1,-1 1 0,1-1 0,-1 1 0,0-1 0,0 1 0,-1 0 0,1 0 1,-1 1-1,0-1 0,2 6 0,1 8-297,-1-1-1,-1 1 1,-1 0-1,0 0 1,-1 0 0,-2 24-1,2-24-19,4-11-106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84 16251,'-1'1'226,"0"-1"0,-1 1 0,1-1 0,0 1-1,0 0 1,-1 0 0,1-1 0,0 1-1,0 0 1,0 0 0,0 0 0,0 1-1,0-1 1,-1 2 0,2-3-207,0 0 1,0 0-1,0 0 1,0 0-1,0 0 1,0 0-1,0 0 1,0 1-1,0-1 1,0 0-1,0 0 1,0 0-1,0 0 0,0 0 1,0 0-1,-1 0 1,1 0-1,0 0 1,0 0-1,0 0 1,0 0-1,0 1 1,0-1-1,1 0 1,-1 0-1,0 0 1,0 0-1,0 0 1,0 0-1,0 0 0,0 0 1,0 0-1,0 0 1,0 0-1,0 0 1,0 1-1,0-1 1,0 0-1,0 0 1,0 0-1,0 0 1,0 0-1,0 0 1,0 0-1,0 0 1,0 0-1,1 0 0,-1 0 1,0 0-1,0 0 1,0 0-1,0 0 1,0 0-1,0 0 1,0 0-1,0 0 1,0 0-1,0 0 1,0 0-1,1 0 1,-1 0-1,0 0 0,0 0 1,0 0-1,0 0 1,12-8 336,-8 5-266,-1 0 1,1 0-1,-1 0 0,0-1 0,0 1 0,0-1 1,-1 1-1,1-1 0,-1 0 0,0 0 0,0 0 0,0 0 1,-1-1-1,0 1 0,2-8 0,-3 12-78,0 0 0,0 0 0,0-1 0,0 1 0,0 0-1,0 0 1,0 0 0,0-1 0,0 1 0,0 0 0,0 0 0,0 0-1,0-1 1,0 1 0,0 0 0,0 0 0,0 0 0,0-1 0,0 1 0,0 0-1,0 0 1,0 0 0,-1 0 0,1-1 0,0 1 0,0 0 0,0 0 0,0 0-1,0 0 1,-1 0 0,1 0 0,0-1 0,0 1 0,0 0 0,-1 0-1,1 0 1,0 0 0,-8 4 223,-5 12-121,5 1-116,1 2 0,0-1 0,1 1-1,1 0 1,1 1 0,1-1 0,0 1 0,1 33-1,1-49 4,1 0-1,0 0 0,1-1 0,-1 1 0,1 0 0,0 0 0,0 0 1,0 0-1,0-1 0,4 8 0,-4-10 2,0 0 1,-1 0-1,1 0 1,0 0-1,0 0 0,1 0 1,-1 0-1,0 0 1,0-1-1,0 1 1,1 0-1,-1-1 0,0 1 1,0-1-1,1 1 1,-1-1-1,0 0 0,1 0 1,-1 1-1,1-1 1,-1 0-1,0 0 1,1 0-1,-1-1 0,1 1 1,-1 0-1,0 0 1,1-1-1,-1 1 0,0-1 1,1 1-1,1-2 1,6-2 15,0-1 1,0 0-1,0 0 1,-1-1-1,0 0 1,8-8-1,43-46 133,-50 51-131,5-6 12,8-8 37,-1-1 0,-1-1 0,18-29 0,-43 61-43,1-2-7,0 1 0,0 0-1,0 0 1,1 0 0,0 0-1,0 0 1,1 1 0,-1 0-1,1-1 1,-1 10 0,3-16-9,0 0 1,0 1-1,0-1 0,0 1 1,0-1-1,0 1 0,0-1 0,0 1 1,1-1-1,-1 1 0,0-1 1,0 0-1,0 1 0,0-1 1,1 1-1,-1-1 0,0 0 1,1 1-1,-1-1 0,0 0 1,0 1-1,1-1 0,-1 0 1,1 0-1,-1 1 0,0-1 1,1 0-1,-1 0 0,1 1 1,-1-1-1,0 0 0,1 0 1,-1 0-1,1 0 0,-1 0 1,1 0-1,-1 0 0,1 0 1,-1 0-1,1 0 0,-1 0 1,0 0-1,1 0 0,-1 0 1,1 0-1,-1 0 0,1 0 1,-1-1-1,0 1 0,1 0 0,0-1 1,25-12 297,-23 11-264,54-40 473,-45 32-429,0 0 0,1 1 1,0 0-1,25-12 0,-37 21-90,0-1 0,-1 1 0,1-1 0,-1 1 0,1 0 0,0 0 0,-1-1-1,1 1 1,0 0 0,-1 0 0,1 0 0,0 0 0,0-1 0,-1 1 0,1 0 0,0 0 0,-1 0 0,1 1 0,0-1 0,-1 0 0,1 0 0,0 0 0,0 0 0,-1 1-1,1-1 1,-1 0 0,1 1 0,0-1 0,-1 1 0,1-1 0,-1 0 0,1 1 0,-1-1 0,1 1 0,-1-1 0,1 1 0,0 0 0,0 3-9,-1-1 0,1 0-1,-1 0 1,1 1 0,-1-1 0,0 0 0,0 4 0,-1-4 4,1 0 0,0 0 0,0 0-1,0 1 1,1-1 0,-1 0 0,1 0 0,1 5 0,-1-8 7,-1 1-1,0-1 1,1 1 0,-1-1 0,0 0 0,1 1-1,-1-1 1,1 0 0,-1 1 0,0-1-1,1 0 1,-1 1 0,1-1 0,-1 0 0,1 0-1,-1 1 1,1-1 0,-1 0 0,1 0-1,0 0 1,0 0 0,19-5 21,-12 1-13,0-1 1,-1 0-1,0 0 0,0-1 0,0 0 0,6-7 0,-7 7-13,0 0-1,0 1 0,0 0 1,1 0-1,0 0 1,0 0-1,9-3 0,-15 7-1,0 1-1,0-1 0,0 1 1,0 0-1,0-1 1,0 1-1,-1 0 0,1 0 1,0 0-1,0 0 1,0 0-1,0 0 1,0 0-1,0 0 0,0 0 1,0 0-1,0 0 1,0 1-1,0-1 0,0 0 1,-1 1-1,1-1 1,0 0-1,0 1 0,0 0 1,0-1-1,0 2 1,0-1 3,1 1 1,-1 0 0,-1-1 0,1 1 0,0 0 0,0 0 0,-1 0 0,1 0 0,-1-1 0,1 1 0,-1 0 0,0 4-1,1 2-142,-2 0-1,1 0 1,-1 0-1,0 0 1,-4 13-1,5-21 124,0 1-1,0-1 1,0 0-1,0 1 1,0-1-1,-1 0 1,1 1-1,0-1 1,0 0-1,0 1 1,0-1-1,-1 0 1,1 1-1,0-1 1,0 0-1,-1 0 1,1 1-1,0-1 1,-1 0-1,1 0 1,0 0 0,0 1-1,-1-1 1,1 0-1,0 0 1,-1 0-1,1 0 1,0 0-1,-1 0 1,1 0-1,-1 0 1,1 0-1,0 0 1,-1 0-1,1 0 1,0 0-1,-1 0 1,1 0-1,0 0 1,-1 0-1,1 0 1,0 0 0,-1 0-1,1-1 1,0 1-1,-1 0 1,1 0-1,0 0 1,-1-1-1,1 1 1,0 0-1,0 0 1,-1-1-1,1 1 1,0 0-1,0 0 1,0-1-1,-5-6-369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15795,'7'6'745,"0"-1"-729,6 3-16,2 3 88</inkml:trace>
  <inkml:trace contextRef="#ctx0" brushRef="#br0" timeOffset="1">332 183 17740,'17'-2'2312,"0"2"-1488,-1-4-375,4 0 2055,3-2-1808,-1-1-400,-4-3-1032,0 0 736,2 6-232,-3-5-80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19732,'-1'-3'1720,"0"7"-538,-4 17 5,-3 31-507,0 95-368,8-124-307,2-1 0,0 0 0,1 0 1,9 34-1,-11-51-2,1-1 1,0 1-1,0-1 1,0 1-1,0-1 1,6 8-1,-7-10 3,1-1-1,-1 0 0,0 1 1,0-1-1,1 0 0,-1 0 1,1 0-1,-1 0 0,1 0 0,0 0 1,-1-1-1,1 1 0,0 0 1,-1-1-1,1 0 0,0 1 1,0-1-1,0 0 0,-1 0 0,1 0 1,0 0-1,2 0 0,2-1 24,0-1-1,0 0 0,0 0 0,0-1 1,-1 1-1,1-1 0,-1-1 1,0 1-1,0-1 0,0 0 1,6-6-1,5-6 131,26-32 1,45-80 421,-75 109-499,-11 18-78,-1 0 0,1 0 0,-1 0 0,1 0 0,-1 0 1,1 0-1,0 1 0,-1-1 0,1 0 0,0 1 0,0-1 0,-1 0 0,1 1 0,0-1 0,0 1 1,0-1-1,2 0 0,-3 1-4,1 0 1,-1 1-1,1-1 1,-1 0 0,0 0-1,1 0 1,-1 1-1,1-1 1,-1 0-1,0 0 1,1 1 0,-1-1-1,1 0 1,-1 1-1,0-1 1,0 1-1,1-1 1,-1 0-1,0 1 1,0-1 0,1 1-1,-1-1 1,0 1-1,0-1 1,0 0-1,0 1 1,2 8-10,0-1 1,-1 1-1,1 10 0,-1-6 10,2 12-22,9 47-35,-10-66 55,-1 0 0,1 0-1,1 0 1,-1 0 0,1 0 0,0 0 0,0-1 0,7 9 0,-9-13 4,0 1 1,0-1-1,0 0 1,0 0-1,0 0 1,0 0-1,1-1 1,-1 1-1,0 0 1,1 0-1,-1-1 1,0 1-1,1-1 1,-1 1 0,1-1-1,-1 1 1,1-1-1,-1 0 1,1 0-1,-1 0 1,3 0-1,-1-1-32,-1 1-1,1-1 1,-1 0-1,1 0 1,-1 0-1,0 0 1,1-1 0,-1 1-1,0 0 1,0-1-1,3-3 1,1-1-199,-1 0 0,0 0 0,0-1 0,0 1 1,-1-1-1,0 0 0,4-10 0,-4 4 18,0 0 0,-1 0 1,3-26-1,-4-4-354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18716,'-3'6'1664,"-3"-2"-1160,4 0-271,1-1 759,2 0-488,5 1-816,3-1-472,4 0 616,-2-2-161,11 4-183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62 336 16235,'-1'4'481,"-1"1"-1,0-1 1,0 0-1,0 1 1,-6 6-1,-6 12 745,8-11-1011,2 0 1,-1 0-1,1 1 0,1-1 1,0 1-1,1-1 0,0 1 1,1 0-1,1 0 1,1 19-1,-1-31-202,0 1 0,0-1 0,1 1 0,-1 0 0,0-1-1,1 1 1,-1-1 0,1 1 0,0-1 0,0 1 0,-1-1 0,1 0 0,0 1 0,0-1 0,0 0 0,0 1 0,0-1 0,2 1 0,-2-2 1,0 1 1,0-1 0,0 1 0,0-1-1,0 0 1,1 0 0,-1 1 0,0-1-1,0 0 1,0 0 0,0 0 0,0 0-1,1 0 1,-1-1 0,0 1 0,0 0-1,0-1 1,0 1 0,2-1 0,2-2 42,0 0 0,1 0 0,-1 0 0,0-1 0,-1 0 0,1 0 1,7-9-1,23-33 584,54-90 0,-85 130-604,9-17 93,0-1 0,-2 0 0,12-36 0,-18 47-82,-2-1 0,1 0 0,-2 0 0,0 0 0,-1 0 0,0-1 0,-3-27 0,2 36-38,-1 1 0,0 0 0,-1 0-1,1 0 1,-1 1 0,0-1 0,0 0 0,0 1-1,-1-1 1,-6-7 0,8 10-7,-1 0 0,1 1 1,-1-1-1,0 1 0,0-1 0,0 1 1,1 0-1,-1 0 0,0 0 0,-1 0 1,1 0-1,0 0 0,0 1 1,0-1-1,0 1 0,-1-1 0,1 1 1,0 0-1,-1 0 0,1 0 0,0 0 1,0 0-1,-1 1 0,1-1 0,0 1 1,0-1-1,-3 2 0,-3 2 0,0 0 0,0 0-1,0 1 1,1 0 0,-1 0 0,1 1-1,0 0 1,1 0 0,0 1-1,0-1 1,0 1 0,1 1 0,0-1-1,-5 10 1,2-2-34,0 0 0,2 1 0,0-1 1,0 1-1,2 1 0,-6 30 0,10-44 7,-1-1 1,1 1 0,0-1-1,0 1 1,0-1-1,0 1 1,0 0-1,0-1 1,1 1 0,0-1-1,-1 1 1,1-1-1,0 0 1,0 1-1,0-1 1,0 0 0,1 0-1,-1 1 1,1-1-1,-1 0 1,1 0-1,0-1 1,-1 1 0,1 0-1,0-1 1,0 1-1,0-1 1,5 3-1,3 0-98,0 0-1,1-1 0,0 0 1,0-1-1,17 2 0,-17-3 24,0 0 1,-1 1-1,0 0 0,19 8 0,-26-9 20,0 1 1,0 0-1,0 0 0,0 1 1,-1-1-1,1 0 1,-1 1-1,0 0 0,1-1 1,-1 1-1,0 0 0,-1 0 1,1 0-1,-1 0 0,1 0 1,-1 1-1,2 4 0,-1 5-506,1 0 0,-1 0-1,0 17 1,-2-17 291,0-6-380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15643,'-31'109'5488,"16"-44"-4482,-6 76 1,19-122-702,2 34 0,1-47-245,-1 0-1,1 0 1,0-1-1,0 1 1,1 0-1,0 0 1,0-1-1,0 1 1,5 7-1,-6-12-40,-1 0-1,1 0 1,0 0-1,0-1 1,-1 1-1,1 0 1,0 0-1,0-1 1,0 1-1,0-1 1,0 1-1,0 0 1,0-1 0,0 0-1,0 1 1,0-1-1,0 0 1,1 1-1,-1-1 1,0 0-1,0 0 1,0 0-1,0 0 1,0 0-1,1 0 1,-1 0-1,0-1 1,0 1-1,0 0 1,0-1-1,0 1 1,0-1-1,2 0 1,1-1 38,0-1 1,0 1-1,0-1 0,0 0 0,0 0 1,5-6-1,6-8 117,-1-2 1,0 1-1,14-28 0,28-65-57,-50 97-190,3-3-330,0 0 0,-2-1 0,0 0 0,-2-1 0,7-33-1,-11 51 355,-1-1 0,0 1 0,0-1 0,0 1-1,1-1 1,-2 1 0,1 0 0,0-1-1,0 1 1,0-1 0,-1 1 0,1-1 0,0 1-1,-1 0 1,0-1 0,1 1 0,-1 0-1,0 0 1,1-1 0,-2 0 0,-7-2-623</inkml:trace>
  <inkml:trace contextRef="#ctx0" brushRef="#br0" timeOffset="1">178 352 15699,'11'24'1993,"-1"-3"-1313,5-3-288,2-4 1064,2-4-816,1-3-399,-2-7-57,-2-4-120,-2-5-240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13067,'2'2'245,"1"0"1,-1-1-1,1 1 1,-1-1-1,1 1 1,-1-1-1,1 0 1,0 0-1,0-1 1,0 1 0,-1 0-1,1-1 1,0 0-1,0 1 1,5-2-1,-2 1 51,-1-1 0,1 0-1,-1 0 1,0-1 0,1 1-1,-1-1 1,0-1 0,6-2-1,-6 2-76,1-1-1,-1 1 0,1-1 0,-1 0 0,-1 0 0,1-1 0,0 1 0,-1-1 0,0 0 1,0 0-1,-1-1 0,1 1 0,-1-1 0,0 1 0,2-8 0,-4 10-143,-1 0-1,1 0 1,-1 0-1,1 0 0,-1 1 1,0-1-1,0 0 1,-1 0-1,1 0 0,-1 0 1,1 1-1,-1-1 1,0 0-1,-1-2 1,1 4-58,1-1 0,-1 1 0,0 0 0,0 0-1,0 0 1,0 0 0,0 1 0,0-1 0,0 0 0,0 0 0,0 0 0,0 1 0,0-1 0,-1 1 0,1-1 0,0 1 0,0-1 0,-1 1 0,1 0 0,0 0 0,-1-1 0,1 1 0,0 0 0,-1 0 0,1 0 0,0 1 0,-1-1 0,1 0 0,0 0 0,0 1 0,-1-1 0,1 1 0,-2 0 0,-3 2-13,-1 0 0,1 0 0,0 1 0,0-1 0,0 2 0,0-1 0,1 1-1,0 0 1,0 0 0,0 0 0,0 0 0,1 1 0,0 0 0,0 0 0,-5 11 0,4-6-13,0 1 1,0 0-1,1 0 1,0 0-1,1 1 1,1-1-1,-2 26 1,3-36 9,1 0 0,0-1 0,0 1 0,0 0 1,0 0-1,1-1 0,-1 1 0,0 0 0,1 0 1,-1-1-1,1 1 0,0 0 0,-1-1 0,1 1 1,0-1-1,0 1 0,0-1 0,0 1 1,0-1-1,0 0 0,1 0 0,-1 1 0,0-1 1,2 1-1,0-1 4,0 0-1,0 0 1,-1 0 0,1 0 0,0-1 0,0 0-1,0 1 1,0-1 0,0 0 0,0 0 0,0 0 0,0-1-1,3 0 1,8-2 19,0-1-1,0-1 1,0 0-1,21-13 0,-11 4-19,0-1 0,-2-1 0,0-1 0,-1-1 0,-1-1 0,0-1 0,29-40 0,-55 74-77,1-1 0,0 1-1,0 0 1,1 0 0,-3 26-1,7-38 96,-1 1 0,1-1 0,0 0-1,0 1 1,0-1 0,0 1 0,0-1-1,1 0 1,-1 1 0,1-1 0,-1 0-1,1 1 1,0-1 0,1 3 0,-1-5-8,-1 1 0,0-1 0,1 1 0,-1-1 0,1 0 0,-1 1 0,1-1 0,-1 0 0,1 1 0,-1-1 0,1 0 0,-1 0 0,1 1 0,-1-1 0,1 0 0,0 0 0,-1 0 0,1 0 0,-1 0 1,1 1-1,-1-1 0,2-1 0,0 1 8,0 0-1,-1-1 1,1 1 0,0-1 0,-1 0 0,1 0 0,-1 0 0,1 0 0,-1 0 0,1 0 0,1-1-1,13-13-87,-1 0 0,0-1-1,-1 0 1,-1-1 0,0-1-1,-1 0 1,-1-1 0,-1 0-1,-1 0 1,-1-1 0,0-1-1,-1 1 1,-2-1 0,0 0-1,4-42 1,-6 38-90,8-33 0,-6 42 241,-2-1 0,0 1-1,-1-1 1,0-30 0,-2 47-82,0 0 0,0 0 0,0 0 0,0 0 0,0-1 0,0 1 0,0 0 0,0 0 0,0 0 0,0 0 0,0 0 0,0 0 0,0-1 0,0 1 0,0 0 0,0 0 0,0 0 0,0 0 0,0 0 0,0 0 0,0-1 0,0 1 0,0 0 0,0 0 0,0 0 0,0 0 0,0 0 0,0 0 0,0 0 0,0 0 0,0-1 0,0 1 0,-1 0 0,1 0 0,0 0 0,0 0 0,0 0 0,0 0 0,0 0 0,0 0 0,0 0 0,0 0 0,-1 0 0,1 0 0,0-1 0,0 1 0,0 0 0,0 0 0,0 0 0,0 0 0,0 0 0,-1 0 0,1 0 0,0 0 0,0 0 0,0 0 0,0 0 0,0 0 0,0 0 0,-1 1 0,1-1 0,0 0 0,0 0 0,0 0 0,0 0 0,0 0 0,0 0 0,0 0 0,-1 0 0,-6 13 47,-7 22-35,-28 168 251,37-167-127,2 0 0,2 0 0,5 62 0,4-56 16,-7-40-145,0 1 0,-1-1 0,1 0 0,1 0 0,-1 0 0,0 1 1,0-1-1,1 0 0,-1 0 0,1-1 0,0 1 0,-1 0 0,4 2 1,-5-4-10,0 0 0,0 0 1,1 0-1,-1 1 1,0-1-1,0 0 0,0 0 1,0 0-1,1 0 1,-1 0-1,0 0 0,0 1 1,0-1-1,1 0 1,-1 0-1,0 0 0,0 0 1,0 0-1,1 0 0,-1 0 1,0 0-1,0 0 1,1 0-1,-1 0 0,0 0 1,0 0-1,0 0 1,1 0-1,-1 0 0,0 0 1,0 0-1,0-1 1,1 1-1,-1 0 0,0 0 1,0 0-1,0 0 1,0 0-1,1 0 0,-1-1 1,0 1-1,0 0 1,1-12-71,-7-11-172,-4-2-237,-1 1 0,-26-41 0,20 37 339,-17-39 1,33 66 178,0-1-1,0 0 1,1 0-1,-1 0 1,0 0-1,1 0 1,-1 0-1,1 0 1,0 0-1,0 0 1,0 0-1,0 0 1,0 0-1,0 0 1,1 0-1,-1 0 0,0 0 1,2-4-1,0 4 28,0-1 0,0 1-1,0 0 1,0 0-1,0 1 1,0-1-1,0 0 1,0 1-1,1-1 1,-1 1-1,1 0 1,-1 0-1,1 0 1,3-1 0,135-45 435,-139 46-459,-1 1-41,1 0-1,-1 0 1,0-1 0,0 1 0,0-1-1,-1 1 1,1 0 0,0-1 0,0 0-1,0 1 1,0-1 0,0 0-1,0 1 1,-1-1 0,1 0 0,0 0-1,-1 1 1,1-1 0,0 0 0,-1 0-1,1 0 1,-1 0 0,0 0-1,1 0 1,-1 0 0,1-1 0,-2-13-30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 17940,'-8'5'1224,"8"-4"-1256,1-5-64,11-5 1072,3 2-600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1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18372,'1'-4'289,"0"0"0,0 0 0,0 0 0,0 0 0,0 0 0,1 0 0,0 1 0,0-1 0,0 1 0,0-1 0,0 1 0,1 0 0,-1 0 0,5-4 0,-6 6-225,0-1 0,1 1-1,-1-1 1,1 1 0,-1 0 0,1-1 0,-1 1 0,1 0 0,0 0 0,0 0 0,0 0 0,-1 1-1,1-1 1,0 0 0,0 1 0,0-1 0,0 1 0,0 0 0,0-1 0,0 1 0,0 0 0,1 1-1,-1-1 1,0 0 0,0 0 0,0 1 0,0-1 0,3 2 0,-3 0-56,0 0 0,0 0 0,0-1 0,-1 1 0,1 1 0,-1-1 0,1 0 0,-1 0 0,0 0 0,0 1 0,0-1 0,0 1 0,0-1 0,0 1 0,-1-1 0,2 6 0,1 46-37,-3-43 25,-3 51-44,1-48 44,1 1-1,0 0 1,1-1 0,1 1 0,4 23-1,-5-37 12,0 0 0,0 0 0,1 0 0,-1 0 0,0 0 0,1 0 0,-1-1 0,1 1 1,-1 0-1,1 0 0,-1-1 0,1 1 0,0 0 0,-1-1 0,1 1 0,0 0 0,-1-1 0,1 1 0,0-1 0,0 0 0,0 1 0,0-1 0,-1 1 0,1-1 0,0 0 0,0 0 0,0 0 0,0 1 0,0-1 0,0 0 0,0 0 0,0 0 0,0 0 0,0 0 0,-1-1 0,1 1 0,0 0 0,0 0 0,1-1 1,4-1 60,-1 0 0,1 0 0,-1-1 0,10-6 0,4-3 126,-1-2 0,0 0 0,-1-2 0,0 1 1,-1-2-1,18-25 0,-25 30-112,0 0 1,-1-1 0,-1 0-1,0-1 1,0 0-1,-2 0 1,0 0-1,0-1 1,-1 1-1,2-25 1,-5 35-86,-1 0 0,0 0 0,-1 0 0,1 0-1,-1 0 1,1 0 0,-1 0 0,0 0 0,-1 0 0,1 0 0,-1 0 0,0 1 0,1-1 0,-2 1 0,1-1 0,0 1 0,-4-4 0,5 6-37,-1 0 1,1 0-1,-1 0 1,1 0 0,-1 0-1,0 0 1,1 0-1,-1 0 1,0 1 0,0-1-1,1 1 1,-1-1-1,0 1 1,0 0 0,0-1-1,0 1 1,0 0-1,0 0 1,1 1 0,-1-1-1,0 0 1,0 0-1,0 1 1,0 0 0,0-1-1,1 1 1,-1 0-1,0 0 1,1 0 0,-1 0-1,1 0 1,-1 0 0,1 0-1,-1 0 1,1 1-1,-1-1 1,0 2 0,-2 1-180,1 0 0,0 0 1,0 0-1,0 1 1,0-1-1,1 1 1,0-1-1,0 1 1,0 0-1,0 0 0,1 0 1,0 0-1,0 0 1,0 0-1,0 0 1,1 8-1,3 3-546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5:4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2558 205 9106,'-35'-24'724,"-1"2"0,-1 1 0,-1 2 0,-1 1 0,-55-16 0,34 16-449,-1 4-1,-124-15 1,104 24-123,0 4-1,0 3 1,-152 25 0,105-2 40,-206 70 0,276-73-168,0 2 1,2 2 0,2 3 0,0 3 0,2 1-1,2 3 1,1 2 0,1 2 0,3 3 0,1 1-1,3 2 1,1 1 0,3 3 0,-60 103 0,51-65-7,5 2 1,-57 176 0,80-200-10,2 2 1,4-1-1,2 2 0,0 135 0,11-171-26,1 0-1,2 0 0,2 0 0,1-1 1,1 1-1,1-2 0,2 1 0,19 35 1,-17-42-2,1-1 0,1-1-1,1 0 1,1-1 0,1-1 0,1 0 0,1-2 0,1 0 0,0-1 0,27 16 0,-8-10-43,0-1 1,2-3-1,0-1 0,61 17 0,-38-17-57,1-4 0,91 10-1,-69-18-274,1-3 1,0-5-1,0-3 0,-1-4 1,0-4-1,111-29 0,-99 12 334,-1-4-1,-2-4 0,-2-4 1,-1-4-1,94-63 1,-141 77 280,-1-2 1,-3-2-1,0-2 1,-3-2 0,-1-1-1,-2-2 1,46-68-1,-49 57-165,-2-1 1,-3-2-1,-2-1 0,-2-1 0,-3-1 1,19-86-1,-25 78 9,7-81 0,-21 124-2,-1 0 0,0-1-1,-2 1 1,-1 0 0,-1 0-1,-12-44 1,10 55-19,0-1-1,-2 1 1,1 1-1,-2-1 1,0 1-1,0 1 1,-1-1-1,0 1 1,-1 1-1,0 0 1,-1 0-1,0 1 1,0 1-1,-17-10 1,-18-8-14,-1 1 0,-75-25 0,107 43-42,-191-79-43,101 35-52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2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36 17668,'-19'43'2450,"-7"21"-434,24-59-1904,1 0 1,0 0-1,0 0 0,0 0 1,1 1-1,-1-1 1,1 0-1,1 0 1,-1 0-1,2 7 0,-2-11-89,0 0-1,0 0 1,0 0-1,0 1 1,1-1-1,-1 0 1,0 0-1,1 0 1,-1 0-1,1 0 1,-1 0-1,1 0 1,0 0-1,-1 0 1,1 0-1,0-1 1,0 1-1,-1 0 1,1 0-1,0-1 1,0 1-1,0 0 1,0-1-1,0 1 0,0-1 1,0 1-1,0-1 1,0 0-1,0 1 1,0-1-1,0 0 1,1 0-1,-1 0 1,0 1-1,0-1 1,0-1-1,0 1 1,0 0-1,0 0 1,0 0-1,1 0 1,-1-1-1,0 1 1,0-1-1,0 1 1,0-1-1,0 1 1,0-1-1,0 1 1,0-1-1,1-1 1,7-5 109,0 1 0,-1-2 0,1 1 1,7-10-1,-12 12-73,16-17 163,-12 12-121,0 1 0,1 0 0,0 0-1,0 1 1,11-7 0,-19 15-100,-1-1-1,1 1 1,0-1-1,0 1 1,0 0 0,-1-1-1,1 1 1,0 0-1,0 0 1,0 0 0,0-1-1,0 1 1,-1 0 0,1 0-1,0 0 1,0 1-1,0-1 1,0 0 0,0 0-1,-1 0 1,1 1-1,0-1 1,0 0 0,0 1-1,-1-1 1,1 1 0,0-1-1,0 1 1,-1-1-1,1 1 1,0-1 0,-1 1-1,1 0 1,-1-1-1,1 1 1,-1 0 0,1-1-1,-1 1 1,1 0 0,-1 0-1,0 0 1,0-1-1,1 1 1,-1 0 0,0 1-1,3 8-10,-1-1 0,0 0 0,1 15-1,-1-10 9,-2-12 1,0-1 1,0 0-1,1 0 0,-1 0 0,0 0 0,0 0 0,1 1 0,-1-1 1,1 0-1,-1 0 0,1 0 0,-1 0 0,1 0 0,0 0 0,-1 0 1,1-1-1,0 1 0,0 0 0,-1 0 0,1 0 0,0-1 1,2 2-1,-2-2 4,0 0 1,0 0-1,1 0 1,-1 0-1,0-1 1,1 1-1,-1 0 0,0-1 1,0 1-1,1-1 1,-1 1-1,0-1 1,0 1-1,0-1 1,0 0-1,0 0 1,0 1-1,0-1 1,0 0-1,1-2 1,22-19 105,32-43 0,11-10 70,-65 72-176,1 0-1,1 0 1,-1 1-1,0 0 1,1 0-1,3-2 1,-6 3-9,-1 1-1,1 0 1,-1 0 0,1-1 0,-1 1 0,1 0 0,-1 0 0,1 0-1,0 0 1,-1 0 0,1 0 0,-1 0 0,1 0 0,-1 0 0,1 0-1,0 0 1,-1 0 0,1 0 0,-1 1 0,1-1 0,-1 0 0,1 0-1,-1 1 1,1-1 0,-1 0 0,1 0 0,-1 1 0,1-1 0,-1 1-1,1-1 1,-1 0 0,0 1 0,1-1 0,-1 1 0,0-1 0,1 1-1,-1-1 1,0 1 0,0-1 0,0 1 0,1 0 0,-1-1 0,0 1-1,0-1 1,0 1 0,0-1 0,0 1 0,0 0 0,0 0 0,1 6-216,-1-1 0,0 1 0,0 0 0,-1-1 0,1 1 0,-3 7 0,2-12 152,1 1-1,-1-1 1,0 0 0,0 1-1,0-1 1,0 0-1,0 1 1,0-1 0,-1 0-1,1 0 1,-1 0 0,1 0-1,-1 0 1,0 0 0,0-1-1,0 1 1,0 0 0,0-1-1,-3 2 1,-11-1-502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2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48 14251,'31'-47'4164,"-31"55"-267,-5 9-3272,-7 6-153,-75 142 1309,69-135-1554,-1-1 0,-2-1 0,-33 34 0,8-20 66,42-39-273,0 0-1,0 0 1,0 0 0,-1 0-1,1-1 1,-1 0-1,0 0 1,0 0-1,-6 1 1,10-3-23,0 0-1,0 1 1,0-1 0,0 0 0,0 0-1,0 0 1,0 0 0,0-1-1,0 1 1,0 0 0,0 0-1,0-1 1,0 1 0,0 0 0,0-1-1,0 1 1,0-1 0,0 1-1,1-1 1,-1 0 0,0 1 0,0-1-1,1 0 1,-2 0 0,1-1-13,0 0 0,0 0 0,1 0 0,-1 1 0,1-1 0,-1 0 1,1 0-1,-1 0 0,1 0 0,0 0 0,0-3 0,1-3-57,0-1 0,0 1 0,0 0 0,5-13 1,2-1-75,1 0-1,1 1 1,15-25 0,-20 38 123,1-1-1,0 1 1,0 1-1,1-1 1,-1 1-1,2 0 1,-1 0 0,1 1-1,0 0 1,10-5-1,-15 9 18,0 1 0,0 0 0,0 0 0,0 0 0,1 1 0,-1-1 0,0 1 0,1-1 0,-1 1 0,0 0 0,1 1 0,-1-1 0,0 0 0,0 1 0,1 0 0,-1 0 0,0 0 0,0 0 0,0 0 0,0 0 0,0 1 0,0 0 0,0 0 0,3 2 0,6 7-23,0-1 1,-1 1-1,20 25 1,-14-15 3,5 3 92,48 44 1,-62-61-111,1-1 0,0 0 0,0 0-1,0-1 1,0 0 0,1-1 0,0 0 0,0 0 0,0-1 0,12 2 0,-19-5-37,0 1 0,0-1 0,0 0 0,0 0 0,0-1 0,-1 1 0,1-1 0,0 1 0,0-1 0,0 0 0,-1 0 0,1 0 0,0 0 0,3-3 0,8-5-264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2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18412,'7'0'1888,"9"-3"-1031,2-7-297,8-2 1128,3 1-584,9-1-336,1-2-127,-2 0-345,-2-1-240,-4 4-713,-5 7-463,-7-4 896,-16 7-168,-6-9-160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2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16363,'15'-7'2017,"11"-5"-1017,6-5-408,8 0 1105,1-3-353,4 1-592,-1 2-624,-4 7 48,-4 2-104,-9 8-224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2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8 541 13139,'-3'12'1642,"2"-9"-1131,0 0 0,0 0 0,1-1 0,-1 1 0,1 0-1,-1 0 1,1 5 0,4-6 1338,2-8-924,7-12-210,-11 15-479,102-149 2686,123-201-624,-196 302-2062,-29 65-174,-18 93-105,-14 151-136,28-218 60,1-24-230,0 0 0,2 27 0,-1-42 266,0 0 0,1-1 0,-1 1 0,0 0 0,0 0 0,0 0 1,0 0-1,1 0 0,-1 0 0,0-1 0,1 1 0,-1 0 0,1 0 0,-1-1 0,1 1 0,-1 0 0,1 0 0,0 0 0,0-1 45,-1 0-1,1 0 0,-1 0 0,0 0 0,1 0 0,-1 0 0,1 0 0,-1 0 0,1 0 1,-1 0-1,1 0 0,-1 0 0,0 0 0,1 0 0,-1-1 0,1 1 0,-1 0 0,0 0 1,1 0-1,-1-1 0,0 1 0,1 0 0,-1 0 0,0-1 0,1 0 0,19-26-979,-4-4 225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2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 18324,'17'-2'1528,"-11"9"-1160,-8 6-144,-3 10 681,-4 9-313,-2 9-208,-2 7-120,-3 9-72,-4-4-8,0 3-16,1-6-16,3-7-72,4-4-192,4-12-552,3-10-280,2-17 760,1-8-184,0-17-105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2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19396,'-16'14'247,"1"0"0,1 1 0,0 0 0,1 1 1,1 0-1,0 1 0,1 1 0,1 0 0,1 0 0,0 1 0,2 0 0,0 0 0,1 1 0,-5 29 0,10-45-210,1 0 0,0 0 0,-1 0 0,1 0 0,1 0 0,-1 0 0,1 0 0,1 6 0,-2-9-18,1 0 0,-1 0-1,1 0 1,-1 0 0,1 0 0,-1 0 0,1 0 0,0 0 0,-1 0 0,1-1 0,0 1 0,0 0 0,0-1 0,0 1 0,-1 0 0,1-1 0,0 1 0,0-1 0,0 0 0,0 1 0,0-1 0,0 0-1,0 1 1,0-1 0,1 0 0,-1 0 0,0 0 0,0 0 0,0 0 0,0 0 0,0 0 0,0 0 0,0 0 0,0-1 0,0 1 0,2-1 0,1-1 55,1 0 1,-1 0-1,0 0 1,0 0 0,0-1-1,0 0 1,0 0-1,0 0 1,-1 0-1,1-1 1,5-7-1,31-48 701,-38 55-710,8-12 149,-2-1 1,0 0-1,6-18 1,-11 27-157,-1 1 1,0-1 0,-1 1 0,1-1 0,-2 0 0,1 1 0,-1-1 0,0 0 0,-2-14 0,2 21-62,0 0 1,0 0 0,0 1 0,0-1 0,-1 0 0,1 1 0,0-1 0,0 0 0,-1 0 0,1 1 0,0-1-1,-1 0 1,1 1 0,-1-1 0,1 1 0,0-1 0,-1 0 0,0 1 0,1-1 0,-1 1 0,1 0-1,-1-1 1,0 1 0,1-1 0,-1 1 0,0 0 0,1-1 0,-1 1 0,0 0 0,0 0 0,1 0 0,-1 0-1,0-1 1,0 1 0,1 0 0,-1 0 0,0 0 0,0 1 0,1-1 0,-1 0 0,0 0 0,1 0 0,-1 0-1,0 1 1,0-1 0,1 0 0,-1 1 0,0-1 0,0 1 0,-3 2-33,1-1 1,-1 0 0,1 1-1,0 0 1,0 0-1,0 0 1,-4 5-1,-3 7-275,2 0 0,-1 1 0,2 0 0,0 0 0,1 0 0,1 1 0,0 0 0,2 0 0,0 0 0,0 1 0,2-1 0,0 27 0,8-6-295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24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69 17692,'-5'7'451,"-44"68"2318,45-68-2494,1 0 0,0 0-1,0 1 1,0-1 0,1 1 0,-1-1 0,2 1 0,-2 15 0,3-21-238,-1-1 1,1 1-1,0-1 0,0 1 0,1-1 0,-1 1 0,0-1 0,0 0 0,1 1 0,-1-1 0,1 1 1,-1-1-1,1 1 0,0-1 0,0 0 0,-1 0 0,1 1 0,0-1 0,2 2 0,-2-3-10,0 1 0,0-1 0,0 0-1,0 1 1,0-1 0,0 0 0,0 0-1,0 1 1,0-1 0,0 0 0,0 0-1,0 0 1,0 0 0,0 0 0,0-1-1,0 1 1,0 0 0,1 0-1,-1-1 1,1 0 0,3-1 56,0-1-1,0 0 1,0 0 0,0 0 0,0-1 0,-1 0-1,1 0 1,4-5 0,-1-1 127,-1 0 0,1-1 0,-2 0 0,1 0 0,7-20 0,-12 25-108,1-1 0,-1 1-1,-1-1 1,1 0 0,-1 0 0,0 1-1,-1-1 1,1 0 0,-1 0 0,-1 0-1,1 0 1,-3-8 0,2 12-127,0 0 0,0 1 0,0-1 0,-1 0 0,1 1-1,-1-1 1,0 1 0,0 0 0,0 0 0,0-1 0,0 1 0,0 0 0,0 1 0,-1-1 0,1 0 0,0 1 0,-1-1-1,0 1 1,1 0 0,-1 0 0,0 0 0,0 0 0,0 0 0,0 0 0,1 1 0,-1 0 0,0-1 0,0 1-1,-4 1 1,-7-1-392,1 1 1,-1 1-1,1 0 0,0 1 0,-17 5 0,-9 6-206,-1 1-169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2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36 674 15451,'-3'3'397,"-25"25"1580,28-28-1913,0 1-1,-1-1 1,1 1-1,-1-1 1,1 0 0,0 1-1,-1-1 1,1 1-1,0 0 1,0-1-1,0 1 1,-1-1 0,1 1-1,0-1 1,0 1-1,0-1 1,0 1-1,0 0 1,0-1 0,0 1-1,0-1 1,0 1-1,0 0 1,0-1-1,0 1 1,0-1 0,1 1-1,-1-1 1,0 1-1,0-1 1,1 1-1,-1-1 1,0 1 0,1-1-1,-1 1 1,0-1-1,1 1 1,-1-1-1,1 0 1,-1 1-1,1-1 1,-1 0 0,1 1-1,-1-1 1,1 0-1,-1 1 1,1-1-1,-1 0 1,1 0 0,-1 0-1,1 0 1,0 0-1,-1 0 1,1 1-1,-1-1 1,2-1 0,23 5 303,0-2 1,0-1 0,1-1 0,-1-1 0,0-1 0,0-1 0,26-7-1,22-8-23,74-30 0,419-171 100,-9 3-498,-415 164 18,186-63-89,-191 67 328,-136 48-204,-1-1-1,0 1 1,1 0 0,-1 0 0,1-1-1,-1 1 1,1 0 0,-1 0 0,1 0-1,-1 0 1,1 0 0,-1 0 0,1 0-1,-1 0 1,1 0 0,-1 0 0,1 0-1,-1 0 1,1 0 0,0 0 0,-1 0-1,1 0 1,-1 1 0,0-1 0,1 0-1,-1 0 1,1 1 0,-1-1 0,1 0 0,-1 0-1,0 1 1,1-1 0,-1 1 0,1-1-1,-1 0 1,0 1 0,0-1 0,1 1-1,-1-1 1,0 1 0,0-1 0,1 1-1,-1-1 1,0 1 0,0-1 0,0 1-1,0-1 1,0 1 0,0-1 0,0 1-1,0 2-126,0 0 1,0 0-1,-1 0 0,1-1 0,-1 1 0,0 0 0,-2 4 0,-1-2-105,1-9-49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4:4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2906 166 11138,'-9'-9'160,"0"1"0,-1 0-1,1 0 1,-2 1-1,1 0 1,-1 1 0,0 0-1,-1 1 1,-14-5-1,-12-1 32,-61-11 0,85 19-138,-103-18 543,-2 4-1,-228-1 0,216 26-487,0 5-1,1 5 1,1 7 0,1 5-1,-131 49 1,180-49 26,-143 76 0,-57 71 290,227-140-330,2 3 1,2 2-1,2 2 1,2 2-1,1 2 1,3 2-1,-43 69 1,60-81-79,2 0 1,1 2-1,2 0 1,2 1-1,2 1 1,2 0-1,1 1 1,2 0-1,2 1 0,2 0 1,1 57-1,5-78-8,1 0-1,0 0 0,2-1 0,0 1 0,2-1 1,0 0-1,1-1 0,2 0 0,0 0 1,1 0-1,1-1 0,1-1 0,1 0 0,0 0 1,2-2-1,0 0 0,1 0 0,0-1 1,1-1-1,1-1 0,1-1 0,0 0 0,30 15 1,2-5 46,2-2 1,78 21-1,116 14 30,-212-49-90,44 7-13,1-3 1,1-3-1,0-4 0,-1-3 0,1-4 0,0-4 1,-1-3-1,0-3 0,-1-4 0,-1-4 1,80-31-1,-14-8 332,-3-6-1,144-91 1,237-211 564,-241 125-726,-209 172-113,104-134 1,-157 181-17,-2 0-1,-1-2 1,22-45 0,-34 63-7,-1 0-1,0 0 1,0-1 0,-1 0 0,0 1-1,-1-1 1,1 0 0,-2 0-1,1 0 1,-1 0 0,-1 0 0,0 0-1,0 0 1,0 1 0,-1-1 0,-6-16-1,2 15 15,1 0 0,-2 0-1,1 0 1,-1 1-1,-1 0 1,0 0 0,0 0-1,0 1 1,-12-8 0,-3-1 60,-1 1 1,-44-21-1,-4 4 60,-1 3 0,-92-24 0,-161-26-182,281 70-46,-16-3 673,-86-23 100,116 26-531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5:5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1465 130 9338,'-23'-16'336,"-1"0"0,0 2 1,-1 0-1,-1 2 0,0 1 0,0 1 1,-1 1-1,-1 2 0,1 0 0,-1 2 1,0 1-1,0 1 0,-1 2 0,-56 3 1,42 4-336,0 1 0,0 2 0,1 2 0,0 2 0,1 2 0,0 1 0,2 2 0,0 2 0,1 2 0,1 1 0,-64 53 0,59-39-4,2 1 0,2 2-1,2 2 1,2 1 0,1 1 0,3 2 0,1 1 0,3 2 0,2 0 0,1 2 0,4 0-1,1 1 1,3 1 0,-16 103 0,19-69 18,4 1-1,4 0 1,4 1 0,14 109-1,-7-146 11,2-1 0,3 0 0,2-1-1,2 0 1,2-1 0,2-1 0,2-1-1,44 68 1,-42-79-2,2-1 1,1-1-1,2-2 0,1-1 0,2-1 0,0-1 1,2-2-1,1-2 0,44 24 0,-19-18-12,0-3 1,2-3-1,0-2 0,2-4 0,0-2 0,1-2 0,1-4 1,0-3-1,0-2 0,1-3 0,0-4 0,117-14 1,-73-4-3,-1-4-1,-1-6 1,173-68 0,-145 37 8,-2-6 0,155-104 0,-187 100-1,-4-5 1,-3-5-1,-3-3 0,83-99 1,-122 121 32,80-121 1,-105 135 23,-2 0 1,-2-3-1,29-81 1,-46 108-19,-2-1 0,0 0-1,-2 0 1,3-43 0,-6 52-16,-2-1 0,0 1-1,0 0 1,-2-1 0,0 1 0,-1 0-1,0 0 1,-10-22 0,4 18 15,0 0 1,0 1 0,-2 1-1,0 0 1,-2 0 0,-27-26-1,19 23-6,-2 0 0,0 2 0,-1 1 0,-31-15 0,-9 1-15,-1 3 0,-2 3 0,-87-20 1,-329-49-203,-6 38-1213,474 54 1294,-286-39-534,170 15 238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8:4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14779,'0'-6'523,"0"0"0,0 0 0,0 0-1,1 0 1,0 0 0,0 0 0,0 0 0,1 0-1,0 1 1,0-1 0,0 0 0,1 1 0,0 0-1,6-10 1,1 1-258,1 1 1,0 1-1,1 0 0,14-12 1,-14 15-191,0 0 0,0 0 1,1 2-1,1 0 1,-1 0-1,1 1 0,0 1 1,1 0-1,-1 1 0,1 0 1,29-2-1,-40 6-75,0-1 0,0 2 0,0-1 0,-1 0 0,1 1 1,0 0-1,-1 0 0,1 0 0,0 0 0,-1 0 0,1 1 0,-1-1 0,4 4 0,-5-4 1,0 1 0,-1-1 0,1 1 0,-1 0 0,1-1 0,-1 1 0,0 0 0,0 0 0,0 0 0,0 0 0,0 0 0,0 1 0,0-1-1,-1 0 1,1 0 0,-1 0 0,1 1 0,-1-1 0,0 0 0,0 1 0,0-1 0,0 0 0,-1 3 0,-3 13 16,0 0 0,-2 0-1,0-1 1,-1 1 0,0-2 0,-2 1-1,-12 18 1,12-19-11,-1-1-1,2 2 1,0-1-1,1 1 1,1 0 0,1 0-1,-6 32 1,10-46-5,1-1 1,0 0 0,0 1 0,0-1 0,0 1-1,0-1 1,0 1 0,1-1 0,-1 1 0,1-1-1,0 1 1,-1-1 0,1 0 0,0 0-1,1 1 1,-1-1 0,0 0 0,1 0 0,-1 0-1,3 2 1,-2-2-17,0-1-1,1 0 1,-1 1 0,1-1-1,-1 0 1,1 0 0,-1-1-1,1 1 1,-1-1 0,1 1-1,0-1 1,-1 0 0,1 0-1,0 0 1,-1 0 0,1 0-1,-1-1 1,1 1 0,2-1-1,5-2-230,0-1 1,-1 0-1,0 0 0,0-1 0,0 0 0,0 0 0,14-13 0,-6 6 105,12-8-331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8:4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1 13755,'-5'7'979,"0"0"-1,-1 0 1,-13 11-1,-5 6 1085,-103 111 1202,-21 24-2348,111-115-822,-55 85 1,74-96-290,-16 39 0,17-34-1528,17-38 1710,0 0-4,0 1 1,0-1-1,0 0 1,0 0-1,0 0 1,0 0-1,0 0 1,0 0-1,0 1 1,0-1-1,0 0 1,0 0-1,0 0 1,0 0-1,0 0 1,0 0-1,0 1 1,0-1-1,0 0 1,-1 0-1,1 0 1,0 0-1,0 0 1,0 0-1,0 0 1,0 0-1,0 0 1,0 1-1,0-1 1,0 0-1,-1 0 1,1 0-1,0 0 1,0 0-1,0 0 1,0 0-1,0 0 1,0 0-1,0 0 1,-1 0 0,1 0-1,0 0 1,0 0-1,0 0 1,0 0-1,0 0 1,0 0-1,-1 0 1,1 0-1,0 0 1,-2-12-542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8:4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41 14587,'7'-6'1177,"1"1"-1,-1-1 1,1 2-1,1-1 0,11-4 1,-18 8-1082,1 0-1,-1 0 1,1 0 0,0 1-1,-1-1 1,1 1 0,0 0-1,0-1 1,-1 1 0,1 0 0,0 1-1,0-1 1,-1 0 0,1 1-1,0 0 1,-1-1 0,1 1-1,0 0 1,-1 0 0,0 1-1,1-1 1,2 3 0,-3-3-78,-1 1 0,0-1 1,1 1-1,-1 0 1,0-1-1,0 1 0,0 0 1,0 0-1,0 0 0,-1 0 1,1 0-1,-1 0 0,1 0 1,-1 0-1,0 0 1,1 0-1,-1 0 0,0 0 1,0 0-1,-1 0 0,1 0 1,0 0-1,-1 0 0,1 0 1,-1 0-1,0 0 1,-1 3-1,-2 6 4,-2-1 0,1 0 0,-10 15 1,-50 61 27,39-54-18,-41 68-1,63-89-27,8-8-20,17-12-43,-7 2 24,-10 5 28,0 1 0,-1 0 1,1 0-1,0 0 1,0 1-1,0-1 1,0 1-1,0 0 0,-1 0 1,1 1-1,0-1 1,7 2-1,-2 1 12,-1 1 0,1 0 0,15 9 1,-22-11-3,0-2-29,-1 0 0,0 0 1,1 1-1,-1-1 1,0 0-1,1 0 0,-1 0 1,0 0-1,1 0 1,-1-1-1,0 1 0,1 0 1,-1 0-1,0-1 1,1 1-1,-1-1 0,0 0 1,0 1-1,0-1 1,0 0-1,1 1 0,-1-1 1,0 0-1,0 0 1,0 0-1,-1 0 0,1 0 1,0 0-1,0 0 1,0-1-1,0 0 0,2-3-155,1 0-1,-1 0 1,-1 0-1,1 0 1,-1 0 0,2-7-1,0-13-150,-4-1-147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8:4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18020,'7'-2'1720,"10"2"-1128,3-1-272,6-4 825,4 0-401,8 3-312,-1-4-320,0 4-640,-1 2-336,-9 0-1705,-5 0 2153,-17 2-408,-5 6-288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8:5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14523,'-3'12'1680,"7"-1"-799,7 1-337,6-4 1168,6 1-584,5-5-271,8-1-393,4-4-1641,0-4 1289,2 0-296,-8-4-136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0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4 233 16988,'-3'9'1798,"3"-3"1214,11-15-1445,21-22-963,0-2 0,-2-1 0,-2-2 1,37-60-1,-65 95-599,0 1 0,1 0-1,-1-1 1,0 1 0,0 0 0,0-1 0,0 1 0,0 0 0,0-1 0,1 1 0,-1 0 0,0-1 0,0 1 0,1 0 0,-1-1 0,0 1 0,0 0 0,1 0 0,-1-1 0,0 1 0,1 0 0,-1 0 0,0 0 0,1-1-1,-1 1 1,0 0 0,1 0 0,-1 0 0,0 0 0,1 0 0,-2 13 23,-11 23-128,-24 70-1004,18-34-2789,18-70 3259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0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18924,'-31'65'3198,"22"-50"-2790,2 0 0,0 0 0,0 1 0,2 0-1,-6 24 1,11-38-406,-1-1 0,1 0-1,0 0 1,0 0 0,0 0 0,0 0-1,1 0 1,-1 1 0,0-1 0,0 0-1,1 0 1,-1 0 0,0 0 0,1 0-1,-1 0 1,1 0 0,0 0 0,-1 0-1,1 0 1,0-1 0,-1 1 0,1 0-1,0 0 1,0 0 0,0-1 0,0 1-1,0 0 1,-1-1 0,1 1 0,0-1-1,1 1 1,-1-1 0,0 0 0,0 1-1,0-1 1,0 0 0,2 0 0,6 2-60,0-2 0,0 1 1,18-3-1,-8 2-34,-12 0 52,-1 0 1,1 0-1,0 1 0,-1 1 0,0-1 1,1 1-1,8 3 0,-14-4 32,1-1 0,-1 1 0,0 0-1,1-1 1,-1 1 0,1 0 0,-1 0 0,0 0 0,0 0 0,0 0 0,0 0-1,0 1 1,0-1 0,0 0 0,0 1 0,0-1 0,0 0 0,-1 1 0,1-1-1,0 1 1,-1-1 0,0 1 0,1-1 0,-1 1 0,0-1 0,0 1 0,1 0-1,-1-1 1,-1 1 0,1-1 0,0 1 0,0-1 0,0 1 0,-1 0 0,1-1 0,-2 3-1,0 0 13,0 1-1,-1-1 1,0 0-1,0 0 1,0 0-1,0-1 0,-1 1 1,1-1-1,-1 0 1,-6 5-1,1-2 41,1-1 0,-1 0 1,1 0-1,-13 3 0,12-4-77,0-1-1,0-1 1,-1 0-1,1 0 1,-19 0-1,26-2 35,-1 0-1,1 0 0,0 0 1,-1 0-1,1-1 0,-1 1 1,1-1-1,0 0 0,-1 1 0,1-1 1,0 0-1,0-1 0,-1 1 1,1 0-1,0 0 0,0-1 1,1 0-1,-1 1 0,0-1 1,0 0-1,1 0 0,-1 1 1,1-1-1,0-1 0,-1 1 0,1 0 1,-2-4-1,-1-16-133,2 0-50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0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18620,'9'3'1792,"-1"-1"-1224,7 5-223,1-4 783,1-3-264,3 0-432,1 0-376,4 1-872,-4-1-200,1-3 816,-4-8-224,-3-3-169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0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33 15139,'6'-9'1149,"6"-13"2465,-9 21-1762,-7 13-418,-15 31-879,-34 59 1,-6 11-419,58-112-133,1-1 0,-1 1 0,1 0 0,0 0 0,-1 0 0,1-1 0,0 1 0,-1 0 0,1 0 0,0 0 0,0 0 1,0-1-1,0 1 0,0 0 0,0 0 0,0 0 0,0 0 0,0 0 0,0-1 0,0 1 0,1 0 0,-1 0 0,0 0 0,0 0 0,1-1 0,-1 1 0,1 0 0,-1 0 0,1-1 1,-1 1-1,1 0 0,-1-1 0,1 1 0,0-1 0,-1 1 0,1-1 0,0 1 0,-1-1 0,1 1 0,0-1 0,0 1 0,0-1 0,-1 0 0,1 0 0,0 1 0,0-1 0,0 0 1,0 0-1,1 0 0,6 1-83,1-1 0,-1 0 1,0 0-1,11-2 0,-8 0-221,8 1-1026,0-2 0,30-8 0,-43 10 571,0-1 1,0 0-1,-1-1 0,1 1 0,0-1 1,-1-1-1,0 1 0,1-1 1,-1 1-1,-1-1 0,9-9 0,-4-12-264,-9 14 2414,0 10-1337,0 1 1,0 0-1,0 0 0,0 0 1,-1-1-1,1 1 1,0 0-1,0 0 0,0 0 1,-1 0-1,1 0 0,0 0 1,0-1-1,-1 1 1,1 0-1,0 0 0,0 0 1,-1 0-1,1 0 1,0 0-1,0 0 0,0 0 1,-1 0-1,1 0 0,0 0 1,0 0-1,-1 0 1,1 0-1,0 0 0,0 0 1,-1 1-1,1-1 1,0 0-1,0 0 0,0 0 1,-1 0-1,1 0 1,0 1-1,-3 0 384,1 1 1,-1-1-1,1 1 1,0 0-1,0 0 1,0 0-1,-4 4 1,-18 34 630,18-27-701,-2 2-352,1 0-1,1 0 1,0 1-1,1 0 1,1 0 0,-5 33-1,9-34-85,6-9-53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9:08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13355,'-6'4'373,"1"0"0,0 0 1,0 0-1,0 1 0,1-1 0,0 1 1,-1 0-1,2 1 0,-1-1 0,1 0 1,-1 1-1,2 0 0,-1 0 0,1 0 1,-1 0-1,-1 11 0,4-16-362,0 0-1,0 0 1,0-1-1,0 1 1,0 0-1,0 0 1,1 0 0,-1-1-1,0 1 1,0 0-1,1 0 1,-1 0-1,0-1 1,1 1-1,-1 0 1,1-1-1,-1 1 1,1 0-1,-1-1 1,1 1 0,0-1-1,-1 1 1,1-1-1,0 1 1,-1-1-1,1 1 1,0-1-1,0 0 1,-1 1-1,1-1 1,0 0-1,0 0 1,-1 0 0,1 1-1,0-1 1,0 0-1,0 0 1,0 0-1,-1 0 1,1 0-1,0 0 1,0-1-1,1 1 1,3-1 3,0 0 0,0 0 1,0 0-1,0 0 0,6-3 1,-3-1-9,1 1 1,-1-1 0,8-7-1,8-5 1,-16 12 20,-1-1 0,0 0 0,-1-1 0,0 1 0,0-1 0,8-12 0,-33 76 77,14-38-56,1 1-1,-2 21 1,5-33-33,1 0 0,0 0 1,1 0-1,0 0 0,0-1 1,1 1-1,-1 0 0,5 9 0,-2-7-14,-1-3 29,0 1 0,0 0 0,-1 0 0,0 0 0,1 14 0,-3-20 35,0 1 1,0-1-1,0 0 0,0 0 1,-1 0-1,1 0 0,-1 1 0,0-1 1,1 0-1,-1 0 0,0 0 0,0 0 1,0-1-1,-1 1 0,1 0 1,0 0-1,-1-1 0,1 1 0,-1-1 1,1 1-1,-1-1 0,0 0 0,0 1 1,0-1-1,0 0 0,-3 1 1,-5 2 81,0-1 0,-1 0 0,1-1 0,-1 0 0,0-1 0,1 0 0,-1 0 0,0-1 0,0-1 0,1 0 0,-12-2 0,21 3-163,1-1 0,0 1 0,0 0 0,-1-1 0,1 1 0,0 0 0,0-1 0,0 1 0,0 0 0,0-1 0,-1 1 0,1 0 0,0-1 0,0 1 0,0 0 0,0-1 0,0 1 0,0 0 1,0-1-1,0 1 0,0 0 0,0-1 0,1 1 0,-1 0 0,0-1 0,0 1 0,0 0 0,0-1 0,0 1 0,1 0 0,-1-1 0,0 1 0,0 0 0,0 0 0,1-1 0,-1 1 0,1 0 0,12-8-392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5:5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2005 126 11562,'-68'-18'148,"0"3"-1,-1 3 0,-1 3 0,0 3 0,0 3 0,0 3 0,0 3 0,0 3 0,0 4 1,1 2-1,1 3 0,-114 42 0,102-25-117,1 3 1,-99 62-1,125-63-4,0 3 0,3 2 0,-85 85 0,90-76 4,3 2 0,-66 101 1,85-113-19,2 2 1,1 0-1,2 2 0,3 0 1,-12 44-1,13-23-7,3-1 0,2 1-1,3 1 1,3-1 0,3 1 0,2-1 0,3 1-1,3-1 1,3 0 0,3-1 0,2-1 0,3 0-1,2-1 1,47 91 0,-26-74-10,4-2 0,2-2 1,4-3-1,3-2 0,2-2 0,120 104 1,-93-100-7,4-3 1,128 73 0,-162-111 7,1-2 1,1-2 0,2-3 0,0-2 0,107 21 0,-106-32 12,1-2 1,0-3 0,-1-3-1,1-2 1,118-18 0,-125 9 15,-1-3 1,-1-2 0,0-2-1,-1-2 1,-1-3 0,92-54-1,-79 34 20,-2-3-1,-2-2 0,-1-3 1,-3-2-1,-3-3 0,-2-2 1,-2-1-1,39-67 0,-20 17 2,-5-4 0,-5-1-1,-5-3 1,54-184 0,-76 195-40,-6-1 0,-3-1 1,-6-1-1,-4 0 0,-7-173 1,-6 228-1,-3 0 1,-2 0-1,-21-75 0,19 97 6,-1-1-1,-2 1 0,0 1 1,-3 0-1,0 1 0,-35-44 1,29 45 3,-2 1 1,-2 2-1,0 1 1,-1 0-1,-1 3 1,-46-28-1,33 26 1,0 2 0,-2 2 0,0 2 0,-68-17-1,40 18-16,-1 4 0,-1 3-1,0 2 1,0 4 0,0 4 0,-95 11-1,58 4-117,-110 31-1,-101 47-29,183-47 73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46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0 12531,'-6'1'7472,"6"-1"-7356,0 0 1,-5 22 2157,2 29-1683,9 131 402,-2 51-661,-5-190-308,-3 1-1,-2-1 1,-16 61 0,-9 18 8,-36 112 43,59-213-63,-2 0 1,-1-1-1,0 0 1,-26 33-1,-65 62 35,68-80-28,1 2 1,-33 50 0,62-81-108,0 0 0,1 0 1,-1 0-1,-3 13 0,10-48-2967,-3 15 2469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2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 16860,'1'1'93,"-1"0"0,1 0 0,-1 0 0,1 0 0,-1 0 0,0 0 0,1 1 0,-1-1 0,0 0 0,0 0 0,0 0 0,0 0 0,0 1 0,0-1 0,0 0 0,0 0 0,-1 3 0,0 2 92,-20 144 1927,2-32-1252,13-73-618,2-19-55,0 0 1,2 0-1,1 0 1,5 50-1,-3-74-155,-1 0 1,0 0-1,1 0 0,-1 1 1,1-1-1,0 0 0,0 0 0,0 0 1,0-1-1,0 1 0,0 0 1,0 0-1,1 0 0,-1-1 0,1 1 1,-1-1-1,1 1 0,-1-1 0,1 0 1,2 2-1,-1-2 9,-1 0-1,1-1 1,-1 1-1,1 0 1,0-1-1,-1 0 1,1 0-1,0 0 1,-1 0 0,1 0-1,0 0 1,-1-1-1,1 1 1,2-2-1,7-2 113,0-1 0,0 0 1,0-1-1,-1 0 0,15-12 0,-6 3 77,0-2 0,-1-1 1,-1 0-1,0-1 1,26-39-1,-11 9 162,36-76-1,-26 26-124,-38 85-296,0 0-1,-1 0 1,-1-1 0,2-27 0,-5 42 16,0 0 0,0 1 0,0-1 0,0 0 0,0 0 0,0 0 0,0 0 1,0 0-1,0 0 0,0 0 0,0 0 0,-1 0 0,1 0 0,0 0 1,0 0-1,0 0 0,0 0 0,0-1 0,0 1 0,0 0 0,0 0 0,0 0 1,0 0-1,0 0 0,-1 0 0,1 0 0,0 0 0,0 0 0,0 0 1,0 0-1,0 0 0,0 0 0,0 0 0,0 0 0,0 0 0,0 0 1,0-1-1,0 1 0,0 0 0,0 0 0,0 0 0,0 0 0,0 0 0,0 0 1,0 0-1,0 0 0,0 0 0,0 0 0,0-1 0,0 1 0,0 0 1,0 0-1,0 0 0,0 0 0,0 0 0,0 0 0,0 0 0,0 0 0,0 0 1,-6 10-585,-5 15-432,-37 95-1644,32-74 1836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2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51 271 18460,'5'-5'517,"0"-1"1,0 0-1,0 0 1,-1 0-1,6-12 1,3-4 462,29-47 994,-37 61-1873,-1-1-1,0 0 1,-1 0 0,0 0 0,0 0-1,1-12 1,-4 21-99,0 0 1,0-1-1,0 1 0,0 0 0,0-1 0,0 1 1,0 0-1,0-1 0,0 1 0,0 0 1,0 0-1,0-1 0,0 1 0,0 0 1,0-1-1,-1 1 0,1 0 0,0 0 0,0-1 1,0 1-1,0 0 0,0 0 0,-1-1 1,1 1-1,0 0 0,0 0 0,-1-1 1,1 1-1,0 0 0,0 0 0,-1 0 0,1 0 1,0 0-1,0-1 0,-1 1 0,1 0 1,0 0-1,-1 0 0,1 0 0,0 0 0,0 0 1,-1 0-1,1 0 0,0 0 0,-1 0 1,1 0-1,0 0 0,-1 0 0,1 0 1,0 0-1,0 0 0,-1 1 0,1-1 0,0 0 1,0 0-1,-1 0 0,1 0 0,0 0 1,0 1-1,-1-1 0,-15 10-21,-7 16-274,98-108 856,-73 77-490,-9 5-41,-10 5 3,-5 7-11,1 2 0,-33 24 0,47-32-18,0 1-1,0-1 0,1 2 1,-1-1-1,2 1 1,-1-1-1,1 2 1,0-1-1,-7 18 1,11-25-6,1 0 0,-1 1 0,1-1 0,-1 0 0,1 1 1,0-1-1,-1 0 0,1 1 0,0-1 0,0 1 0,0-1 1,0 0-1,0 1 0,1-1 0,-1 1 0,0-1 1,1 0-1,-1 1 0,1-1 0,-1 0 0,1 0 0,0 1 1,-1-1-1,1 0 0,0 0 0,0 0 0,0 0 1,0 0-1,0 0 0,0 0 0,0 0 0,0 0 0,0 0 1,0-1-1,1 1 0,-1 0 0,0-1 0,0 1 0,1-1 1,-1 1-1,0-1 0,1 0 0,-1 0 0,3 1 1,6 0 0,0 0 1,0-1-1,0 1 1,18-4 0,-4 0-1,-7 1 4,1 0-1,17 0 0,-31 2-3,-1 0 0,1 1-1,-1-1 1,1 1-1,-1-1 1,0 1-1,1 0 1,-1 0-1,0 0 1,0 1-1,0-1 1,0 1-1,0 0 1,0 0-1,0 0 1,3 3 0,6 5 51,-9-16 143,-1-1-85,6-18 70,-2 1 1,0-1-1,-2 0 1,-1 0-1,0-44 1,-2 70-306,1 0 0,-1 0 0,0 0 0,1 0 0,-1 0 0,1 0 0,-1 0 0,1-1 0,0 1 1,-1-1-1,4 1 0,-1 1-186,13 3-224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2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16291,'-11'2'448,"1"0"0,0 0 1,0 1-1,0 0 0,1 1 0,-1 0 0,1 0 0,0 1 0,0 0 0,0 1 0,1 0 0,0 0 0,0 1 0,-12 13 0,20-20-442,-1 0 1,1 1 0,-1-1 0,1 1-1,-1-1 1,1 1 0,-1-1 0,1 1 0,0 0-1,-1-1 1,1 1 0,0-1 0,0 1-1,-1 0 1,1-1 0,0 1 0,0 0-1,0-1 1,0 1 0,0 0 0,0-1 0,0 1-1,0 0 1,0-1 0,0 1 0,0 0-1,0-1 1,1 1 0,-1 0 0,0-1-1,0 1 1,1-1 0,-1 1 0,1 0 0,-1-1-1,0 1 1,1-1 0,-1 1 0,1-1-1,-1 1 1,1-1 0,-1 1 0,1-1-1,-1 0 1,1 1 0,0-1 0,-1 0 0,1 0-1,-1 1 1,1-1 0,0 0 0,-1 0-1,1 0 1,1 0 0,6 3-43,1-1 0,-1-1 0,14 1 0,-10-1 18,-3 0-27,59 11-233,-62-10 236,0 0-1,0 0 0,0 0 0,0 1 0,0 0 1,0 0-1,-1 1 0,8 5 0,-12-8 41,0 0 0,1 0-1,-1 0 1,-1 0 0,1 0 0,0 0-1,0 0 1,0 0 0,-1 1 0,1-1 0,0 0-1,-1 0 1,1 1 0,-1-1 0,0 0-1,1 1 1,-1-1 0,0 0 0,0 1-1,0-1 1,0 1 0,0-1 0,0 2-1,-1 0 25,0 0 0,0-1 0,0 1 0,0-1-1,-1 0 1,1 1 0,0-1 0,-1 0 0,0 0-1,0 0 1,-2 3 0,-6 3 129,0-1-1,0 0 1,0 0 0,-14 6 0,12-6-12,-1-1 0,0-1 1,-15 4-1,29-9-181,-1 0 0,0 0 0,0-1 0,0 1 0,1 0 0,-1-1 0,0 1 0,0 0-1,0 0 1,0-1 0,0 1 0,1 0 0,-1-1 0,0 1 0,0 0 0,0-1 0,0 1 0,0 0 0,0-1 0,0 1 0,0 0 0,0-1-1,0 1 1,-1 0 0,1-1 0,0 1 0,0 0 0,0 0 0,0-1 0,0 1 0,0 0 0,-1-1 0,1 1 0,0 0 0,0 0 0,-1-1-1,1 1 1,0 0 0,0 0 0,-1 0 0,1-1 0,0 1 0,0 0 0,-1 0 0,1 0 0,0 0 0,-1 0 0,1 0 0,0 0-1,-1-1 1,1 1 0,0 0 0,-1 0 0,1 0 0,0 0 0,0 0 0,-1 0 0,1 1 0,0-1 0,-1 0 0,1 0 0,0 0 0,-1 0-1,1 0 1,16-21-1332,6 1 629,7-3-286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2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54 214 14083,'-2'8'2072,"-6"10"-903,-4 2-473,1 0 2272,1 0-1623,4 3-505,2-3-128,4-4-440,4-5-192,6-8-520,2-3-280,0-9 1752,3-4-1136,-4-11-32,2 0-64</inkml:trace>
  <inkml:trace contextRef="#ctx0" brushRef="#br0" timeOffset="1">105 0 18324,'-5'9'1856,"-1"2"-1384,3 1-232,0-4 889,5 4-1305,0 1 1768,6 3-1472,-4 4-32,2 0-16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2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110 282 16187,'-13'10'1058,"-1"0"0,2 1 0,-17 17-1,25-23-781,0 0-1,-1 0 1,2 0-1,-1 1 1,1 0-1,-1 0 0,2 0 1,-1 0-1,1 0 1,0 1-1,-2 7 1,4-13-253,-1 0 1,1 1 0,0-1-1,0 0 1,0 0 0,-1 1 0,1-1-1,0 0 1,1 1 0,-1-1-1,0 0 1,0 1 0,1-1-1,-1 0 1,0 0 0,1 1-1,-1-1 1,1 0 0,0 0-1,-1 0 1,1 0 0,0 0-1,0 0 1,-1 0 0,1 0-1,0 0 1,0 0 0,0 0-1,0 0 1,0-1 0,1 1 0,-1 0-1,0-1 1,0 1 0,0-1-1,1 1 1,-1-1 0,0 0-1,0 0 1,1 1 0,-1-1-1,2 0 1,2 0-11,0 0 1,0-1-1,1 0 0,-1 1 0,0-2 1,0 1-1,0-1 0,0 1 0,8-5 1,4-4 19,0-1-1,0-1 1,-1 0 0,0-1 0,-1-1 0,-1 0 0,0-1 0,17-25 0,-10 10 19,-1-2 1,-1-1-1,24-58 0,-41 84-46,2 0 0,0-1 0,-1 0 0,-1 1 0,1-1 0,-1 0 0,-1-1 0,1 1 0,-1 0 0,-1 0 0,0-11 0,0 19-6,0-1 1,0 1-1,0-1 0,0 1 0,0-1 0,0 1 1,0-1-1,0 1 0,0-1 0,0 1 1,-1 0-1,1-1 0,0 1 0,0-1 0,-1 1 1,1 0-1,0-1 0,0 1 0,-1 0 1,1-1-1,0 1 0,-1 0 0,1-1 0,-1 1 1,1 0-1,0 0 0,-1-1 0,1 1 1,-1 0-1,1 0 0,-1 0 0,1 0 0,0 0 1,-1-1-1,1 1 0,-1 0 0,0 0 1,-1 1-1,0 0 0,0-1 0,1 1 0,-1 0 0,0 0 1,1 0-1,-1 0 0,1 0 0,-1 0 0,-1 2 1,-29 34 4,18-15 7,0 0 1,2 1-1,0 1 0,-9 27 0,16-35-11,1 0 0,0 0 0,1 1 0,0-1 0,1 1-1,1-1 1,2 28 0,-1-40-4,1 0 0,-1 0-1,1 0 1,0 0 0,0 0-1,0-1 1,1 1 0,-1 0 0,1-1-1,0 1 1,0-1 0,0 0 0,5 6-1,-5-7 2,0-1 0,0 1 0,0-1 0,0 0-1,0 1 1,0-1 0,1 0 0,-1 0 0,0 0-1,1-1 1,-1 1 0,1 0 0,-1-1 0,1 0 0,-1 0-1,1 1 1,-1-2 0,1 1 0,-1 0 0,1 0-1,-1-1 1,4 0 0,9-4 2,-2 0-1,1 0 1,-1-1 0,1-1-1,-2 0 1,20-14 0,-10 4 20,0-1 0,28-31-1,-48 47-14,0 0-1,-1 0 0,1 0 0,-1 0 0,1 0 0,-1 0 1,0-1-1,0 1 0,1-3 0,-2 4-3,0 1 0,0 0 0,0 0 1,0-1-1,0 1 0,0 0 0,0-1 0,0 1 0,0 0 0,0 0 0,0-1 0,0 1 1,0 0-1,0-1 0,0 1 0,0 0 0,-1 0 0,1-1 0,0 1 0,0 0 0,0 0 1,0-1-1,-1 1 0,1 0 0,0 0 0,0-1 0,0 1 0,-1 0 0,-15 0 29,7 3-26,0 0 0,1 1 0,-1 1 0,1-1 0,0 1 0,0 1 0,0 0 0,1 0 0,-1 0 0,2 1 0,-1 0-1,1 0 1,0 1 0,-8 12 0,14-19-4,-1 0 0,1 0 0,-1 0-1,1-1 1,0 1 0,-1 0 0,1 0-1,0 0 1,0 0 0,0 0 0,0 0 0,0 0-1,0 0 1,0-1 0,0 1 0,0 0-1,0 0 1,0 0 0,0 0 0,1 0 0,-1 0-1,0 0 1,1-1 0,-1 1 0,1 1 0,0-1-1,1 0 1,-1 0 0,0 0-1,0 0 1,1 0 0,-1-1-1,1 1 1,-1-1 0,0 1-1,1-1 1,-1 1 0,1-1-1,-1 0 1,2 1 0,8-1-8,0 0 0,-1 0-1,17-3 1,-21 3-1,129-22-144,39-3-159,-167 25 361,-1-1 0,1 0 0,-1 0 0,1 0 1,-1-1-1,1 0 0,-1 0 0,7-4 0,34-16 112,-19 8-1140,0 1 0,1 2 0,1 1 0,44-10 0,-72 20 940,0-1 1,0 1-1,-1 0 0,1 0 1,0 0-1,0-1 0,0 2 0,0-1 1,0 0-1,-1 0 0,1 0 1,0 1-1,0-1 0,0 1 1,-1 0-1,1-1 0,0 1 0,-1 0 1,1 0-1,-1 0 0,1 0 1,-1 0-1,1 1 0,-1-1 1,0 0-1,1 1 0,-1-1 0,0 1 1,0-1-1,0 1 0,0-1 1,0 1-1,0 2 0,2 5 318,-1-1-1,-1 1 1,0 0-1,0 0 1,-1 16-1,1 3-564,1 7 226,-4 56 0,0-74 110,0 0-1,-1 0 1,-1 0 0,-1-1-1,-8 22 1,12-36-9,0 0 0,1 0 0,-1 0 1,0 0-1,0-1 0,0 1 0,-1 0 1,1-1-1,0 1 0,-1-1 0,1 1 0,-1-1 1,1 1-1,-1-1 0,1 0 0,-1 0 0,0 0 1,0 0-1,-3 1 0,4-2-3,-1 0 0,1 0 1,0 0-1,-1-1 0,1 1 0,-1 0 0,1-1 0,0 1 1,0-1-1,-1 0 0,1 1 0,0-1 0,0 0 0,0 0 1,-1 0-1,1 0 0,0 1 0,0-2 0,0 1 0,1 0 1,-1 0-1,0 0 0,0 0 0,1 0 0,-1-1 0,0 1 1,1 0-1,-1-2 0,-3-8 81,0 1 0,0-1 0,1 0 0,1 0 0,0 0 1,0 0-1,1 0 0,1-23 0,1 25-219,-1-1 0,2 0-1,-1 1 1,1-1 0,1 1 0,0-1 0,0 1 0,1 0 0,0 0 0,9-14 0,-8 17-60,1-1 1,0 1-1,0 0 1,1 0 0,-1 1-1,1 0 1,1 0 0,-1 0-1,14-5 1,13-4-395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29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18940,'-12'2'683,"1"1"-1,0 0 1,-1 1 0,-17 8-1,23-9-415,1 0 0,-1 0 0,1 1 0,0-1 0,0 1 0,1 0 0,-1 0 0,1 1 0,-1 0-1,-3 6 1,7-10-258,1 0 0,-1 0 0,1 0 0,-1-1 0,1 1 0,0 0 0,-1 0 0,1 0 0,0 0 0,0 0 0,0 0 0,0 0 0,-1 0 1,2 0-1,-1 0 0,0 0 0,0 0 0,0 0 0,0 0 0,0 0 0,1 0 0,-1 0 0,1-1 0,-1 1 0,0 0 0,1 0 0,-1 0 0,1 0 0,0-1 0,-1 1 0,1 0 0,0-1 0,-1 1 0,1 0 0,0-1 0,0 1 0,0-1 0,1 2 0,5 1-174,0 1 1,0-1 0,1 0-1,7 2 1,4 1-338,-17-5 412,0 0 0,0 0 0,0 0 0,0 0 0,0 0 0,0 0 0,0 1 0,-1-1 0,1 0 0,-1 1 0,1 0 0,-1-1 0,1 1 0,-1 0 0,0 0 0,1 2 0,-1-3 24,-1 1 0,0-1 0,0 1 0,0-1-1,0 1 1,0-1 0,0 1 0,-1-1 0,1 1 0,0-1-1,-1 0 1,1 1 0,-1-1 0,1 1 0,-1-1 0,0 0 0,0 0-1,0 1 1,1-1 0,-1 0 0,0 0 0,-1 0 0,1 0-1,0 0 1,-1 1 0,-5 3-110,0 0-1,0-1 0,0 0 1,-1 0-1,1-1 1,-1 1-1,-10 1 1,12-3 105,-28 9-277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3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14587,'1'1'117,"-1"-1"1,1 1-1,-1 0 0,1-1 1,-1 1-1,1 0 0,-1 0 1,0-1-1,1 1 0,-1 0 1,0 0-1,0 0 0,0-1 1,0 1-1,1 0 0,-1 0 1,0 0-1,0-1 0,-1 1 1,1 0-1,0 0 0,0 0 1,0 0-1,-1 1 0,1 0 283,-15 125 3013,-5 81-2897,15-118-296,0-25 251,7 90 1,-1-259 1161,-5 18-1470,-17-96 0,18 172-177,4 25 2,3-2 7,1 0-1,-1-1 1,2 0-1,0 0 0,0 0 1,1-1-1,1 0 1,-1 0-1,2-1 0,0 0 1,0 0-1,20 15 0,-22-19 5,1-1-1,-1-1 0,1 1 0,0-1 0,0-1 0,0 1 0,1-2 1,-1 1-1,10 1 0,-12-3 4,1 0-1,-1-1 1,1 0 0,-1 0 0,1-1-1,-1 1 1,1-1 0,-1-1 0,1 1 0,-1-1-1,0 0 1,0-1 0,7-3 0,-6 2 17,-1-1 0,0 0 1,0 0-1,0 0 0,-1-1 1,1 1-1,-1-1 0,-1-1 1,1 1-1,-1-1 0,0 1 1,-1-1-1,0 0 0,0-1 1,0 1-1,-1 0 0,0-1 1,0 0-1,-1 1 0,0-1 1,0 0-1,-1 0 0,-1-13 1,1 20-14,0 0 0,0 0 0,0-1 0,0 1 0,-1 0 0,1 0 0,0 0 1,-1 0-1,1-1 0,0 1 0,-1 0 0,0 0 0,1 0 0,-1 0 0,0 0 0,1 0 1,-1 0-1,-1-1 0,1 2-4,1 0 1,-1 0-1,0 0 1,1 0-1,-1 0 1,1 0-1,-1 0 1,0 0-1,1 0 1,-1 0-1,1 0 1,-1 0-1,0 0 0,1 0 1,-1 1-1,1-1 1,-1 0-1,1 0 1,-1 1-1,1-1 1,-1 0-1,1 1 1,-1-1-1,1 1 1,-1-1-1,-2 4 0,-1-1-1,1 1 1,1 0 0,-1 0-1,0 0 1,1 0 0,-3 6-1,1-2-7,1 2 0,0-1 0,0 0 0,1 0 0,0 1 0,1 0 1,0-1-1,0 1 0,1 0 0,1 14 0,-1-23 7,1 1 1,-1-1-1,0 0 1,1 1-1,-1-1 0,1 0 1,-1 0-1,1 0 1,0 0-1,0 1 1,-1-1-1,1 0 1,0 0-1,0 0 0,0-1 1,0 1-1,0 0 1,0 0-1,0 0 1,0-1-1,0 1 0,1 0 1,1 0-1,-1-1 4,1 1-1,0-1 0,-1 0 0,1 1 1,0-2-1,-1 1 0,1 0 0,0 0 1,0-1-1,-1 1 0,3-2 1,7-2 20,0-1 1,0 0 0,20-14 0,-1-2 36,-1-2-1,29-29 1,-12 10-21,-46 41-44,0 0 1,0 1 0,-1-1 0,1 0 0,0 0 0,0 1 0,0-1 0,0 0 0,1 1 0,-1-1 0,0 1 0,0 0-1,0-1 1,2 1 0,-3 0 1,0 0 0,1 0 1,-1 1-1,0-1 0,0 0 0,0 0 0,1 1 0,-1-1 0,0 0 0,0 1 0,0-1 0,0 0 0,0 1 1,1-1-1,-1 0 0,0 1 0,0-1 0,0 0 0,0 1 0,0-1 0,0 0 0,0 1 0,0-1 0,-1 0 0,1 1 1,0-1-1,0 0 0,0 1 0,0-1 0,0 0 0,-1 1 0,-16 42-44,11-30 35,-19 51 49,3 1 1,3 0 0,2 2-1,-7 71 1,20-109 17,0 17 95,-3-1 1,-1 0-1,-21 64 1,27-104-92,-1 0 0,1 0 0,-1 1-1,-5 5 1,8-10-48,-1-1 0,1 1 0,0-1 0,0 1 0,-1 0 0,1-1 0,0 1 0,-1-1-1,1 0 1,-1 1 0,1-1 0,-1 1 0,1-1 0,-1 0 0,1 1 0,-1-1 0,1 0 0,-1 1 0,1-1 0,-1 0 0,0 0-1,1 0 1,-1 1 0,1-1 0,-1 0 0,0 0 0,1 0 0,-1 0 0,0 0 0,1 0 0,-1 0 0,1 0 0,-1-1 0,0 1-1,1 0 1,-1 0 0,1 0 0,-1-1 0,0 1 0,1 0 0,-1-1 0,1 1 0,-1 0 0,1-1 0,-1 1 0,1-1 0,0 1-1,-1-1 1,1 1 0,-1-1 0,1 1 0,0-1 0,0 1 0,-1-1 0,-2-7 49,-1 0 1,2 0-1,-1 0 1,1 0-1,0 0 1,1-1-1,0 1 0,1 0 1,0-13-1,1-4 9,8-48-1,-5 49-205,1 1-1,2 0 1,0 0-1,16-32 1,-19 47-92,0-1 0,1 1 0,1 0 0,-1 0 0,1 0 0,1 1 0,-1 0 0,1 0 0,0 1 0,1 0 0,0 0 0,0 0 0,0 1 0,10-4 0,10-2-493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3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34 16420,'-16'28'699,"2"1"1,1 1 0,1 0 0,1 0 0,2 1 0,2 0 0,-6 39 0,-6 154-152,20-221-290,3-7-76,10-20 14,15-37-95,52-158-447,-14 32-165,-65 182 501,0 0 0,1 0 0,-1 0 0,1 0-1,0 0 1,4-5 0,-7 10 11,1-1-1,-1 1 1,1 0 0,-1-1-1,1 1 1,-1 0 0,1-1-1,-1 1 1,1 0 0,-1-1-1,1 1 1,-1 0-1,1 0 1,0 0 0,-1 0-1,1-1 1,-1 1 0,1 0-1,0 0 1,-1 0 0,1 0-1,-1 0 1,2 1 0,-1-1 2,1 1 0,-1 0 0,0 0 0,0 0 0,0-1 0,1 1 0,-1 0 0,0 1 1,0-1-1,-1 0 0,1 0 0,0 0 0,0 0 0,0 3 0,8 10 13,-1 1-1,-1 1 0,-1 0 1,0 0-1,-1 0 1,0 1-1,-2-1 0,0 1 1,-1 0-1,0 31 1,-2-42 29,-1-1 0,0 1 1,0 0-1,-1-1 1,0 1-1,0-1 1,0 0-1,-1 0 1,1 0-1,-1 0 1,0 0-1,-1 0 1,1-1-1,-1 1 1,0-1-1,0 0 1,0 0-1,-9 6 1,2-4 94,0 0 0,0 0 0,-1-1 1,0 0-1,0-1 0,0 0 0,-19 3 0,28-6-181,-1-1 0,0 1 0,1-1 1,-1 0-1,1 0 0,-1 0 0,0 0 0,1-1 0,-1 1 0,1-1 0,-1 0 0,-4-2 0,7 2 3,-1 0-1,1 1 1,0-1-1,-1 0 0,1-1 1,0 1-1,0 0 1,0 0-1,0 0 1,0-1-1,0 1 1,0 0-1,1-1 0,-1 1 1,0-1-1,1 1 1,-1-1-1,1 1 1,0-1-1,-1 1 1,1-1-1,0 0 1,0 1-1,0-1 0,0 1 1,0-1-1,0 0 1,1 1-1,-1-1 1,1 1-1,0-3 1,7-20-417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32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11 181 17836,'3'2'258,"0"0"1,0-1 0,0 1-1,1-1 1,-1 0 0,0 0-1,1 0 1,-1-1-1,1 1 1,-1-1 0,1 0-1,0 0 1,-1 0 0,1 0-1,-1 0 1,1-1-1,-1 0 1,1 0 0,-1 0-1,0 0 1,1 0 0,-1-1-1,6-3 1,3-2 27,-1 0 1,0-1 0,0 0-1,19-19 1,-24 20-235,0 0 0,0 0 1,-1-1-1,0 0 0,6-11 0,-10 16-44,0-1-1,1 1 0,-1 0 1,0 0-1,-1-1 1,1 1-1,-1 0 0,1-5 1,-1 7-7,0-1 0,0 1 0,-1-1 0,1 1 0,0 0 0,-1-1 0,1 1 0,-1-1 0,1 1 0,-1 0-1,0 0 1,1-1 0,-1 1 0,0 0 0,0 0 0,0 0 0,0 0 0,0 0 0,0 0 0,-1-1 0,0 1-1,-1 0-1,1 1 1,0-1-1,0 0 1,-1 1-1,1-1 1,0 1-1,-1 0 1,1 0-1,0 0 1,-1 0-1,1 0 1,-1 1-1,1-1 1,0 1-1,0-1 1,-1 1-1,1 0 1,0 0-1,0 0 1,0 0-1,0 0 1,-3 3-1,-5 2-7,1 0 0,-1 1-1,-12 13 1,10-8-2,1 1-1,0 0 1,0 1 0,-9 16-1,15-21 5,0-1 0,1 1 0,0 0 0,1 1 0,0-1 0,0 1 0,1-1 0,-1 15 0,3-22 4,-1-1 0,1 1 0,0 0-1,0 0 1,0-1 0,1 1-1,-1 0 1,0 0 0,1 0 0,-1-1-1,1 1 1,-1 0 0,1-1-1,0 1 1,0 0 0,0-1-1,0 1 1,0-1 0,0 0 0,3 3-1,-2-2 0,0-1 1,0 0-1,0 0 0,0 0 0,0 0 0,1 0 1,-1-1-1,0 1 0,1-1 0,-1 1 0,0-1 1,1 0-1,3 0 0,4-1-2,-1 0 0,1-1 0,-1 0 0,0 0 0,0-1 0,16-7 0,2-6 8,1 0 0,41-35 0,-16 11-82,-53 40 76,0 0 0,0-1 0,1 1 0,-1 0 0,0 0 0,0 0 0,0 0 0,1-1 0,-1 1 0,0 0 0,0 0 0,0 0 0,1 0 0,-1 0 0,0 0 0,0 0 0,1 0 0,-1 0 0,0 0 0,0-1 0,0 1 0,1 0 0,-1 0 0,0 0 0,0 1 0,1-1 0,-1 0 0,0 0 0,0 0 0,1 0 0,-1 0 0,0 0 0,0 0 0,0 0 0,1 0 0,-1 1 0,1 9-48,-9 18 4,7-25 30,-1 4 16,0 0 1,0 1 0,0-1 0,1 1-1,0-1 1,1 1 0,0 10-1,0-16 10,0 0-1,1 0 0,-1 0 0,1 0 0,-1 0 0,1-1 0,0 1 0,0 0 0,0 0 0,0-1 0,0 1 0,0-1 0,0 1 0,1-1 0,-1 1 1,1-1-1,-1 0 0,1 0 0,-1 1 0,1-1 0,-1 0 0,1 0 0,0-1 0,0 1 0,0 0 0,-1-1 0,1 1 0,0-1 0,0 1 0,0-1 1,0 0-1,0 0 0,4 0 0,3 0 24,1-1-1,-1 1 1,1-2 0,-1 1 0,1-2 0,8-2 0,58-25 127,-50 19-108,35-19-20,-61 30-32,0 0 0,0 0 1,0 0-1,0 0 0,1-1 0,-1 1 0,0 0 1,0 0-1,0 0 0,0 0 0,0 0 1,1 0-1,-1 0 0,0 0 0,0 0 0,0 0 1,0 0-1,1 0 0,-1 0 0,0 0 1,0 1-1,0-1 0,0 0 0,0 0 1,1 0-1,-1 0 0,0 0 0,0 0 0,0 0 1,0 0-1,0 0 0,0 0 0,0 1 1,1-1-1,-1 0 0,0 0 0,0 0 0,0 0 1,0 0-1,0 1 0,0-1 0,0 0 1,0 0-1,0 0 0,0 0 0,0 0 0,0 1 1,0-1-1,0 0 0,0 0 0,0 0 1,0 0-1,0 1 0,0-1 0,0 0 0,0 0 1,0 0-1,0 0 0,0 0 0,0 1 1,0-1-1,-1 0 0,-4 12-29,4-10 22,-3 8-165,-1-1 0,-1 0 0,0-1 0,0 1 0,0-1-1,-1 0 1,-1-1 0,1 1 0,-1-2 0,-9 7 0,-3-2-138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5:5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803 227 8682,'-58'16'844,"1"1"1,-77 36-1,106-39-657,0 1-1,1 1 0,1 1 1,0 2-1,2 0 1,-32 33-1,19-10-128,1 2 0,3 2 0,2 0 0,1 3 0,3 0 0,2 1 0,3 2 0,1 0 0,3 2 1,2 0-1,3 0 0,2 2 0,2-1 0,3 1 0,2 1 0,8 110 0,3-116-57,2 0 0,2-1 1,3-1-1,21 51 0,-5-28-8,3-2 0,43 67 0,-31-68 7,4-2 0,3-2 0,2-2 0,81 72 0,-103-107 10,2-1 0,0-1 0,2-2-1,1-2 1,1-1 0,0-2 0,2-2-1,0-1 1,1-3 0,0-1 0,1-1 0,0-3-1,0-1 1,45 0 0,-10-5 40,0-3 1,-1-3-1,1-4 0,-1-3 1,-1-3-1,0-4 1,77-28-1,-38 2 47,-2-4-1,-2-5 1,176-115-1,-193 103 8,-2-3 0,-4-4 0,149-158 0,-173 157-8,-3-3 1,-3-3 0,-4-2 0,80-164-1,-109 192-47,-3-1-1,-3 0 1,-1-1-1,12-83 1,-24 100-29,-1 0 0,-2 0 1,-2 0-1,-1-1 1,-2 1-1,-2 0 0,-15-60 1,11 72-12,0 1 0,-1 1 0,-2-1 0,0 2 0,-2 0 0,0 0 1,-1 1-1,-2 1 0,0 1 0,-1 0 0,-1 2 0,-1 0 0,0 1 0,-28-18 1,4 8-15,0 2 0,-2 1 1,-1 2-1,-1 3 0,-1 2 0,-74-17 1,23 14-145,0 4 0,-1 5-1,-128 2 1,-307 47-987,291 2 868,1 15-77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35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 18084,'1'-8'2935,"-6"17"-1466,-7 20-192,7-12-1128,0 0 0,1 0 0,1 0 0,0 1 0,1-1 0,1 29 0,1-44-146,0-1 0,0 0 0,0 1 1,1-1-1,-1 0 0,0 1 0,1-1 0,-1 0 0,1 0 0,-1 1 0,1-1 1,0 0-1,-1 0 0,1 0 0,0 0 0,0 0 0,0 0 0,0 0 1,0 0-1,0 0 0,0 0 0,0 0 0,0-1 0,0 1 0,0 0 1,0-1-1,1 1 0,-1-1 0,0 1 0,1-1 0,-1 0 0,0 1 0,1-1 1,-1 0-1,0 0 0,1 0 0,-1 0 0,0 0 0,1 0 0,-1-1 1,2 0-1,4 0 13,-1-1 0,1 0 0,-1-1 0,0 1 0,0-1 0,10-7 0,16-14 39,-1-1 1,-1-2-1,-1-2 0,33-41 1,-49 55-58,-13 14 1,1 1 1,-1 0-1,0 0 1,0 0 0,0 0-1,0 0 1,0-1-1,0 1 1,0 0 0,0 0-1,0 0 1,0 0-1,0 0 1,0 0-1,1-1 1,-1 1 0,0 0-1,0 0 1,0 0-1,0 0 1,0 0 0,1 0-1,-1 0 1,0 0-1,0 0 1,0 0-1,0 0 1,0 0 0,1 0-1,-1 0 1,0 0-1,0 0 1,0 0 0,0 0-1,0 0 1,1 0-1,-1 0 1,0 0-1,0 0 1,0 0 0,0 0-1,1 0 1,-1 0-1,0 0 1,0 0 0,0 0-1,0 0 1,0 0-1,0 1 1,1-1-1,0 11-13,-5 16-20,-5 6-7,-3 24 17,11-53 25,1 0 0,0 1 1,0-1-1,0 1 0,0-1 1,1 1-1,0-1 1,0 0-1,0 1 0,3 6 1,-4-10 4,1 0 0,0 0 0,-1 0 1,1 1-1,0-1 0,0 0 1,0 0-1,0 0 0,0 0 0,0-1 1,0 1-1,0 0 0,0 0 0,0-1 1,0 1-1,0 0 0,1-1 0,-1 1 1,0-1-1,2 1 0,0-1 12,0 1-1,-1-1 1,1 0 0,0 0-1,0-1 1,0 1-1,-1 0 1,1-1-1,3-1 1,4-2 40,0 0 0,-1 0-1,0-1 1,12-8 0,-10 3 12,1 0 0,-2 0 0,1-1 0,-1-1 0,-1 0 0,0 0 1,8-16-1,14-18 96,-17 17-75,-13 27-75,-3 8-21,1-2-1,-5 12-16,-2 7 0,1 1 1,0 0 0,2 0 0,1 1 0,-2 29-1,6-51 13,0-1-1,1 1 1,-1 0 0,0-1-1,1 1 1,0-1-1,-1 1 1,1-1-1,0 1 1,0-1-1,1 0 1,1 3-1,-3-4-24,1 0 0,0 0 0,0-1 0,-1 1 0,1-1 0,0 1 0,0-1 0,0 1 0,0-1 0,0 1 0,0-1 0,0 0 0,0 0 0,0 1 0,0-1 0,0 0 0,0 0 0,0 0 0,0 0 0,0 0 0,0 0 0,0 0 0,0 0 0,-1-1 0,1 1 0,0 0 0,0-1 0,0 1 0,0 0 0,0-1 0,0 1 0,0-1 0,0 0 0,1 0 0,4-4-126,-1 1 1,1-1-1,-1 0 1,0-1-1,0 0 1,0 1-1,-1-1 1,0-1-1,0 1 1,0-1-1,4-11 1,12-31-429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3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14475,'-4'29'888,"4"-3"-1352,3-5 464,8-5 176,5-5-24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3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139 245 18132,'-24'31'1587,"10"-13"-998,0 1 0,0 0 0,2 1 0,0 0 0,-13 35 0,21-45-402,-13 44 546,17-50-684,-1 0 0,0 0 0,1-1 0,-1 1 0,1 0 0,0 0-1,1 0 1,-1 0 0,1-1 0,-1 1 0,4 7 0,-3-9-40,0 0-1,1 0 1,0 0 0,-1 0-1,1-1 1,0 1 0,0 0-1,0-1 1,0 0 0,0 1 0,0-1-1,1 0 1,-1 0 0,0 0-1,1 0 1,-1-1 0,0 1-1,1-1 1,-1 1 0,1-1-1,-1 0 1,1 0 0,-1 0-1,1 0 1,-1 0 0,3-1 0,5 0-2,0-1 1,0 0 0,-1 0 0,1-1 0,12-5-1,2-4-2,0-2 0,0 0-1,-2-1 1,0-2 0,0 0-1,-2-1 1,0-1 0,22-29-1,10-19-105,59-99 0,-104 155 92,0-1 0,0 0 0,-1 0 0,0 0-1,-1 0 1,-1-1 0,0 0 0,3-15 0,-7 27 10,0 1 0,1-1 0,-1 1 0,0-1 0,0 1 1,0-1-1,0 1 0,0-1 0,0 1 0,0-1 0,0 0 0,0 1 1,0-1-1,0 1 0,0-1 0,0 1 0,0-1 0,-1 1 0,1-1 1,0 1-1,0-1 0,0 1 0,-1-1 0,1 1 0,0-1 0,-1 1 1,1 0-1,-1-1 0,1 1 0,0-1 0,-1 1 0,1 0 0,-1-1 1,1 1-1,-1 0 0,1 0 0,-1 0 0,1-1 0,-1 1 0,1 0 1,-1 0-1,1 0 0,-1 0 0,1 0 0,-1 0 0,1 0 1,-1 0-1,0 0 0,1 0 0,-1 0 0,1 0 0,-1 0 0,1 0 1,-1 1-1,-3 0 6,1 0 1,0 1-1,0-1 1,0 1 0,0 0-1,-5 3 1,-3 6 16,0-1 1,1 2 0,0-1-1,1 2 1,0-1-1,-13 27 1,10-16 20,2 1-1,0 0 1,-8 34-1,13-37 3,1 0-1,-2 36 0,6-49-30,-1 0 0,1 0 1,1 0-1,0 0 0,0-1 0,0 1 1,1 0-1,0-1 0,1 1 1,5 10-1,-7-15-11,1-1 0,-1 0 1,1 0-1,0 0 0,0 0 1,0 0-1,0 0 0,0 0 1,0-1-1,1 1 0,-1-1 1,1 1-1,-1-1 0,1 0 1,-1 0-1,1 0 0,-1-1 1,1 1-1,0 0 0,-1-1 1,1 0-1,0 0 0,0 0 1,-1 0-1,1 0 0,0 0 0,0-1 1,-1 1-1,1-1 0,0 0 1,-1 0-1,1 0 0,2-1 1,6-3 9,0-1 1,0 1-1,-1-2 1,0 0-1,0 0 1,9-10-1,16-15 55,-1-3 0,-3-1 0,-1-1 0,-1-1 0,-2-2 0,-2 0 0,29-66 0,-52 102-64,0 0-1,-1 0 0,0 0 1,0 0-1,0 0 1,-1 0-1,1 0 0,-1-5 1,0 9-6,0 0 1,0-1-1,0 1 0,0 0 1,0-1-1,0 1 1,0 0-1,0-1 1,0 1-1,0 0 0,0 0 1,-1-1-1,1 1 1,0 0-1,0-1 0,0 1 1,0 0-1,-1 0 1,1-1-1,0 1 0,0 0 1,-1 0-1,1-1 1,0 1-1,-1 0 0,1 0 1,0 0-1,0 0 1,-1-1-1,1 1 1,0 0-1,-1 0 0,1 0 1,-1 0-1,0 0 0,-1 1 1,1-1-1,-1 1 0,1-1 0,-1 1 0,1 0 0,0-1 1,-1 1-1,1 0 0,0 0 0,0 0 0,-3 2 1,-7 8-1,1 0 0,0 1 1,0 0-1,1 1 0,-13 25 1,7-9 23,-20 57 0,27-60-3,0 1-1,-6 51 1,13-62-33,0-1 1,0 1 0,1-1 0,1 1-1,1-1 1,5 23 0,-13-81-1128,-41-117-1068,25 89 2004,22 70 214,-1 1 0,1-1 0,0 1-1,0 0 1,0-1 0,-1 1 0,1-1-1,0 1 1,0 0 0,0-1 0,0 1 0,0-1-1,0 1 1,0-1 0,0 1 0,0 0-1,0-1 1,0 1 0,0-1 0,0 1-1,0-1 1,0 1 0,0-1 0,1 1 0,-1 0-1,0-1 1,0 1 0,0-1 0,1 1-1,-1 0 1,0-1 0,14 4 470,-3 1-464,10 2 10,-1-1 0,1 0 0,0-2 0,1 0 0,-1-2 0,26-1 0,-3-6-100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3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15443,'-13'9'1230,"2"-1"-309,0 0 0,0 1 0,1-1-1,0 2 1,1 0 0,0 0 0,-9 13 0,18-22-934,-1 0 1,1 0 0,0 0-1,-1 0 1,1 0 0,0 0-1,0 0 1,0 0 0,0 0-1,0 0 1,0 0 0,0 0-1,0 0 1,0 0 0,1 0-1,-1 0 1,0 0 0,1-1-1,-1 1 1,1 0 0,-1 0-1,1 0 1,-1 0 0,1 0-1,-1-1 1,1 1 0,0 0-1,-1 0 1,1-1 0,0 1-1,0 0 1,0-1 0,0 1-1,0 0 1,38 18-1123,-28-14 751,-3-1 269,0 0 1,0 1-1,0 0 1,-1 0-1,0 1 1,0 0-1,0 0 1,-1 0-1,11 15 1,-16-19 123,1 1 1,-1-1-1,1 1 1,-1-1-1,0 1 1,0 0-1,0 0 1,0 0-1,0-1 0,-1 1 1,0 0-1,1 0 1,-1 0-1,0 0 1,0 0-1,-1 0 1,1 0-1,0 0 1,-1 0-1,0-1 1,0 1-1,0 0 1,0 0-1,0-1 1,0 1-1,-1 0 0,0-1 1,1 1-1,-1-1 1,0 0-1,0 0 1,0 0-1,0 0 1,-3 2-1,1 0 16,0-1 0,0 1 0,0-1 0,-1-1-1,1 1 1,-1-1 0,0 1 0,0-1 0,1-1 0,-1 1-1,-8 1 1,5-2-134,0-1 0,0 0 0,0 0 0,0 0 0,1-1 0,-1-1 0,-9-1-1,-10-4-75,-1-1-102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3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29 439 16764,'0'0'57,"1"0"1,-1 0 0,1 0-1,0 0 1,-1 0 0,1 0-1,-1 0 1,1 0 0,-1 0-1,1 0 1,-1 0 0,1 0-1,-1 0 1,1 0 0,0 1-1,-1-1 1,1 0 0,-1 0-1,0 1 1,1-1-1,-1 0 1,1 0 0,-1 1-1,1-1 1,-1 1 0,0-1-1,1 0 1,0 2 0,-1-1 27,1 1 1,0-1-1,-1 1 0,0 0 1,1-1-1,-1 1 0,0 0 1,0-1-1,0 1 1,0 2-1,-9 49 839,5-36-461,-6 37 46,2-20-247,2-1 0,2 1 0,-1 49 0,5-81-233,-1 0 0,1 0 0,1 0-1,-1 0 1,0-1 0,0 1-1,1 0 1,-1 0 0,1 0 0,0 0-1,-1-1 1,1 1 0,0 0-1,0-1 1,0 1 0,0 0 0,0-1-1,0 1 1,1-1 0,-1 0 0,1 1-1,-1-1 1,1 0 0,-1 0-1,3 1 1,-1-1 14,0 0 0,-1-1 0,1 1 0,0-1 0,0 0 0,-1 0 0,1 0 1,0-1-1,0 1 0,-1-1 0,1 1 0,0-1 0,-1 0 0,1 0 0,0 0 0,-1 0 0,3-2 0,10-6 104,-1 0-1,0-1 1,-1 0 0,0-1-1,0-1 1,-1 0 0,14-19-1,-1-2 167,38-67-1,-28 25-244,-34 91-259,-12 65-254,6-53 231,-2 49 0,7-76 214,0 0 1,0-1 0,-1 1 0,1-1 0,0 1 0,0-1 0,0 1 0,0 0 0,1-1-1,-1 1 1,0-1 0,0 1 0,0-1 0,0 1 0,0-1 0,1 1 0,-1-1 0,0 1-1,1-1 1,-1 1 0,0-1 0,1 1 0,-1-1 0,0 1 0,1-1 0,-1 0 0,1 1-1,-1-1 1,1 0 0,0 1 0,0-1 4,0 0 0,0 0-1,0-1 1,0 1 0,0 0 0,0 0-1,0-1 1,0 1 0,0-1 0,0 1-1,0-1 1,0 1 0,0-1 0,0 0-1,0 0 1,38-38 170,-31 29-144,22-24 144,35-54-1,17-20-200,-82 108 24,0 0 0,0 0 0,0 0 0,0 0 0,0 0 1,0 0-1,0 0 0,0 0 0,0 0 0,0 0 0,0 0 0,0 1 0,0-1 1,0 0-1,0 0 0,0 0 0,0 0 0,0 0 0,0 0 0,1 0 0,-1 0 1,0 0-1,0 0 0,0 0 0,0 0 0,0 0 0,0 0 0,0 0 0,0 0 1,0 0-1,0 0 0,0 0 0,0 0 0,0 0 0,0 0 0,0 0 1,0 0-1,0 0 0,0 0 0,1 0 0,-1 0 0,0 0 0,0 0 0,0 0 1,0 0-1,0 0 0,0 0 0,0 0 0,0 0 0,0 0 0,0 0 0,0 0 1,0 0-1,-1 8-33,-15 43-112,5-20 120,2 0 0,1 1 0,-4 43 0,11-73 37,1 1-1,0-1 1,0 0 0,0 0-1,1 0 1,-1 0 0,0 0 0,1 0-1,-1 1 1,1-1 0,0 0-1,0 0 1,-1 0 0,1-1-1,1 1 1,-1 0 0,0 0 0,0 0-1,1-1 1,2 3 0,-3-3 2,1 0 1,-1 0-1,1 0 1,0-1-1,0 1 1,-1-1 0,1 1-1,0-1 1,0 1-1,0-1 1,-1 0-1,1 0 1,0 0-1,0 0 1,0 0-1,0-1 1,0 1 0,-1 0-1,1-1 1,0 1-1,0-1 1,-1 0-1,1 0 1,2-1-1,11-7 77,-1-1-1,0-1 1,0-1-1,16-17 0,-13 13-12,5-8-14,-1-1 0,-1-1 0,-1-1 0,25-46 0,-39 65-80,3-3-60,-6 11-70,-6 20-7,1-10 118,-33 107-183,33-100 221,-1-1 1,2 1 0,0 0-1,1 0 1,2 19 0,-1-33 5,0-1 0,0 1-1,1 0 1,-1-1 0,1 1 0,-1-1 0,1 1 0,0-1-1,0 1 1,0-1 0,1 0 0,-1 1 0,1-1 0,-1 0-1,1 0 1,-1 0 0,1 0 0,0 0 0,0 0 0,0-1 0,0 1-1,3 1 1,-2-2 1,0 0 0,0 0 0,0 0 0,-1-1 0,1 1-1,0-1 1,0 0 0,0 0 0,0 0 0,0 0 0,0 0 0,0-1-1,0 1 1,0-1 0,0 0 0,0 0 0,0 0 0,4-2 0,5-3-13,0-1 0,-1 0 0,0-1 0,0 0 1,0-1-1,-1 0 0,-1 0 0,10-13 0,-14 16-108,0 0-1,-1 0 0,0-1 0,0 1 1,0-1-1,-1 0 0,0 0 0,-1 0 1,1 0-1,-1-1 0,-1 1 0,0-1 1,0 1-1,0-1 0,-1-13 0,0 20 97,0 1-1,0-1 1,1 1-1,-1-1 1,0 1-1,0-1 1,0 1-1,0-1 1,0 1-1,-1-1 1,1 1-1,0-1 1,0 1-1,0-1 1,0 1-1,0-1 1,-1 1 0,1-1-1,0 1 1,-1-1-1,1 1 1,0-1-1,-1 1 1,1 0-1,0-1 1,-1 1-1,1 0 1,-1-1-1,1 1 1,0 0-1,-1-1 1,1 1-1,-1 0 1,1 0-1,-1 0 1,1-1-1,-1 1 1,1 0-1,-1 0 1,0 0-1,1 0 1,-1 0-1,1 0 1,-1 0-1,1 0 1,-1 0-1,1 0 1,-1 0-1,1 1 1,-1-1-1,1 0 1,-1 0-1,1 0 1,-1 1-1,0-1 1,-1 2 23,-1 0 1,1 0-1,-1-1 1,1 2 0,0-1-1,0 0 1,0 0 0,-2 4-1,0 1 152,0 1-1,1 0 1,0 0 0,0 0-1,-2 13 1,4-21-148,1 1 1,0-1-1,0 0 1,0 0-1,0 0 1,0 0-1,0 1 1,0-1-1,0 0 0,0 0 1,0 0-1,0 0 1,0 1-1,0-1 1,0 0-1,0 0 1,0 0-1,0 1 1,0-1-1,0 0 1,0 0-1,0 0 1,1 0-1,-1 0 0,0 1 1,0-1-1,0 0 1,0 0-1,0 0 1,0 0-1,0 0 1,1 1-1,-1-1 1,0 0-1,0 0 1,0 0-1,0 0 1,0 0-1,1 0 0,-1 0 1,0 0-1,0 0 1,11-2 182,7-8-83,-2-4-32,23-25-1,-4 3-24,104-109-19,-113 113-31,-2-1 0,39-67 0,-53 80 13,15-42 0,-22 54-13,-1 0 0,0 1-1,-1-1 1,0 0 0,0 0-1,0 0 1,-1 0-1,-1-14 1,1 21-3,-1 0-1,1 0 1,0 0-1,0 0 1,-1 0-1,1 0 1,0 0 0,-1 0-1,1 0 1,-1 0-1,1 0 1,-1 0-1,0 0 1,1 0 0,-1 1-1,0-1 1,1 0-1,-1 0 1,0 1 0,0-1-1,0 0 1,0 1-1,0-1 1,0 1-1,0 0 1,0-1 0,0 1-1,0 0 1,0-1-1,0 1 1,0 0-1,0 0 1,0 0 0,0 0-1,0 0 1,0 0-1,0 0 1,-1 0-1,-2 1-1,1 0 0,-1 0 0,1 0 0,0 0 0,0 1 0,0-1 0,0 1-1,0 0 1,0 0 0,-4 4 0,-5 5-9,1 2-1,1-1 1,0 1 0,-15 27-1,-28 64-35,50-97 43,-10 22 5,2 1 0,2 0 1,0 1-1,-5 41 0,6-12 10,0 80 0,7-126-2,0 5 3,1 0 0,1 0 0,0 0 0,2-1 0,8 35 0,-12-53-9,1 1 0,0-1-1,0 0 1,0 0-1,0 1 1,0-1 0,0 0-1,0 0 1,1 0 0,-1 1-1,0-1 1,0 0-1,0 0 1,0 0 0,0 1-1,0-1 1,0 0 0,0 0-1,0 0 1,1 1-1,-1-1 1,0 0 0,0 0-1,0 0 1,0 0 0,1 1-1,-1-1 1,0 0-1,0 0 1,0 0 0,1 0-1,-1 0 1,0 0 0,0 0-1,0 0 1,1 0-1,-1 0 1,0 0 0,0 0-1,1 0 1,2-9 63,0-18 3,-4-16-83,-1 0-1,-2 0 1,-3 0 0,-1 1-1,-2 0 1,-1 0 0,-19-42-1,30 84 14,0 0 0,0 0 0,0-1-1,0 1 1,0 0 0,0 0-1,1-1 1,-1 1 0,0 0-1,0 0 1,0-1 0,0 1 0,1 0-1,-1 0 1,0 0 0,0-1-1,0 1 1,1 0 0,-1 0 0,0 0-1,0 0 1,1 0 0,-1-1-1,0 1 1,0 0 0,1 0 0,-1 0-1,0 0 1,1 0 0,-1 0-1,0 0 1,0 0 0,1 0-1,-1 0 1,0 0 0,0 0 0,1 0-1,-1 0 1,0 0 0,1 0-1,-1 1 1,0-1 0,0 0 0,1 0-1,-1 0 1,0 1 0,27 4 23,-8-2-10,20 2-91,0-2 0,0-2 0,0-1 0,49-7 0,-84 6-14,33-7-371,-35 7 445,-1 1 0,1 0 1,-1-1-1,1 0 0,-1 1 1,0-1-1,1 0 0,-1 0 1,0 0-1,1 1 0,-1-1 1,0-1-1,0 1 0,0 0 0,0 0 1,0 0-1,0-1 0,0 1 1,0 0-1,0-2 0,-4-10-278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3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18028,'-1'0'1488,"10"3"-1104,3-3-408,6 0 400,-4 1 40,-1 3-48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3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5 265 16772,'-4'18'1885,"4"-18"-1839,0 0 0,0 1 0,1-1 0,-1 0 0,0 0 1,0 0-1,0 0 0,0 1 0,1-1 0,-1 0 0,0 0 0,0 0 1,1 0-1,-1 0 0,0 0 0,0 0 0,0 0 0,1 0 0,-1 0 0,0 0 1,0 0-1,1 0 0,-1 0 0,0 0 0,0 0 0,1 0 0,-1 0 1,0 0-1,0 0 0,1 0 0,-1 0 0,0 0 0,0 0 0,0 0 0,1 0 1,-1-1-1,0 1 0,31-21 2199,-20 13-2146,3-3 49,-1-1-1,0 0 1,-1 0-1,0-1 1,-1-1-1,0 0 1,-1 0-1,-1-1 0,0-1 1,-1 1-1,7-21 1,-14 32-143,0 0 1,0 0-1,0 0 0,-1 0 0,1 0 1,-1 0-1,0 0 0,0 0 1,-1 0-1,0-7 0,0 10-8,1 0-1,0 0 0,-1 0 1,1 0-1,-1 0 1,1 0-1,-1 0 0,1 0 1,-1 0-1,0 0 1,0 0-1,1 0 0,-1 1 1,0-1-1,0 0 1,0 1-1,0-1 0,0 0 1,0 1-1,0-1 1,0 1-1,0 0 0,0-1 1,0 1-1,0 0 1,0 0-1,0-1 0,-1 1 1,1 0-1,0 0 1,0 0-1,0 0 0,0 0 1,0 1-1,0-1 1,0 0-1,-1 1 1,1-1-1,0 0 0,0 1 1,0-1-1,0 1 1,-1 0-1,-4 3-13,0-1 0,0 1 0,1 0-1,-1 0 1,1 1 0,0-1 0,0 1 0,0 1 0,1-1 0,0 1 0,0-1 0,0 1-1,1 0 1,-5 10 0,-3 10-36,1-1 0,-8 34 0,16-48 42,-22 89-33,23-90 42,0 0-1,0 0 0,0 0 1,2 1-1,-1-1 0,1 0 1,1 0-1,2 11 0,-3-19 9,-1 0 0,1 0 0,-1 0 0,1 0 0,0 0 0,0 0-1,0 0 1,0-1 0,0 1 0,0 0 0,1 0 0,-1-1 0,1 1 0,-1-1 0,1 1 0,-1-1 0,1 0-1,0 1 1,0-1 0,0 0 0,0 0 0,0-1 0,-1 1 0,2 0 0,-1 0 0,0-1 0,0 1-1,0-1 1,0 0 0,0 0 0,0 0 0,0 0 0,1 0 0,-1 0 0,0 0 0,0-1 0,0 1 0,0-1-1,0 0 1,0 1 0,3-3 0,7-2 36,0 0 1,0-2-1,0 1 0,-1-2 0,0 1 1,12-12-1,58-59 268,-74 70-280,42-44 194,58-80 0,-102 126-217,0-1-1,-1 1 0,-1-1 0,6-13 0,-9 20-7,0 0 0,0 0 0,0 0 0,0 0 0,0 0 0,0 0 1,0-1-1,0 1 0,0 0 0,0 0 0,0 0 0,0 0 0,0 0 0,0 0 0,0 0 0,0 0 0,0 0 0,0 0 0,0 0 0,-1 0 1,1-1-1,0 1 0,0 0 0,0 0 0,0 0 0,0 0 0,0 0 0,0 0 0,0 0 0,0 0 0,0 0 0,-1 0 0,1 0 0,0 0 1,0 0-1,0 0 0,0 0 0,0 0 0,0 0 0,0 0 0,0 0 0,0 0 0,-1 0 0,1 0 0,0 0 0,0 0 0,0 1 0,0-1 1,0 0-1,0 0 0,0 0 0,0 0 0,0 0 0,0 0 0,0 0 0,0 0 0,0 0 0,-1 0 0,1 0 0,0 0 0,0 1 0,0-1 1,0 0-1,0 0 0,0 0 0,0 0 0,0 0 0,-8 7-35,-9 16 16,1 0 0,1 0 0,1 2 0,1 0 0,-13 34 0,23-52 40,1 0 0,0 0-1,1 1 1,0-1-1,-1 11 1,2-17-11,0 0-1,0 0 1,0 0-1,0 0 1,0 0-1,0 0 1,0 0 0,0 0-1,1 0 1,-1 0-1,0 0 1,1 0 0,-1 0-1,1 0 1,-1-1-1,1 1 1,-1 0 0,1 0-1,-1 0 1,1-1-1,0 1 1,0 0 0,-1 0-1,1-1 1,0 1-1,0-1 1,0 1 0,0-1-1,-1 1 1,1-1-1,0 0 1,0 1 0,0-1-1,0 0 1,0 0-1,0 1 1,0-1 0,0 0-1,0 0 1,0 0-1,0 0 1,0-1 0,0 1-1,0 0 1,0 0-1,0 0 1,0-1 0,2 0-1,9-3 74,1 0 1,-1-1-1,0 0 0,-1-1 1,1-1-1,18-14 0,60-56 262,-58 48-240,-10 9-75,-13 11-49,0 0 0,15-9-1,-24 18 20,0-1-1,0 1 1,0 0-1,0 0 1,1 0-1,-1 0 1,0 0-1,0 0 0,0 0 1,0 0-1,1 0 1,-1 0-1,0 0 1,0 0-1,0 0 1,0 0-1,0 0 1,1 0-1,-1 0 1,0 0-1,0 0 0,0 0 1,0 0-1,0 1 1,1-1-1,-1 0 1,0 0-1,0 0 1,0 0-1,0 0 1,0 0-1,0 0 0,1 0 1,-1 1-1,0-1 1,0 0-1,0 0 1,0 0-1,0 0 1,0 0-1,0 1 1,0-1-1,0 0 1,0 0-1,0 0 0,0 0 1,0 1-1,0-1 1,0 0-1,0 0 1,0 0-1,0 0 1,0 0-1,0 1 1,0-1-1,0 0 1,0 0-1,0 0 0,0 0 1,0 0-1,0 1 1,0-1-1,0 0 1,-1 0-1,1 0 1,0 0-1,0 0 1,0 0-1,0 1 0,-5 14-30,5-14 24,-25 93-141,25-93 148,-1 0 0,1 0 0,0 0 0,-1-1 0,1 1 0,0 0 0,0 0 1,0 0-1,0 0 0,0 0 0,0-1 0,0 1 0,0 0 0,0 0 0,0 0 0,1 0 0,-1 0 0,0-1 0,1 1 0,-1 0 0,0 0 1,1-1-1,-1 1 0,2 1 0,-1-2 0,-1 1 0,1-1 1,0 0-1,0 0 1,0 0-1,0 1 0,0-1 1,0 0-1,0 0 0,0 0 1,-1-1-1,1 1 1,0 0-1,0 0 0,0 0 1,0-1-1,0 1 0,1-1 1,5-3 0,0 0 0,0 0 0,0 0 0,7-7 0,44-42 25,-31 26-17,1 3 1,33-23 0,-60 46-11,0 0 0,1 0 1,-1 0-1,0 0 0,1 0 0,-1 1 1,1-1-1,-1 0 0,1 1 0,-1 0 1,1-1-1,-1 1 0,1 0 0,0 0 1,2 0-1,-4 0 0,1 0 1,-1 0-1,1 1 0,-1-1 0,1 0 1,-1 1-1,1-1 0,-1 0 1,1 1-1,-1-1 0,1 1 1,-1-1-1,1 1 0,-1-1 1,0 1-1,1-1 0,-1 1 1,0-1-1,0 1 0,1 0 1,-1-1-1,0 1 0,0-1 1,0 1-1,0 1 0,1 3-7,-1 1 0,0 0 0,-1-1 0,0 1 0,0 0 0,-2 8 0,-26 85-45,-3 18-1037,35-145 899,1-7-86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3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10570,'5'10'440,"1"1"-464,3 1-32,2-2 1329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4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40 16251,'-21'8'745,"1"0"-1,0 2 0,-27 17 1,41-23-581,1 0 0,-1 0 0,1 0 1,0 0-1,0 1 0,0 0 0,1 0 1,0 1-1,0-1 0,0 1 0,0 0 1,1 0-1,0 0 0,1 0 0,-4 10 1,6-15-127,-1 1 0,1 0 1,0 0-1,0-1 0,0 1 1,0 0-1,0-1 1,0 1-1,0 0 0,0 0 1,1-1-1,-1 1 0,1 0 1,-1-1-1,1 1 0,0 0 1,0-1-1,0 1 0,-1-1 1,3 3-1,-1-2-8,1 0-1,-1-1 1,0 1-1,0 0 1,1-1-1,-1 0 1,1 0 0,0 1-1,-1-1 1,1-1-1,5 2 1,0 0-9,1-1 1,0-1-1,0 1 1,0-1-1,-1-1 1,1 0-1,13-3 1,-8 0-2,0-1 0,0-1 0,-1 0-1,0-1 1,0-1 0,-1 0 0,0 0 0,0-1 0,-1-1 0,0 0-1,0 0 1,-1-1 0,-1 0 0,0-1 0,0 0 0,-1-1 0,-1 0 0,12-27-1,-19 39-16,1 0 0,-1 1-1,1-1 1,-1 0 0,1 0-1,-1 0 1,0 0 0,0 0-1,1 0 1,-1 0 0,0 0 0,0 0-1,0 0 1,0-1 0,0 1-1,0-1 1,-11 8 31,-15 25 118,12-9 178,2 1 0,-19 46 0,31-68-301,-1 0 0,0 1 0,1-1 1,-1 1-1,1-1 0,0 1 0,-1-1 0,1 1 0,0-1 1,0 1-1,0-1 0,0 1 0,0-1 0,0 1 0,0-1 0,1 1 1,-1-1-1,1 1 0,-1-1 0,1 1 0,0 1 0,0-2-8,0-1-1,0 1 1,0 0-1,0-1 1,0 1-1,0-1 0,0 1 1,0-1-1,0 1 1,1-1-1,-1 0 1,0 0-1,0 1 0,0-1 1,0 0-1,1 0 1,-1 0-1,0 0 1,0 0-1,0-1 0,0 1 1,1 0-1,-1 0 1,0-1-1,0 1 1,0-1-1,2 0 1,12-6 35,0-1-1,-1 0 1,0-1 0,-1 0 0,15-13 0,57-58 1,-34 31-199,-76 97-136,24-45 281,-16 36 28,17-38-23,-1 0-1,1 1 1,0-1-1,-1 0 0,1 1 1,0-1-1,0 0 0,0 1 1,1-1-1,-1 0 0,0 0 1,1 2-1,-1-2 0,0-1 0,0 1 1,1-1-1,-1 0 0,0 1 0,1-1 0,-1 1 1,1-1-1,-1 0 0,1 1 0,-1-1 0,0 0 0,1 1 1,-1-1-1,1 0 0,0 0 0,-1 1 0,1-1 0,-1 0 1,1 0-1,-1 0 0,1 0 0,-1 0 0,1 0 1,0 0-1,-1 0 0,1 0 0,0 0 0,6-1 30,0 0 1,-1 0-1,1-1 0,0 0 0,-1 0 0,12-6 0,41-25 106,-28 15-74,75-38-130,-105 56 54,-1-1 1,1 1-1,-1 0 0,1 0 1,-1-1-1,1 1 0,-1 0 0,1 0 1,-1 0-1,1 0 0,-1 0 1,1-1-1,-1 1 0,1 0 1,-1 0-1,1 0 0,0 1 0,-1-1 1,1 0-1,-1 0 0,1 0 1,0 0-1,-2 10-96,-17 20-11,14-25 90,-5 9-36,-20 35-9,27-45-5,-1 1 0,1 0 0,0 0 0,1 0 0,0 0 0,-1 0 0,2 0 0,-2 8 0,2-12 36,0-1-1,0 1 0,0-1 0,0 1 0,0 0 0,0-1 0,1 1 0,-1-1 0,0 1 0,0-1 1,0 1-1,0-1 0,1 1 0,-1-1 0,0 1 0,1-1 0,-1 1 0,0-1 0,1 0 0,-1 1 1,0-1-1,1 1 0,-1-1 0,1 0 0,-1 1 0,1-1 0,-1 0 0,1 1 0,18-1-1108,19-16 30,-6-2 469,8-6-145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4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175 275 17316,'-16'13'917,"-1"1"-1,2 1 1,0 0 0,-17 22 0,21-22-738,0 1 0,1 1-1,1-1 1,1 1 0,-7 19 0,11-22-164,0 0-1,-3 27 1,7-40-14,0-1 1,0 1-1,0 0 0,-1-1 1,1 1-1,0 0 0,0 0 1,0-1-1,1 1 0,-1 0 1,0-1-1,0 1 0,0 0 1,0 0-1,1-1 0,-1 1 1,0-1-1,1 1 0,-1 0 1,0-1-1,1 1 0,-1-1 1,1 1-1,-1 0 0,1-1 0,0 1 1,0 0 1,1-1 0,-1 1-1,0-1 1,0 0 0,0 0 0,1 0 0,-1 1 0,0-1-1,0 0 1,1-1 0,-1 1 0,0 0 0,0 0 0,2-1-1,3 0 10,0-1-1,0-1 1,-1 1-1,1-1 0,7-4 1,39-29 283,-1-2 1,88-86-1,-105 88-26,53-73-1,-74 90-201,-1 0-1,-1 0 1,-1-1 0,-1 0-1,0-1 1,7-29-1,-16 48-57,1 1 0,0-1-1,-1 0 1,0 1-1,1-1 1,-1 0 0,0 0-1,0 1 1,0-1-1,0 0 1,0 1 0,0-1-1,0 0 1,0 0-1,-1 1 1,1-1 0,-1 0-1,1 1 1,-1-1-1,0 1 1,0-1 0,0 1-1,-1-2 1,1 2-5,1 1 1,-1 0 0,0-1 0,0 1-1,1 0 1,-1-1 0,0 1 0,0 0-1,0 0 1,1 0 0,-1 0 0,0 0-1,0 0 1,0 0 0,1 0-1,-1 0 1,0 0 0,-1 1 0,-22 11 37,7 2-27,0 0 1,1 1-1,0 1 1,-13 18-1,-52 76 72,72-98-70,-5 8 26,1 1-1,-18 37 0,28-52-27,0 0 1,1 1 0,0-1 0,0 0 0,0 1 0,1 0 0,0-1-1,0 1 1,1 0 0,0-1 0,0 1 0,0 0 0,1 0 0,3 11 0,-3-15-10,0-1 0,1 1 1,0-1-1,-1 1 0,1-1 1,0 0-1,0 1 0,1-1 1,-1 0-1,0-1 1,1 1-1,-1 0 0,1-1 1,-1 1-1,1-1 0,0 0 1,0 0-1,0 0 0,-1 0 1,1 0-1,0 0 1,0-1-1,0 0 0,0 0 1,5 0-1,5 0 7,0 0 1,-1-1-1,1 0 0,20-6 1,-13 1 10,0 0 1,-1-1-1,0-1 1,30-17-1,-43 22-16,0-1-1,0 0 0,0 0 1,0 0-1,-1-1 1,0 0-1,0 0 0,0 0 1,-1 0-1,0-1 1,0 0-1,0 0 1,-1 0-1,0-1 0,0 1 1,0-1-1,1-6 1,-3 11-7,-1 1 0,0 0 0,1-1-1,-1 1 1,0 0 0,0-1 0,0 1 0,0 0 0,0-1 0,0 1 0,0 0 0,-1-1 0,1 1 0,-1 0 0,1 0 0,0-1 0,-1 1 0,0 0 0,1 0 0,-1 0 0,0 0 0,0 0 0,1-1 0,-2 0 0,0 1-1,0 1 0,0-1 1,1 0-1,-1 0 0,0 1 1,0-1-1,0 1 0,0-1 0,0 1 1,1 0-1,-1 0 0,0 0 1,0 0-1,-3 0 0,-5 2-4,1 0-1,0 0 0,0 0 0,0 2 0,-15 6 1,13-4 3,0 1 0,0 0 0,1 0 0,0 1 0,1 0 1,0 1-1,-14 17 0,22-25 1,1-1-1,-1 1 1,1-1 0,-1 1-1,1-1 1,0 1 0,-1 0-1,1-1 1,0 1 0,-1 0-1,1-1 1,0 1 0,0 0-1,0 0 1,0-1 0,0 1-1,0 0 1,0-1 0,0 1-1,0 0 1,0 0 0,0-1-1,0 1 1,1 0 0,-1-1-1,0 1 1,0 0 0,1-1-1,-1 1 1,0 0 0,1-1-1,-1 1 1,1-1-1,-1 1 1,1-1 0,-1 1-1,1-1 1,-1 1 0,1-1-1,-1 1 1,2 0 0,2 1 0,1 0 0,0 0 0,-1 0 0,10 2 0,-7-2-2,109 25-11,-11-3 5,-81-16 35,-17-5 7,1 0 0,0-1-1,0 0 1,0 0 0,1-1 0,-1 0 0,0 0 0,11-1 0,-17-1 13,0 0 1,0 0 0,0 0 0,-1 0-1,1 0 1,0 0 0,-1 0 0,1 0-1,-1-1 1,0 1 0,1-1 0,-1 1 0,0-1-1,0 1 1,0-1 0,0 0 0,0 0-1,0 0 1,0 1 0,0-1 0,-1 0-1,1-3 1,2-5 194,-1 0 0,2-20 0,-2-20 150,-2 31-475,1 0 0,6-34 0,-7 52 23,1 0 0,-1 1 0,0-1 0,0 0 0,0 0 0,0 1 0,1-1 0,-1 0 0,0 1 0,1-1 0,-1 0 0,0 1 0,1-1 0,-1 0 0,1 1 0,-1-1 0,1 1 0,-1-1 0,1 1 0,-1-1 0,1 1 1,0 0-1,-1-1 0,1 1 0,0-1 0,-1 1 0,1 0 0,0 0 0,-1 0 0,1-1 0,0 1 0,0 0 0,-1 0 0,1 0 0,0 0 0,1 0 0,-1 1-51,1-1 1,0 1-1,0 0 1,-1-1-1,1 1 1,0 0-1,-1 0 1,1 0-1,-1 1 1,1-1-1,-1 0 1,0 0-1,1 1 1,0 1-1,7 11-672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6:1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3727 228 11218,'-148'-51'886,"-226"-72"-38,322 108-762,-1 2 1,-86-8-1,98 18-120,1 2-1,0 2 0,0 1 0,-51 10 0,10 6-81,0 4-1,1 3 1,1 3-1,-83 43 1,10 8-72,-141 100 0,154-82 127,4 7 1,-231 229 0,192-146 131,-189 264 0,286-342-65,5 3 0,5 3 0,5 3 0,5 3 0,6 2 0,4 2 0,7 2 0,5 1 0,5 2 1,-19 213-1,37-189-100,8 0 1,20 216-1,-7-293 72,3 0 0,4 0 1,3-2-1,4 0 0,2-1 0,59 116 0,-49-127 73,4-1 0,1-1-1,4-3 1,2-2 0,2-1 0,3-3-1,2-2 1,2-3 0,2-2 0,3-2-1,0-3 1,3-3 0,1-2 0,2-4 0,0-2-1,81 22 1,-79-32-7,1-3 1,1-3-1,0-3 1,113 1-1,-89-13-6,0-4 0,181-35 0,-142 9-24,186-70 0,106-84-47,128-125-72,-30-47-34,-365 238 138,-6-7 0,-6-6 1,-5-6-1,-6-7 0,144-202 1,-216 255 197,-3-2 0,-4-3 1,-5-2-1,-4-2 1,-5-2-1,-4-2 0,28-131 1,-54 175-73,-3-1 1,-3 0-1,-2 0 1,-3-1-1,-3 1 0,-3-1 1,-2 1-1,-3 1 1,-3 0-1,-3 0 1,-2 1-1,-32-70 1,19 59-38,-3 2 0,-4 1 0,-2 3 0,-96-122 0,59 101-40,-3 4-1,-3 3 1,-4 4 0,-4 3 0,-2 5 0,-128-71 0,130 89-233,-159-61 0,181 87 27,0 3 0,-1 3 0,-92-11 0,71 20 26,-1 4-1,-112 7 1,20 18-135,179-19 260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4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21165,'14'-13'1009,"0"0"-1,1 0 1,0 2 0,28-16 0,-35 22-885,0 1-1,1 0 1,-1 1-1,1 0 0,0 0 1,0 1-1,0 0 0,0 1 1,0 0-1,0 0 1,16 2-1,-23-1-123,0 0-1,0 0 1,0 1 0,1-1 0,-1 0-1,0 1 1,0 0 0,0 0 0,-1-1-1,1 1 1,0 0 0,0 0 0,0 1-1,-1-1 1,1 0 0,0 1 0,-1-1-1,1 1 1,-1-1 0,2 3 0,-2-2-10,0 1 1,0-1 0,0 1 0,0 0-1,-1-1 1,1 1 0,-1 0-1,1 0 1,-1-1 0,0 1 0,0 0-1,0 0 1,-1 3 0,-2 7-45,0-1 0,-1 0-1,0 0 1,-1 0 0,-8 14 0,4-6-15,-54 111-397,62-130 458,0 0 0,0 1 0,1-1 0,-1 0 0,1 1 0,-1-1-1,1 1 1,0-1 0,0 1 0,-1-1 0,1 1 0,0-1 0,0 1 0,0-1 0,1 0 0,-1 1 0,0-1 0,1 1 0,-1-1-1,0 1 1,2 2 0,-1-4 6,0 1 0,0-1-1,0 1 1,1-1 0,-1 1 0,0-1-1,0 1 1,0-1 0,0 0 0,1 0-1,-1 0 1,0 0 0,0 0-1,0 0 1,1 0 0,-1 0 0,0 0-1,0 0 1,0-1 0,1 1 0,-1 0-1,0-1 1,0 1 0,0-1-1,0 1 1,0-1 0,1-1 0,10-5-4,0-1 0,-1 0 0,0 0 0,-1-2 1,15-15-1,-7 6 5,48-50-33,93-125 0,-170 213-48,1 1 0,0 0 0,2 0 1,0 1-1,1 0 0,-4 28 1,9-44 85,1 0 0,1 0 0,-1 1 0,1-1 0,0 0 0,0 1 0,1-1 1,-1 0-1,1 1 0,0-1 0,4 9 0,-5-13 3,1 1 0,0-1 0,0 1 0,0-1 0,0 0 0,0 1 0,1-1 0,-1 0-1,0 1 1,1-1 0,-1 0 0,0 0 0,1 0 0,-1-1 0,4 3 0,-2-3 4,0 1 0,0 0 0,0-1-1,0 0 1,0 1 0,0-1 0,-1-1 0,1 1 0,0 0-1,0-1 1,0 1 0,4-2 0,6-2 39,-1-1 0,1-1 0,-1 0 0,0-1 0,0 0-1,21-17 1,-5-1 100,35-36-1,-55 53-125,1-1 1,-1-1-1,-1 0 1,0 0-1,-1 0 1,0-1-1,0 1 1,8-24-1,-14 34-24,0 0 0,0 0-1,-1 0 1,1 0 0,0 0 0,0 0 0,0 0-1,0 0 1,0 0 0,0 0 0,0 0-1,0 0 1,0 0 0,-1 0 0,1 0 0,0 0-1,0 0 1,0 0 0,0 0 0,0-1-1,0 1 1,0 0 0,0 0 0,0 0 0,0 0-1,0 0 1,0 0 0,-1 0 0,1 0-1,0 0 1,0 0 0,0 0 0,0-1 0,0 1-1,0 0 1,0 0 0,0 0 0,0 0-1,0 0 1,0 0 0,0 0 0,0 0 0,0 0-1,0-1 1,0 1 0,0 0 0,0 0-1,0 0 1,0 0 0,0 0 0,0 0 0,1 0-1,-1 0 1,0 0 0,0 0 0,0-1-1,0 1 1,0 0 0,-9 10-31,-11 20-30,13-18 44,1 1 1,0 1 0,1-1-1,1 1 1,-5 26 0,7-33-64,1-1 0,1 0 0,-1 1 1,1-1-1,0 0 0,0 1 1,1-1-1,0 1 0,0-1 0,0 0 1,1 0-1,0 0 0,0 0 1,1 0-1,4 8 0,-6-12 101,1 0 0,-1-1 0,1 1 0,0 0 0,0-1 0,0 1 0,0-1-1,0 1 1,0-1 0,0 0 0,0 0 0,1 0 0,-1 0 0,0 0 0,1 0 0,-1-1 0,5 1 0,-2 0-45,1-1 0,0 0 0,-1-1 1,1 1-1,-1-1 0,1 0 1,5-2-1,35-14-210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4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20004,'-8'14'1122,"-1"1"0,-23 26 1,21-28-544,1 1 0,-18 29 0,19-22-378,1 0 0,0 1 0,2 0 0,0 0 0,1 1 0,2 0 0,0-1 0,2 1 0,1 43 0,1-64-198,3 32 34,-4-32-32,0-1 0,1 1 0,-1-1 1,0 0-1,1 1 0,0-1 0,-1 1 0,1-1 0,0 0 0,-1 1 0,1-1 1,0 0-1,0 0 0,0 0 0,0 0 0,0 0 0,0 0 0,1 0 0,0 1 0,-1-2-2,0 0 0,0 0 0,-1 0 0,1 0 0,0 0 0,-1 0 0,1 0 0,0 0 0,-1 0 0,1 0 0,0-1 0,-1 1 0,1 0 0,0-1 0,-1 1 0,1 0 0,-1-1 0,1 1-1,0 0 1,-1-1 0,1 1 0,-1-1 0,1 1 0,-1-1 0,0 0 0,1 1 0,-1-1 0,0 1 0,1-1 0,-1 0 0,0 1 0,1-1 0,-1-1 0,9-25 41,-8 25-39,5-23-12,-1-1-1,2-42 1,-6 53-78,-1 0-1,0 1 1,-1-1-1,-1 1 1,-1-1-1,-4-17 1,0 19-133,7 13 212,0 0 1,0 0-1,0 0 0,0 0 1,-1 0-1,1 0 0,0 0 1,0 0-1,0 0 0,0 0 0,0-1 1,0 1-1,-1 0 0,1 0 1,0 0-1,0 0 0,0 0 1,0 0-1,0 0 0,0 0 0,-1 0 1,1 0-1,0 0 0,0 0 1,0 0-1,0 0 0,0 1 1,0-1-1,-1 0 0,1 0 0,0 0 1,0 0-1,0 0 0,0 0 1,0 0-1,0 0 0,0 0 1,-1 0-1,1 0 0,0 1 0,0-1 1,0 0-1,0 0 0,0 0 1,-1 1-5,1 1 1,0-1-1,-1 1 0,1-1 1,0 0-1,0 1 1,0-1-1,0 1 1,0-1-1,0 0 1,0 1-1,0-1 1,1 1-1,-1-1 0,1 2 1,0 0 16,0 1 0,1 0 0,0-1 0,-1 0 1,1 1-1,0-1 0,1 0 0,-1 0 0,0 0 0,1 0 0,0-1 0,0 1 1,0-1-1,0 1 0,0-1 0,4 2 0,-1-1 16,1 0 0,-1-1 1,1 0-1,-1 0 0,1-1 0,-1 0 0,1 0 0,11 0 0,-2-1 27,0-1 0,-1-1 0,1-1 0,-1 0 0,0-1-1,0 0 1,20-9 0,-23 8-20,-1 0 0,-1-1 0,1 0 0,-1-1 0,0 0 1,0 0-1,-1-1 0,9-9 0,-13 6-23,-12 10-18,-18 12-33,17-3 38,0 0 0,0 0 0,1 0 0,0 1 0,1 0 0,0 1 0,-9 18 0,8-14 30,1 2-1,0-1 0,2 1 1,-6 28-1,9-41-12,0 1 0,1-1 0,0 0 0,0 1-1,0-1 1,0 0 0,0 1 0,1-1 0,-1 0 0,1 1 0,0-1-1,0 0 1,0 0 0,1 0 0,-1 0 0,1 0 0,-1 0 0,5 5-1,-4-6 0,0 0-1,1-1 0,-1 1 0,1-1 0,-1 1 0,1-1 0,0 0 0,-1 1 0,1-2 1,0 1-1,0 0 0,0 0 0,0-1 0,0 0 0,0 1 0,0-1 0,0 0 0,0-1 1,0 1-1,-1 0 0,6-2 0,4-1 6,0-1 0,-1 0-1,0 0 1,0-1 0,0-1 0,0 0 0,-1 0 0,0-1 0,0 0-1,15-16 1,-8 6-22,-1-1 0,0-1 0,-1 0 0,16-30 0,-26 42-22,-1-1 0,0 1-1,0-1 1,-1 1 0,0-1 0,0 0 0,3-16 0,-6 24 24,0-1 0,0 1 1,0 0-1,0-1 0,0 1 1,0-1-1,1 1 1,-1-1-1,0 1 0,0-1 1,0 1-1,0-1 1,-1 1-1,1-1 0,0 1 1,0-1-1,0 1 1,0 0-1,0-1 0,-1 1 1,1-1-1,0 1 1,0-1-1,-1 1 0,1 0 1,0-1-1,0 1 0,-1 0 1,1-1-1,0 1 1,-1 0-1,1-1 0,-1 1 1,1 0-1,0 0 1,-2-1-1,1 2 0,0-1 0,0 0 0,-1 0 0,1 1 0,0-1 0,-1 1 0,1-1 0,0 1 0,0 0 0,0-1 0,0 1 0,-2 1 0,-28 29 16,23-21 33,1 0 1,1 1-1,-8 16 0,12-23-23,0 0 1,0 1 0,1-1 0,0 0-1,0 1 1,0-1 0,0 1 0,1-1-1,0 1 1,0-1 0,0 1 0,1 6-1,-1-9-12,1-1 0,-1 0 1,1 0-1,-1 0 0,1 0 0,-1 0 0,1 0 0,-1 0 0,1 0 0,0 0 0,0 0 0,-1 0 0,1 0 0,0-1 0,0 1 1,0 0-1,0-1 0,0 1 0,0 0 0,0-1 0,1 1 0,1 0 2,0 0 0,-1-1 1,1 1-1,0-1 0,0 0 0,0 0 1,-1 0-1,6-1 0,1 0 3,0-1-1,-1 0 0,1-1 1,13-6-1,6-6 20,0-1-1,33-26 0,-4 2-163,-39 32 59,-18 8 68,0 0 0,0 0 0,1 0 0,-1 0 0,0 0 0,0 1 0,0-1 0,1 0 0,-1 0 0,0 0 0,0 0 0,0 0 0,1 0 0,-1 0 0,0 1 0,0-1 0,0 0 0,1 0 0,-1 0 0,0 0 0,0 0 0,0 1 0,0-1 0,0 0 0,0 0 0,1 0 0,-1 1 0,0-1 0,0 0 0,0 0 0,0 1 0,0-1 0,0 0 0,0 0 0,0 1 0,0-1 0,0 0 0,0 0 0,-1 5-40,1 0 0,-1-1-1,-1 1 1,1-1 0,-3 6 0,-1 3 70,3-7-24,1-1 1,-1 1-1,1-1 0,0 1 1,0 0-1,1 0 1,0 9-1,0-13 3,1-1 0,-1 1 0,1-1 1,-1 1-1,1 0 0,0-1 0,-1 0 0,1 1 0,0-1 0,0 0 0,0 1 0,0-1 1,0 0-1,1 0 0,-1 0 0,0 0 0,0 0 0,1 0 0,-1 0 0,1 0 0,-1 0 1,1-1-1,-1 1 0,1-1 0,-1 1 0,1-1 0,-1 1 0,1-1 0,0 0 0,-1 0 1,4 0-1,5 0 16,0 0 1,0 0-1,0-1 0,0 0 1,-1-1-1,1 0 1,16-7-1,67-30-24,-73 29-32,32-17-110,21-9-214,-73 36 348,1-1 1,-1 1-1,1 0 0,0 0 1,-1-1-1,1 1 0,0 0 1,-1 0-1,1 0 0,0 0 1,-1 0-1,1 0 0,0 0 1,-1 0-1,1 0 1,0 0-1,-1 0 0,1 0 1,0 1-1,-1-1 7,1 0 0,-1 1 0,0-1 0,0 0 0,0 1 0,0-1 1,1 0-1,-1 1 0,0-1 0,0 0 0,0 1 0,0-1 0,0 1 0,0-1 0,0 0 0,0 1 1,0-1-1,0 0 0,0 1 0,0-1 0,0 0 0,-1 1 0,1-1 0,0 1 0,-17 29 17,12-21 22,-5 7-116,2 0-1,0 0 1,1 1 0,0-1-1,2 2 1,0-1 0,-4 23-1,9-40 69,0 0 0,0 0-1,1 0 1,-1 0-1,0 0 1,0 0 0,0 0-1,0 0 1,0 0 0,0 0-1,1 0 1,-1 0 0,0 0-1,0 0 1,0 0-1,0 0 1,0 0 0,0 0-1,1 0 1,-1 0 0,0 0-1,0 0 1,0 0-1,0 0 1,0 0 0,0 0-1,0 0 1,1 0 0,-1 1-1,0-1 1,0 0 0,0 0-1,0 0 1,0 0-1,0 0 1,0 0 0,0 0-1,0 0 1,0 1 0,0-1-1,6-9-333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4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16 15987,'0'-14'1713,"-5"12"-1081,-10 7-280,-1 15 1656,1 11-1255,-4 15-321,0 10-120,5 17-144,-2-1-8,8 5-136,6 1-296,2-7 272,2-5-48,2-10-48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4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34 18956,'-7'20'2080,"2"-9"809,5-18-2257,5-3-1000,-1-3 648,10-4-408,-1 0-184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2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17892,'15'4'2192,"5"-1"-1392,7-2-255,6 1 1175,7-7-712,0-3-168,6-1-768,-3-2-536,-3 5 472,-4-1-104,-12-5-224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2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20084,'7'-3'251,"0"1"0,0-1 0,0 1 0,0 1 0,0 0-1,1 0 1,-1 0 0,0 1 0,1 0 0,-1 0 0,0 1 0,1 0 0,-1 0-1,0 0 1,0 1 0,0 1 0,10 3 0,-8-2-249,-1 1 0,1 0-1,-1 0 1,0 0 0,-1 1 0,0 0 0,0 0-1,0 1 1,0 0 0,-1 0 0,0 1 0,-1 0 0,0 0-1,0 0 1,0 0 0,-1 1 0,-1 0 0,1 0-1,-1 0 1,-1 0 0,0 0 0,0 1 0,-1-1 0,0 0-1,-1 1 1,1-1 0,-2 1 0,0-1 0,0 1-1,0-1 1,-1 1 0,-6 14 0,0-6 44,-1-1 0,-1 0-1,0 0 1,-1-1 0,-1 0 0,0-1-1,-1-1 1,-1 0 0,0-1 0,-1 0 0,-28 18-1,23-18 47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2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15 728 13827,'-4'7'1053,"2"-4"-674,1-1 0,0 1-1,-1 0 1,1-1 0,0 1 0,0 0 0,0 5-1,1-8-310,0 0-1,0 1 1,1-1-1,-1 0 1,0 0-1,0 0 1,1 0-1,-1 0 1,0 0-1,1 1 1,-1-1-1,0 0 1,1 0-1,-1 0 1,0 0-1,0 0 1,1 0-1,-1 0 1,0 0-1,1 0 1,-1 0-1,0-1 0,1 1 1,-1 0-1,0 0 1,0 0-1,1 0 1,-1 0-1,0 0 1,1-1-1,-1 1 1,0 0-1,0 0 1,0-1-1,1 1 1,-1 0-1,0-1 1,16-9 723,22-26-7,-1-1 0,-2-1 0,51-73 0,-59 74-522,16-21 58,38-71-1,-63 96-254,-1 0-1,-2-2 0,20-67 0,-33 95-53,7-42 43,-8 47-54,-1 0 1,0 0-1,0 0 1,0 0-1,0-1 1,-1 1-1,1 0 1,0 0-1,-1 0 0,1 0 1,-1 0-1,0 0 1,0 0-1,0 0 1,0 0-1,0 0 1,0 0-1,-2-1 0,2 2-1,0 1-1,1-1 0,-1 1 1,0-1-1,0 1 0,0 0 0,1-1 1,-1 1-1,0 0 0,0 0 0,0 0 1,0 0-1,1 0 0,-1 0 0,0 0 1,0 0-1,0 0 0,0 0 0,0 0 1,1 0-1,-1 0 0,0 1 0,0-1 1,0 0-1,1 1 0,-1-1 0,0 1 1,0-1-1,1 1 0,-1-1 1,0 1-1,1-1 0,-1 1 0,1 0 1,-2 0-1,-21 29-73,13-13 36,0 2-1,1-1 0,1 1 1,1 1-1,-6 24 1,5-9-11,1-1 1,-2 47 0,8-58 25,1-1 0,0 1 0,2-1 0,4 23 0,-5-38 19,1-1 0,-1 1-1,1 0 1,0-1-1,1 0 1,0 1 0,0-1-1,0 0 1,1 0 0,-1-1-1,1 1 1,1-1-1,-1 0 1,1 0 0,0 0-1,0-1 1,8 6 0,-10-8 9,0 0 1,0-1 0,0 0 0,0 0 0,0 0-1,0 0 1,0 0 0,0 0 0,0-1 0,0 0-1,0 1 1,1-1 0,-1 0 0,0-1-1,0 1 1,0 0 0,4-2 0,-3 0 9,0 1 0,1-1 0,-1 0-1,0-1 1,0 1 0,0-1 0,-1 0 0,1 0 0,-1 0 0,5-6 0,2-3 42,-2 0-1,0 0 1,0-1 0,-1 0 0,-1-1-1,7-17 1,-8 17 4,-1 1 0,-1-1-1,0 0 1,0 0 0,-1 0-1,-1 0 1,-1-1 0,-1-18 0,1 32-59,0 1 1,0-1 0,0 0 0,0 1 0,0-1-1,0 0 1,0 1 0,0-1 0,-1 0-1,1 1 1,0-1 0,-1 0 0,1 1 0,0-1-1,-1 0 1,1 1 0,0-1 0,-1 1 0,1-1-1,-2 0 1,2 1-1,-1 0 0,1 0-1,-1 0 1,1 0 0,0 1 0,-1-1 0,1 0-1,-1 0 1,1 0 0,0 0 0,-1 1-1,1-1 1,-1 0 0,1 1 0,0-1-1,0 0 1,-1 0 0,1 1 0,0-1 0,-1 1-1,1-1 1,0 0 0,0 1 0,-13 29 1,11-19-28,1 0 1,0 0-1,1-1 0,0 1 0,2 22 1,-1-30 13,0 0 1,-1 0 0,1 0 0,0 0 0,1 0-1,-1 0 1,0 0 0,1-1 0,0 1-1,-1 0 1,4 3 0,-3-5 4,0 0 1,-1 1-1,1-1 1,0 0-1,-1 0 1,1 0-1,0 0 1,0-1-1,0 1 1,0 0-1,0-1 0,0 1 1,0-1-1,0 0 1,0 0-1,0 0 1,0 0-1,1 0 1,1 0-1,5-2-2,-1 0 0,0 0-1,0-1 1,0 0 0,0 0-1,-1-1 1,1 0 0,9-7-1,55-45 69,-67 52-50,11-9 60,-1-2 0,0 1-1,-1-2 1,0 0 0,20-32-1,-29 32-25,-5 16-42,0 0 0,-1 0 0,1 0 0,0 0 0,0-1 0,0 1 0,0 0 0,0 0 0,0 0 0,-1 0-1,1 0 1,0 0 0,0-1 0,0 1 0,0 0 0,-1 0 0,1 0 0,0 0 0,0 0 0,0 0 0,0 0-1,-1 0 1,1 0 0,0 0 0,0 0 0,0 0 0,-1 0 0,1 0 0,0 0 0,0 0 0,0 0 0,0 0 0,-1 0-1,1 0 1,0 0 0,0 0 0,0 0 0,0 0 0,-1 0 0,1 1 0,-3 0 4,1 0-1,-1 1 1,0 0-1,1-1 1,0 1-1,-1 0 1,-3 4 0,-4 8-11,0 0 0,1 0 0,0 0 0,1 1 0,0 1 0,2-1 0,0 1 0,0 0 0,2 0 0,-4 24 0,7-36 4,1 0-1,0 0 0,0 0 1,0 1-1,0-1 1,1 0-1,-1 0 0,1 0 1,0 0-1,1 1 1,-1-2-1,1 1 0,3 7 1,-4-9 2,1-1 1,-1 1-1,0-1 1,1 1 0,0-1-1,-1 1 1,1-1-1,0 0 1,0 1-1,0-1 1,-1 0 0,1-1-1,0 1 1,0 0-1,1 0 1,-1-1-1,0 1 1,0-1 0,0 0-1,0 0 1,0 0-1,1 0 1,-1 0-1,0 0 1,0 0 0,0-1-1,0 1 1,3-1-1,8-4 39,-1 1 0,0-1 0,0-1 1,0 0-1,-1-1 0,1 0 0,-2-1 0,1 0 0,15-16 0,-8 6 105,-1-2 1,0 0-1,27-44 0,-2-12 242,-42 76-386,0 0 0,0 0 1,0 0-1,0 0 0,0 0 0,0 1 1,0-1-1,0 0 0,0 0 0,0 0 1,0 0-1,0 0 0,0 0 0,1 0 1,-1 0-1,0 0 0,0 0 0,0 0 1,0 0-1,0 0 0,0 0 0,0 1 1,0-1-1,0 0 0,0 0 0,0 0 1,0 0-1,0 0 0,1 0 0,-1 0 1,0 0-1,0 0 0,0 0 0,0 0 1,0 0-1,0 0 0,0 0 0,0 0 1,0 0-1,0 0 0,0 0 0,1 0 1,-1 0-1,0 0 0,0 0 0,0 0 1,0 0-1,0-1 0,0 1 0,0 0 1,0 0-1,0 0 0,0 0 0,0 0 1,0 0-1,0 0 0,0 0 0,1 0 1,-1 0-1,0 0 0,0 0 0,0 0 0,0 0 1,0-1-1,0 10 3,-10 80-37,6-68-126,1 0 0,1 0-1,1 0 1,1 0 0,1 1 0,3 21 0,-4-42 107,0 1 0,1-1 1,-1 0-1,0 1 0,1-1 1,-1 0-1,1 0 1,0 0-1,-1 1 0,1-1 1,0 0-1,0 0 0,0 0 1,1 1-1,-2-2-16,1 1 0,-1-1 0,1 0 0,-1 1 1,1-1-1,0 0 0,-1 0 0,1 0 0,0 1 0,-1-1 0,1 0 0,-1 0 0,1 0 0,0 0 0,-1 0 0,1 0 1,0-1-1,-1 1 0,1 0 0,-1 0 0,2-1 0,1 0-79,-1 0 1,1-1-1,-1 0 1,1 0 0,-1 0-1,0 0 1,0 0-1,0 0 1,0 0-1,0-1 1,2-3-1,12-26-684,0-9-58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2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15955,'-11'7'1161,"1"4"-1025,3 5-312,6-3 440,1 1-72,6-4-96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25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137 210 13867,'-4'4'317,"-75"94"4676,71-87-4638,1 1 0,0-1-1,1 1 1,0 1 0,1-1 0,1 1 0,-4 14-1,7-24-303,0 0-1,1 0 0,0 0 0,-1 0 0,1 1 0,0-1 1,0 0-1,1 0 0,-1 0 0,1 0 0,-1 0 1,1 0-1,0-1 0,3 7 0,-3-8-39,0 0 1,0 0-1,0 0 1,0 1-1,1-1 0,-1-1 1,0 1-1,1 0 1,-1 0-1,0 0 0,1-1 1,-1 1-1,1-1 0,-1 1 1,1-1-1,0 0 1,-1 1-1,1-1 0,-1 0 1,1 0-1,-1 0 0,1 0 1,0 0-1,-1-1 1,1 1-1,-1 0 0,1-1 1,-1 1-1,1-1 1,1-1-1,8-2 39,0-1 1,-1 0-1,0-1 0,0 0 1,0-1-1,13-12 0,50-53 379,-54 51-260,-2-1-1,0-1 1,-2 0-1,17-34 1,-23 39-77,-1 0 1,-1-1-1,0-1 1,-2 1-1,0-1 1,3-33-1,-8 51-90,0 1 0,1-1 0,-1 0 0,0 0 0,0 0 0,0 0 0,-1 0-1,1 0 1,0 1 0,-1-1 0,1 0 0,-1 0 0,1 0 0,-1 1 0,0-1 0,0 0 0,0 1 0,0-1 0,0 0 0,0 1 0,0 0-1,-1-1 1,-1 0 0,2 1-4,-1 0 1,0 1-1,1-1 0,-1 1 0,0 0 0,0 0 0,1 0 0,-1 0 0,0 0 0,0 0 0,0 0 0,1 0 1,-1 1-1,0-1 0,1 1 0,-1-1 0,0 1 0,1 0 0,-1-1 0,1 1 0,-1 0 0,1 0 1,-1 0-1,-2 3 0,-7 5-7,0 1 0,0 1 0,1-1 0,0 2-1,1 0 1,0 0 0,1 0 0,-9 18 0,9-14 12,1-1 0,1 2 0,0-1 0,1 1 0,1 0 0,-5 32-1,8-43 0,1 0 0,0-1 0,0 1 0,0 0 0,0-1 0,1 1 0,0 0 0,0-1 0,0 1 0,1-1 0,0 0 0,0 1 0,0-1 0,1 0 0,0 0 0,0 0 0,0-1 0,0 1 0,1-1 0,0 0 0,0 0 0,0 0 0,0 0 0,1-1 0,-1 1 0,1-1 0,0 0 0,0-1 0,0 1 0,0-1 0,1 0 0,9 2 0,-8-2 0,0 0 0,1-1 0,-1 0-1,1-1 1,-1 0 0,0 0 0,1 0 0,-1-1 0,0 0 0,1-1 0,-1 1 0,0-1 0,0-1 0,0 1 0,0-1 0,10-7 0,5-3 8,0-2 1,-2 0 0,27-26 0,-36 31 3,-1 0 0,0-1 0,0 0-1,-1 0 1,-1-1 0,0-1 0,-1 1 0,9-20 0,-13 15 22,-3 16-34,0 1 0,0 0 0,0 0-1,0-1 1,0 1 0,-1 0 0,1-1 0,0 1-1,0 0 1,0 0 0,0-1 0,-1 1 0,1 0-1,0 0 1,0-1 0,0 1 0,-1 0-1,1 0 1,0 0 0,0 0 0,-1-1 0,1 1-1,0 0 1,-1 0 0,1 0 0,0 0 0,0 0-1,-1 0 1,-1 0 3,0 0-1,0 0 0,1 1 1,-1-1-1,0 1 0,0-1 1,1 1-1,-1 0 0,1-1 1,-1 1-1,0 0 0,1 0 1,0 0-1,-3 2 0,-4 4 8,1 1 0,-1 0-1,1 1 1,0-1-1,1 1 1,0 0 0,1 1-1,0 0 1,-7 19-1,9-23-20,1 1-1,1-1 1,-1 1-1,1 0 1,1 0-1,-1-1 1,1 12 0,1-14-25,-1-1 0,1 1 0,0 0 0,0 0 0,0-1 1,0 1-1,1 0 0,0-1 0,-1 1 0,1-1 1,0 0-1,1 0 0,4 6 0,-5-7-8,0 0-1,0-1 1,0 1 0,1-1 0,-1 1-1,0-1 1,1 0 0,-1 0-1,1 0 1,0 0 0,-1 0 0,1 0-1,0-1 1,-1 1 0,1-1-1,0 0 1,0 0 0,-1 0-1,1 0 1,0-1 0,-1 1 0,1-1-1,0 1 1,-1-1 0,1 0-1,0 0 1,3-2 0,23-12-277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3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16716,'-10'56'1577,"-1"1"-281,3 0-1,-3 73 0,11-93-799,1 55 520,0-83-862,0 1 1,0-1 0,1 1-1,1-1 1,-1 0 0,2 0-1,4 10 1,-7-16-112,0-1 1,1 0-1,-1 0 1,1 0-1,0 1 0,0-2 1,0 1-1,-1 0 0,2 0 1,-1 0-1,0-1 1,0 1-1,1-1 0,-1 0 1,0 0-1,1 0 1,-1 0-1,1 0 0,0 0 1,-1-1-1,1 1 1,-1-1-1,1 0 0,0 0 1,0 0-1,-1 0 1,1 0-1,0 0 0,-1-1 1,1 1-1,-1-1 0,1 0 1,3-1-1,5-3 52,-1 1 0,0-2 0,0 1 0,0-1-1,-1-1 1,16-13 0,1-5 23,-1-1 0,-1-1 0,-1-1 1,-2-2-1,-1 0 0,24-48 0,-48 90-113,1 0 1,-5 26-1,1-2-22,0-6-15,0-7-31,2 0-1,0 1 1,2 0 0,-1 42 0,4-65 25,0 0 0,0 0 1,0 0-1,0 0 0,0 0 1,1 0-1,-1 0 0,0 1 1,1-1-1,-1 0 0,0 0 1,1-1-1,-1 1 1,1 0-1,0 0 0,-1 0 1,1 0-1,1 1 0,-1-2-26,-1 0 1,1 1-1,0-1 0,-1 0 0,1 0 0,0 0 0,-1 1 0,1-1 0,0 0 0,-1 0 1,1 0-1,0 0 0,0 0 0,-1-1 0,1 1 0,0 0 0,-1 0 0,1 0 0,0-1 1,0 1-1,5-3-470,-1-1 1,-1 1-1,1 0 1,8-9 0,-12 11 476,20-20-1445,20-26 0,-33 37 1117,16-20-674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6:18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3031 194 11650,'-88'-42'690,"-137"-57"182,191 87-776,-1 1 0,-1 2 0,1 2 0,-67-6 0,62 12-92,-1 3-1,1 1 0,0 2 1,0 1-1,0 3 1,1 1-1,-57 22 0,16 2-55,1 3-1,-107 69 1,78-35-71,-169 146 1,-71 121-62,221-196 120,-130 189-1,-68 186 40,272-418 47,4 2-1,4 2 1,5 1 0,-38 158 0,62-189 4,4 0 0,2 0-1,3 1 1,4 0 0,3 0 0,4 0 0,21 127 0,-8-127-13,3 0 0,3 0 0,3-2 0,4-2 0,2 0 0,4-2 0,2-2 0,4-1 0,76 91 0,-77-108-24,3-2 0,2-1 0,2-3 1,1-2-1,2-2 0,2-2 1,1-3-1,2-2 0,1-2 1,1-3-1,116 34 0,-83-39-1,0-4 0,0-4 0,2-5 0,-1-3 0,1-4-1,-1-4 1,133-23 0,-110 6 61,-1-6-1,-1-5 0,-1-5 1,-2-4-1,156-81 1,-134 48 67,-2-4 0,-4-7 1,209-180-1,-204 140-16,-5-6-1,-6-6 1,123-180 0,-181 221-34,-3-2 0,-5-3 0,-5-3 1,-3-1-1,54-195 0,-86 249-9,-4 0 0,-1-1 1,-2 0-1,-3 0 0,-2 0 0,-2-1 0,-3 1 0,-2 0 0,-2 0 1,-2 1-1,-2-1 0,-24-62 0,12 55 10,-2 1 0,-3 2 0,-2 0 0,-3 2 1,-2 2-1,-45-51 0,33 49-69,-3 2 1,-1 3-1,-3 2 1,-2 2-1,-63-37 1,49 40-76,-1 3 0,-2 4 0,-1 2 0,-1 4 1,-2 3-1,-1 4 0,-1 2 0,0 5 0,-1 3 1,-115-2-1,-48 22-67,5 19-22,231-27 161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3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87 15019,'-29'42'4051,"23"-35"-3578,0 1-1,0 0 1,0 1-1,1-1 1,1 1 0,-1 0-1,2 1 1,-1-1-1,-3 17 1,7-25-445,-1 0 1,1 1-1,0-1 1,0 0 0,0 0-1,0 1 1,0-1-1,0 0 1,0 1-1,0-1 1,1 0 0,-1 1-1,0-1 1,1 0-1,-1 0 1,1 1 0,0-1-1,-1 0 1,1 0-1,0 0 1,0 0-1,-1 0 1,1 0 0,0 0-1,0 0 1,0 0-1,0 0 1,0-1-1,0 1 1,1 0 0,-1-1-1,0 1 1,0-1-1,0 1 1,1-1-1,-1 0 1,2 1 0,1-1-3,1 1 0,-1-1 0,1 0 0,0-1 0,-1 1 1,0-1-1,1 0 0,-1 0 0,1 0 0,3-3 0,13-4-1,-1-2-1,0-1 1,0-1-1,-1 0 0,-1-1 1,21-19-1,-29 22-12,0 1 0,-1-1 0,0 0 0,-1-1 0,0 0 0,0 0 0,-2-1 0,1 0 0,-1 0 0,-1-1 0,6-20 0,-10 24 14,-5 10-4,-9 16 9,-2 5-9,2 2 0,-19 46 0,26-54-12,1 1 1,0-1 0,1 1-1,1 0 1,-2 29-1,5-43-9,0 1-1,0 0 1,0-1 0,1 1-1,-1 0 1,1-1 0,0 1-1,0-1 1,3 7 0,-4-9-16,1 0 1,0 0-1,0 0 1,-1 0-1,1 0 1,0 0-1,0-1 1,0 1 0,0 0-1,0 0 1,0-1-1,0 1 1,0-1-1,1 1 1,-1-1-1,0 1 1,0-1-1,0 0 1,1 1 0,-1-1-1,0 0 1,0 0-1,1 0 1,-1 0-1,0 0 1,0 0-1,1 0 1,-1-1-1,0 1 1,0 0 0,2-2-1,4 0-171,-1 0 0,0-1-1,0 0 1,0-1 0,-1 1 0,1-1 0,-1 0-1,0 0 1,0-1 0,0 1 0,-1-1 0,1 0-1,3-7 1,4-5-245,-2-1 0,18-36 1,-3-4-367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3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16139,'-24'53'1798,"-22"56"259,42-98-1742,1 1 1,0-1 0,0 1 0,1 0-1,1-1 1,0 1 0,1 15-1,0-25-290,-1-1 0,2 0-1,-1 0 1,0 0-1,0 0 1,0 0-1,0 0 1,1 0 0,-1 0-1,0 0 1,1 0-1,-1 0 1,1 0-1,-1 0 1,1 0 0,-1 0-1,1 0 1,0 0-1,-1-1 1,1 1-1,0 0 1,0 0-1,0-1 1,0 1 0,0-1-1,-1 1 1,1 0-1,0-1 1,0 0-1,0 1 1,1-1 0,-1 0-1,0 1 1,0-1-1,0 0 1,0 0-1,2 0 1,3-1-14,0 0-1,0 0 1,-1 0 0,1-1-1,10-4 1,-2 0-24,11-4-63,-18 7 25,0 0 0,0 1 0,-1 0 0,1 0 0,1 0 0,7 0 0,-13 2 36,0 0 0,-1 0 0,1 0 0,0 0 0,0 1 0,-1-1 0,1 1 0,0-1 0,0 1 1,-1 0-1,1 0 0,-1 0 0,1-1 0,0 2 0,-1-1 0,0 0 0,1 0 0,-1 0 0,0 1 1,0-1-1,1 0 0,-1 1 0,0-1 0,0 1 0,-1 0 0,1-1 0,0 1 0,0 0 0,0 2 1,2 6 123,-1 0 1,0 0 0,-1 1 0,0-1 0,0 0 0,-1 1 0,0-1 0,-1 1 0,0-1-1,-1 0 1,0 0 0,-1 0 0,0 0 0,0 0 0,-1 0 0,0-1 0,-1 1 0,0-1-1,-7 8 1,11-14-29,-1-1 0,0 0 0,0 1 0,0-1 0,0 0 0,0 0 0,0-1 0,-1 1 0,1 0-1,-1-1 1,1 1 0,-1-1 0,0 0 0,1 0 0,-1 0 0,0 0 0,0-1 0,1 1 0,-1-1 0,0 1 0,0-1 0,0 0-1,0 0 1,0 0 0,0-1 0,-4 0 0,3 0-202,1-1 0,0 1 0,0-1 0,0 0 0,0 1 0,1-1 1,-1 0-1,0-1 0,1 1 0,0 0 0,-1-1 0,1 1 0,0-1 0,-3-5 0,1 1-146,0 0 0,1-1 0,-1 0 0,1 0 0,1 0 1,-3-10-1,5 2-612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77 17940,'1'0'81,"-1"0"-1,1 0 1,-1 0 0,1 0 0,0 0-1,-1-1 1,1 1 0,-1 0 0,1 0 0,-1 0-1,1 0 1,-1-1 0,1 1 0,-1 0-1,1-1 1,-1 1 0,1 0 0,-1-1-1,1 1 1,-1 0 0,0-1 0,1 1-1,-1-1 1,0 1 0,1-1 0,-1 1 0,0-1-1,1 1 1,-1-2 0,0 1 41,0 0 1,0 0 0,0 0-1,-1 0 1,1 0 0,0 0-1,-1 0 1,1 0 0,0 0-1,-1 0 1,1 0 0,-1 0-1,0 0 1,0-1 0,-3-3 240,1 1 0,-1 0 0,-1-1 0,1 2 0,-5-5 0,4 5-325,0 0 1,0 1-1,0-1 0,0 1 1,0 0-1,0 1 0,0-1 0,-1 1 1,1 0-1,-1 0 0,1 1 0,-1-1 1,1 1-1,-1 1 0,1-1 1,-1 1-1,1 0 0,-1 0 0,1 0 1,0 1-1,-1 0 0,1 0 0,0 0 1,0 1-1,1-1 0,-1 1 1,0 1-1,1-1 0,0 0 0,0 1 1,0 0-1,0 0 0,0 0 0,1 1 1,0-1-1,0 1 0,0 0 1,0 0-1,1-1 0,0 2 0,0-1 1,-2 10-1,3-14-39,1 0 1,0 0-1,0 0 1,0 0-1,0 0 1,0 0-1,0 0 1,0 0-1,0 0 1,0 0-1,0 1 1,0-1-1,1 0 1,-1 0-1,0-1 1,1 1-1,-1 0 1,1 0-1,-1 0 1,1 0-1,-1 0 1,1 0-1,0 0 1,-1-1-1,1 1 1,0 0-1,0-1 1,-1 1-1,1 0 1,0-1-1,0 1 1,0-1-1,0 1 1,0-1-1,0 0 1,0 1-1,0-1 1,2 0-1,2 1-13,1 0 0,0-1 0,0 0 0,0 0 0,-1 0 0,7-2 1,3 0-58,-1-2 1,0 0-1,0 0 1,23-12 0,54-33-299,-36 18 104,-24 20 63,-31 10 201,1 1 0,-1 0 0,1 0 1,0 0-1,-1 0 0,1 0 0,0 0 0,-1 0 0,1 0 0,0 0 0,-1 0 0,1 0 0,-1 0 0,1 0 0,0 1 0,-1-1 0,1 0 0,-1 0 0,1 1 0,0-1 0,-1 0 0,1 1 0,-1-1 0,1 1 0,-1-1 0,1 1 0,-1-1 0,0 1 0,1-1 0,-1 1 0,0-1 0,1 1 0,-1-1 0,0 1 0,1-1 0,-1 1 0,0 0 0,0-1 0,0 1 0,0 0 1,0-1-1,0 1 0,0 0 0,0 0 0,-2 37 138,0-31-73,1 0 1,1 0 0,-1 0-1,1 1 1,0-1-1,1 0 1,0 0 0,2 7-1,-3-13-45,0 0 1,1 0-1,-1 0 0,1-1 0,-1 1 0,1 0 0,-1 0 0,1-1 0,0 1 0,-1-1 0,1 1 0,0 0 0,0-1 0,-1 1 0,1-1 0,0 0 1,0 1-1,0-1 0,0 0 0,-1 1 0,1-1 0,0 0 0,0 0 0,0 0 0,0 0 0,0 0 0,0 0 0,0 0 0,0 0 0,0 0 0,-1 0 0,1 0 1,0 0-1,2-1 0,28-14 331,30-25 46,-39 24-283,34-19-1,-54 34-115,0 0 0,0 0 0,0 0 0,0 0 0,0 0 0,0 0 0,0 1 0,0-1 0,0 1 0,0 0 0,0-1 0,0 1 0,1 0 0,-1 0 0,0 0 0,0 1 0,0-1 0,0 0 0,0 1 0,0 0 0,0-1 0,0 1 0,2 1 0,-2 0-2,0-1 0,-1 1-1,1 0 1,-1 0-1,0-1 1,0 1-1,0 0 1,0 1-1,0-1 1,0 0-1,0 0 1,-1 0 0,1 0-1,-1 1 1,1-1-1,-1 0 1,0 0-1,0 1 1,0-1-1,0 0 1,-1 3-1,-5 41 97,6-42-212,-1 0 0,0 0 1,0-1-1,0 1 1,-1-1-1,1 1 0,-1-1 1,0 1-1,0-1 1,-3 4-1,-2-3-399,3-6 197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3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56 17324,'6'-39'3355,"-2"22"885,-11 80-4096,-2 44-125,8-96-17,2 0 0,-1 0 0,2 0 0,-1 0 0,1 0 0,1 0 1,4 12-1,-6-21-5,0 0 1,0 0 0,1 1-1,-1-1 1,0 0-1,1 0 1,-1 0 0,1-1-1,0 1 1,0 0 0,0-1-1,0 1 1,0-1-1,0 0 1,0 1 0,0-1-1,4 2 1,-2-2-90,0 0 1,1 0 0,-1-1-1,0 1 1,0-1-1,0 0 1,0 0-1,1 0 1,7-2-1,-6 1-312,0-1 0,-1 1 0,1-1 0,0 0 0,-1-1 0,1 1 0,-1-1 0,0 0 0,0-1 0,0 1 0,0-1 0,-1 0 0,1 0 0,5-8 0,-1-6-625,-1-3-228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3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13827,'-4'11'1984,"0"5"-1159,-2 3-289,2 5 1776,-1 8-1448,4 0-127,0-1-305,1-3-232,4-3-632,6 0-329,0-6 609,4-3-112,-5-6-160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3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19380,'6'-5'2199,"0"1"-1927,0 0 0,0 0-1,0 0 1,1 1-1,-1 0 1,1 0 0,0 0-1,0 1 1,0 0-1,0 1 1,12-2 0,-19 3-269,1 0 0,0 0 0,0 0 0,0 0 0,-1 0 0,1 1 0,0-1 0,0 0 0,-1 0 0,1 1 1,0-1-1,0 1 0,-1-1 0,1 0 0,0 1 0,-1-1 0,1 1 0,-1-1 0,1 1 0,-1 0 0,1-1 0,-1 1 1,1 0-1,-1-1 0,1 1 0,-1 0 0,0-1 0,1 1 0,-1 0 0,0 0 0,0-1 0,0 1 0,1 0 0,-1 0 1,0 0-1,0-1 0,0 1 0,0 0 0,-1 0 0,1 0 0,0-1 0,0 2 0,-2 6 18,1-1 0,-1 0 0,-4 12-1,3-12-15,-19 48 12,13-36-19,-11 38 0,20-56-9,0 0 0,-1 1 1,1-1-1,0 1 0,0-1 0,0 0 1,-1 1-1,2-1 0,-1 1 0,0-1 0,0 1 1,1 2-1,-1-4-1,1 1 1,-1-1-1,0 0 0,0 1 1,1-1-1,-1 1 0,1-1 0,-1 0 1,0 1-1,1-1 0,-1 0 1,1 1-1,-1-1 0,1 0 1,-1 1-1,1-1 0,-1 0 1,1 0-1,-1 0 0,1 0 1,-1 0-1,1 1 0,0-1 1,4-1-94,0 1 0,-1-1 1,1 0-1,0 0 0,-1 0 1,7-3-1,17-3-360,-26 6 429,0 1-1,0 0 0,0 0 1,0 0-1,0 0 0,0 0 0,-1 1 1,1-1-1,0 0 0,0 1 1,0 0-1,0-1 0,-1 1 1,1 0-1,0 0 0,1 1 1,-2-1 26,0 1 1,0-1 0,-1 0-1,1 1 1,0-1-1,-1 1 1,1-1 0,-1 1-1,0-1 1,0 1 0,1 0-1,-1-1 1,0 1 0,0-1-1,0 1 1,-1-1 0,1 1-1,0 0 1,0-1 0,-2 3-1,0 5 107,-1-1 0,0 0 0,0 0 0,-1 0 0,-1 0 0,1 0 0,-1-1 1,0 0-1,0 0 0,-8 7 0,-3 2 494,0-1 1,-33 23-1,35-30-813,16-13-1363,17-18-230,21-24 507,-15 10 438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3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 15835,'-2'-1'131,"-1"1"0,1-1-1,0 1 1,0 0 0,0 0-1,0 0 1,-1 0 0,1 0-1,0 1 1,0-1 0,0 1-1,0-1 1,0 1 0,0 0-1,0 0 1,0-1 0,-3 3-1,-2 1 141,1 0 0,0 1 0,-10 8 0,6-3 65,0 0 0,1 1 0,0 0 1,1 1-1,0 0 0,1 0 0,-10 21 1,15-28-283,0 1 0,0-1 0,0 0 0,1 1 0,0 0 1,0-1-1,0 1 0,1-1 0,-1 1 0,1 0 0,1-1 1,-1 1-1,1 0 0,0-1 0,0 1 0,1-1 0,0 1 0,0-1 1,0 0-1,0 0 0,1 0 0,3 5 0,-2-6-44,0 0 1,0 0-1,1 0 0,-1-1 0,1 0 0,0 0 0,0 0 0,0 0 0,0-1 1,0 0-1,1 0 0,-1-1 0,1 1 0,-1-1 0,1 0 0,-1 0 0,1-1 1,0 0-1,-1 0 0,1 0 0,0-1 0,-1 0 0,1 0 0,-1 0 0,1-1 1,8-3-1,-7 2 9,22-13 141,-28 15-142,0 0-1,0 1 1,0-1-1,0 0 1,0 0-1,-1 0 1,1 0-1,0 0 1,0 0-1,-1 0 1,1 0-1,0 0 1,-1 0-1,1-1 0,-1 1 1,1 0-1,-1 0 1,0 0-1,0-1 1,1 1-1,-1-2 1,0 2-5,-1 0 0,1 0 0,-1 1 0,1-1 0,-1 0 0,1 0 0,-1 0 0,1 1 0,-1-1 0,0 0 0,1 1 0,-1-1 0,0 0 0,0 1 0,1-1-1,-1 1 1,0-1 0,0 1 0,0 0 0,0-1 0,1 1 0,-1 0 0,0-1 0,0 1 0,0 0 0,0 0 0,0 0 0,0 0 0,0 0 0,0 0 0,-1 0 0,-31 3-61,-16 14-1265,41-13 1034,0-1-1,0 0 0,0-1 0,0 1 0,-1-2 0,-13 2 0,4-4-423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3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1 706 13187,'0'1'94,"0"0"0,0 0 0,-1 0 1,1 0-1,0 0 0,0-1 0,0 1 0,1 0 0,-1 0 1,0 0-1,0 0 0,0 0 0,1 0 0,-1 0 0,0 0 1,1 0-1,-1 0 0,1 0 0,-1-1 0,1 1 0,0 0 1,-1 0-1,1-1 0,1 2 0,-1-1 5,1-1-1,-1 0 1,0 1 0,0-1-1,1 0 1,-1 0-1,0 0 1,1 0 0,-1 0-1,0 0 1,1 0 0,-1 0-1,0-1 1,1 1-1,-1 0 1,2-1 0,7-4 379,1 0 1,-1-1 0,14-9-1,-18 11-325,542-311 4562,-13 92-3811,-282 127-1463,-237 90 449,-2 1-176,-1-1-1,0 0 0,14-9 1,-26 15 278,-1 0 1,0 0-1,0-1 1,0 1-1,1 0 0,-1 0 1,0 0-1,0 0 1,0 0-1,1-1 0,-1 1 1,0 0-1,0 0 1,0 0-1,0 0 0,0-1 1,0 1-1,1 0 1,-1 0-1,0 0 0,0-1 1,0 1-1,0 0 1,0 0-1,0-1 0,0 1 1,0 0-1,0 0 1,0 0-1,0-1 0,0 1 1,0 0-1,0 0 1,0-1-1,0 1 0,0 0 1,0 0-1,-1 0 1,1-1-1,0 1 0,0 0 1,0 0-1,0 0 1,0-1-1,0 1 0,-1 0 1,1 0-1,0 0 1,0 0-1,0 0 0,-1-1 1,0 0-47,-9-9-325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3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16724,'6'-6'450,"0"0"0,0 0 0,0 0 0,-1-1 0,0 0 1,0 0-1,-1-1 0,7-12 0,-10 18-334,52-115 1584,-8 18 92,-45 99-1777,0 0 0,0-1 0,0 1 0,0 0 0,0 0 0,0 0 0,1-1 0,-1 1 1,0 0-1,0 0 0,0 0 0,0-1 0,0 1 0,0 0 0,1 0 0,-1 0 0,0 0 0,0-1 1,0 1-1,0 0 0,1 0 0,-1 0 0,0 0 0,0 0 0,0 0 0,1 0 0,-1 0 1,0-1-1,0 1 0,1 0 0,-1 0 0,0 0 0,0 0 0,0 0 0,1 0 0,-1 0 1,0 1-1,6 7 266,3 23-150,-7-23-87,0-1-180,3 13 317,15 35 0,-19-51-394,1 0-1,0 0 0,0 0 0,1 0 0,-1-1 0,1 1 0,0-1 1,0 1-1,0-1 0,0 0 0,1 0 0,-1 0 0,1-1 0,7 5 0,-10-6 141,0-1 0,0 0-1,-1 0 1,1 1 0,0-1-1,0 0 1,0 0 0,0 0-1,0 0 1,0 0 0,0 0-1,0 0 1,0 0 0,1-1-1,7-4-669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3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17780,'-3'28'2535,"2"-22"-2255,0 1 0,1-1 0,-1 0 0,1 1 1,1 8-1,-1-14-279,1 1 1,-1-1-1,0 1 1,1-1-1,-1 1 1,1-1-1,0 0 1,0 1-1,-1-1 0,1 0 1,0 0-1,0 1 1,0-1-1,0 0 1,0 0-1,1 0 1,-1 0-1,0 0 1,0 0-1,1-1 1,-1 1-1,0 0 1,1-1-1,-1 1 0,1-1 1,2 1-1,9 3-7,1 0 0,-1 1-1,0 0 1,0 1 0,0 0-1,-1 1 1,0 0 0,13 12 0,-21-17 21,-1 1 0,1 0 0,-1 1 0,0-1 0,0 0 0,-1 1 0,1 0 0,-1-1 0,1 1 0,-1 0 0,0 0 0,-1 1 0,1-1 0,-1 0 0,0 0 0,0 1 0,0-1 0,0 1 0,-1-1 0,0 1 0,0-1 0,0 1 0,0-1 0,-1 1 0,0-1 0,0 0 0,0 1 0,0-1 0,-3 7 0,1-6 64,0 0 0,0 0 1,0 0-1,-1 0 0,0 0 0,0 0 1,0-1-1,0 0 0,-1 0 0,1 0 0,-1-1 1,0 1-1,-10 4 0,13-7-87,-1 0 0,0 1-1,0-1 1,1 0-1,-1-1 1,0 1 0,0 0-1,0-1 1,0 0 0,0 1-1,0-1 1,0-1-1,0 1 1,0 0 0,0-1-1,0 1 1,0-1 0,0 0-1,0 0 1,1 0 0,-1 0-1,0-1 1,1 1-1,-1-1 1,1 1 0,-1-1-1,1 0 1,-4-4 0,1 1-28,1-1 1,0 1-1,0-1 0,0 0 1,-4-9-1,-3-14-225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0:1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39 152 10410,'-23'1'1632,"22"-1"-1515,1 0-1,-1 0 1,1 0-1,-1 0 1,0 0-1,1 0 1,-1-1 0,1 1-1,-1 0 1,0 0-1,1 0 1,-1-1-1,1 1 1,-1 0 0,1-1-1,-1 1 1,1 0-1,-1-1 1,1 1-1,-1 0 1,1-1-1,0 1 1,-1-1 0,1 1-1,-1-1 1,1 1-1,0-1 1,0 0-1,-1 1 1,1-1 0,0 1-1,0-2 808,30 7 190,48-4-1094,14 0-14,-1-3 0,97-16 0,-105 3 40,164-22 13,-205 33-47,0 3 1,0 1-1,80 11 1,-67-2-1,0-1 0,1-4 0,82-2 0,35-3 13,23-2-24,101-44 127,-196 28-18,1 3-1,125-1 0,-182 16-87,2 0-14,0 3 0,67 9 0,-15 5-18,0-4 1,122-1 0,543 23 54,-262-16 63,-352-22-122,552 7 5,0 10 16,-702-13-21,1 0 0,-1 0 1,0 1-1,1-1 0,-1 0 0,0 0 0,1 0 0,-1 0 1,0 0-1,1 0 0,-1 0 0,0 0 0,1 0 0,-1 0 1,0 0-1,1 0 0,-1 0 0,0 0 0,1-1 1,-1 1-1,0 0 0,0 0 0,1 0 0,-1 0 0,0-1 1,1 1-1,-1 0 0,0 0 0,0 0 0,1-1 0,-1 1 1,0 0-1,0 0 0,0-1 0,1 1 0,-1 0 1,0-1-1,0 1 0,0 0 0,0-1 0,0 1 0,0-1 1,-11-11-506,-5-5 385,1-15-95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4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15587,'6'-8'1889,"4"-3"-921,0-2-336,4-4 1048,5-2-343,2 2-345,5-2-232,4 8-744,-2-1-488,-1 2 456,-4 2-152,-10 1-128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4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17500,'2'10'4655,"1"27"-3275,2 11-1437,-2-22 145,-2-12 45,1 1 0,0-1-1,1 1 1,1-1 0,7 20 0,-10-33-113,-1 0 0,1 0 0,-1 0 0,1 0 0,0 0 0,-1 0 0,1 0 1,0 0-1,-1 0 0,1 0 0,0-1 0,0 1 0,0 0 0,0 0 1,0-1-1,0 1 0,0-1 0,0 1 0,0-1 0,0 1 0,0-1 0,0 0 1,1 0-1,-1 1 0,0-1 0,2 0 0,-1-1 4,1 1 0,-1-1 0,0 0 0,1 0 0,-1 0 0,0 0 0,0 0 0,1 0 0,-1-1 0,0 1 0,3-4 0,4-4-199,1-1 0,-2 0-1,12-17 1,-15 20 159,-1 1 0,0-1 1,0 0-1,-1 0 0,0-1 0,0 1 0,-1-1 0,1 0 0,-2 1 0,1-1 0,0-11 1,-2-2-243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41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15123,'3'31'1833,"-2"4"-1217,2-1-232,0-1 952,1 0-552,3-3-200,2 0-600,-1-7-376,1-13-1560,0-7 1728,-1-12-320,-2-8-200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4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18492,'-3'0'177,"-1"1"0,1-1 0,0 1-1,-1 0 1,1 0 0,0 0 0,0 1 0,0-1 0,0 1 0,0-1-1,0 1 1,0 0 0,0 0 0,1 0 0,-1 1 0,-3 4 0,4-5-150,0 0-1,0 1 1,0-1 0,0 0 0,1 1 0,-1 0 0,1-1-1,0 1 1,0 0 0,0 0 0,0 0 0,1 0 0,-1 0-1,1-1 1,-1 1 0,1 0 0,0 0 0,0 0 0,1 4-1,-1-6-22,0 0-1,0-1 0,1 1 1,-1-1-1,0 1 1,0 0-1,1-1 0,-1 1 1,0-1-1,1 1 0,-1 0 1,1-1-1,-1 1 0,1-1 1,-1 0-1,1 1 1,-1-1-1,1 1 0,-1-1 1,1 0-1,-1 1 0,1-1 1,0 0-1,-1 0 0,1 1 1,1-1-1,0 0 4,0 0 1,0 0-1,0 0 0,0 0 1,0 0-1,0 0 0,0-1 1,0 1-1,2-2 0,2 0 11,0 0 0,0-1 0,0 0-1,-1 0 1,6-4 0,-3 0 10,-1 0 1,1-1-1,6-10 0,11-11 24,-4 77-96,-15-35 50,1 0 0,0-1-1,0 0 1,1 0-1,1 0 1,14 15-1,-10-14 28,14 14 22,-25-25-21,-1-1-1,0 1 1,1 0-1,-1 0 1,0-1-1,0 1 1,0 0 0,0 0-1,0 0 1,-1 0-1,1 0 1,0 2-1,-1-2 25,-1 0 1,1-1-1,0 1 0,-1 0 0,0-1 0,1 1 1,-1-1-1,0 1 0,0-1 0,0 1 0,0-1 0,0 0 1,0 1-1,0-1 0,0 0 0,-3 2 0,-25 18 810,22-17-644,-18 11 203,-1-1 0,-49 18 1,75-32-459,0-3-214,0 0 1,1-1-1,0 1 1,-1 0-1,1 0 1,3-5 0,5-11-306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4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15163,'0'0'128,"1"1"0,0-1-1,-1 0 1,1 1 0,0-1-1,-1 0 1,1 0 0,0 1-1,-1-1 1,1 0 0,0 0-1,0 0 1,-1 0 0,1 0-1,0 0 1,0 0 0,-1 0 0,1 0-1,0-1 1,0 1 0,0 0-1,21-9 1243,-4 2-534,25 0-27,-1 1 0,87 0 0,-74 5-622,59-9 1,-88 4-1103,-25 6 861,-1-1-1,1 1 1,-1 0 0,1 0-1,-1 0 1,1 0 0,-1 0-1,1-1 1,-1 1-1,1 0 1,-1 0 0,0-1-1,1 1 1,-1 0 0,1-1-1,-1 1 1,0 0 0,1-1-1,-1 1 1,0 0 0,1-1-1,-1 1 1,0-1 0,0 1-1,1-1 1,-1 1 0,0-1-1,0 1 1,0-1-1,0 1 1,1-1 0,-1 1-1,0-1 1,0 1 0,0-1-1,0 1 1,0-1 0,-1 1-1,1-1 1,0 1 0,0-1-1,0 1 1,0-1 0,-3-4-568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10 13875,'0'-1'185,"0"1"0,0 0 1,0 0-1,0-1 0,0 1 0,1 0 0,-1-1 1,0 1-1,-1 0 0,1 0 0,0-1 0,0 1 1,0 0-1,0-1 0,0 1 0,0 0 1,0 0-1,0-1 0,0 1 0,0 0 0,-1 0 1,1-1-1,-1 1 556,1-1-556,0 1 0,0 0 0,0 0 0,-1 0 1,1 0-1,0-1 0,0 1 0,-1 0 0,1 0 1,0 0-1,-1 0 0,1 0 0,-13 7 2120,-17 24-3213,23-24 1594,-202 236-66,208-242-602,0 0 0,0 0 0,1 0-1,-1 0 1,0 0 0,0 0 0,1 0-1,-1 0 1,1 1 0,-1-1 0,1 0 0,-1 2-1,1-2-12,0-1 1,0 1-1,0 0 0,0-1 0,0 1 1,0-1-1,0 1 0,0-1 0,1 0 1,-1 1-1,0-1 0,0 1 0,1-1 1,-1 1-1,0-1 0,0 1 0,1-1 0,-1 0 1,0 1-1,1-1 0,-1 0 0,1 1 1,3 1 3,-1 0 1,1-1 0,-1 1 0,1-1 0,0 0 0,6 1 0,7 3 22,17 6-315,66 13 0,-84-21 107,0-1 0,0 0-1,1-2 1,-1 0 0,1 0 0,21-5-1,3-7-185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4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15235,'19'-40'8783,"-18"58"-8301,0 1 0,-2 26 0,0-25-462,0 1 1,4 29 0,-2-45-17,0 1 1,0-1 0,0 0 0,1 1 0,0-1 0,0 0 0,0 0-1,1 0 1,0 0 0,0 0 0,0-1 0,0 1 0,7 5-1,-6-6-36,1-1 0,0 0 0,0 0 0,0 0-1,1-1 1,-1 1 0,1-1 0,-1-1 0,1 1 0,-1-1-1,1 0 1,0 0 0,0 0 0,0-1 0,0 0-1,-1 0 1,8-2 0,-7 2-151,-1-1 1,1 0-1,0 0 0,0-1 0,0 1 1,-1-1-1,1-1 0,-1 1 0,1-1 1,-1 0-1,0 0 0,0 0 0,-1-1 1,1 1-1,0-1 0,5-8 0,-1-7-527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4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18556,'-5'16'1800,"2"5"-1160,1-1-271,-3 2 695,4-2-168,5 6-424,2-2-440,5-1-776,-1-4-304,0-8 792,3 1-208,2-2-153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4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18364,'30'-3'3862,"-25"2"-3464,1 0 0,-1 1 0,0-1 0,1 1 0,-1 0 0,0 1 0,8 1-1,-11-2-376,-1 1-1,1 0 1,-1-1-1,1 1 1,-1 0-1,0 0 1,0 0-1,1 0 1,-1 0-1,0 0 1,0 1-1,0-1 1,0 0-1,0 1 1,0-1-1,-1 0 1,1 1-1,0-1 1,-1 1-1,1-1 0,-1 1 1,0-1-1,1 1 1,-1 0-1,0-1 1,0 1-1,0-1 1,0 1-1,0 0 1,0 1-1,-2 11-39,0 0 0,0 0 0,-1 0 0,-1-1 0,-1 1 0,1-1 0,-13 23 0,7-16-339,-11 38 0,21-57 331,0-1-1,0 0 1,0 1-1,0-1 1,0 1-1,0-1 1,0 1-1,0-1 1,0 0 0,0 1-1,0-1 1,0 1-1,0-1 1,0 1-1,1-1 1,-1 0 0,0 1-1,0-1 1,1 0-1,-1 1 1,0-1-1,0 0 1,1 1-1,-1-1 1,0 0 0,1 1-1,-1-1 1,0 0-1,1 0 1,-1 0-1,1 1 1,-1-1-1,0 0 1,1 0 0,-1 0-1,1 0 1,-1 0-1,0 0 1,1 0-1,-1 0 1,1 0-1,-1 0 1,1 0 0,-1 0-1,1 0 1,-1 0-1,0 0 1,1 0-1,-1 0 1,1-1 0,23-5-974,-20 4 882,0 1 0,0-1 0,0 1 1,0 0-1,0 0 0,0 0 0,0 1 1,0-1-1,1 1 0,-1 0 0,7 1 1,-9-1 100,-1 0 1,1 1 0,-1-1 0,1 1-1,-1-1 1,1 1 0,-1-1-1,1 1 1,-1 0 0,0 0 0,1 0-1,-1 0 1,0 0 0,0 0-1,0 0 1,0 0 0,0 0 0,0 0-1,0 1 1,0-1 0,0 0-1,0 1 1,-1-1 0,1 1 0,0-1-1,-1 1 1,1-1 0,-1 1-1,0-1 1,0 1 0,1-1 0,-1 1-1,0 2 1,-1 1 27,0 1 1,0-1-1,0 1 0,-1-1 0,1 0 1,-1 0-1,0 0 0,-1 0 1,-3 6-1,0-1-24,0-1 0,-1 0 1,-13 14-1,27-47-799,6 0 523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4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14307,'-12'18'952,"-11"16"872,1 0 1,-20 45-1,38-70-1648,0 0 0,1 0 0,0 1 0,0-1 0,1 0 0,0 1 0,1 0 0,0-1 0,0 1 1,1 0-1,1 0 0,-1-1 0,2 1 0,3 16 0,-3-21-154,0-1-1,1 0 1,-1 1-1,1-1 1,0-1-1,0 1 1,0 0-1,1-1 1,-1 1-1,1-1 1,0 0-1,0 0 1,0-1-1,0 1 1,0-1-1,1 0 1,-1 0-1,1 0 1,0-1-1,-1 0 1,1 0 0,8 1-1,-3 0-22,0-1-1,-1 0 1,1-1-1,0 0 1,-1-1-1,1 0 1,-1 0-1,1-1 1,-1 0-1,16-6 1,20-16 7,-42 23 7,0-1-1,0 0 1,0 0-1,0 0 1,-1 0-1,1-1 1,-1 1-1,0-1 1,0 0 0,0 1-1,0-1 1,2-5-1,-3 7 1,-1 1-1,0-1 1,1 0-1,-1 0 1,0 0-1,0 0 1,0 1-1,1-1 0,-1 0 1,0 0-1,0 0 1,0 0-1,-1 0 1,1 1-1,0-1 1,0 0-1,0 0 1,0 0-1,-1 0 1,1 1-1,0-1 1,-1 0-1,1 0 1,-1 1-1,1-1 1,-1 0-1,1 1 1,-2-2-1,1 1 13,-1 1-1,1-1 1,-1 0-1,0 0 0,1 1 1,-1-1-1,0 1 1,0 0-1,1-1 1,-1 1-1,0 0 1,-3 0-1,-4 1 92,0 0 0,-1 0-1,-16 6 1,13-3-83,0 1 0,0 1 0,0 1 0,-13 8 0,39-24-73,10-5-20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17956,'-11'73'4829,"-1"7"-4513,10-59-309,0-11-10,0 0 0,2 1 0,-1-1 0,1 1 0,3 20 0,-3-31-19,0 1 0,0-1 1,0 1-1,0-1 0,0 1 0,0-1 0,0 1 0,0-1 0,1 1 0,-1-1 0,0 0 0,0 1 0,0-1 0,1 1 0,-1-1 0,0 0 1,0 1-1,1-1 0,-1 1 0,0-1 0,1 0 0,-1 0 0,0 1 0,1-1 0,-1 0 0,0 1 0,1-1 0,-1 0 0,1 0 1,-1 0-1,1 1 0,-1-1 0,0 0 0,1 0 0,-1 0 0,1 0 0,-1 0 0,1 0 0,-1 0 0,1 0 0,-1 0 0,1 0 0,-1 0 1,1 0-1,-1 0 0,0-1 0,1 1 0,-1 0 0,1 0 0,-1 0 0,1-1 0,-1 1 0,0 0 0,1 0 0,-1-1 0,0 1 1,1 0-1,-1-1 0,0 1 0,1-1 0,-1 1 0,0 0 0,0-1 0,0 1 0,1-1 0,-1 0 0,18-30-1100,0-26 267,-11 28 279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0:1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39 10370,'-4'0'377,"0"0"-1,1 0 1,-1 0-1,0-1 1,1 1-1,-1-1 0,1 0 1,-1 0-1,1 0 1,0 0-1,-1-1 1,1 1-1,-6-5 1,29 9 719,1 3-1068,1-1-1,-1-1 1,1-2 0,-1 0 0,26-1 0,109-12-65,-126 8 55,665-15 154,-172 13-109,-314-4 41,372 30 1,-551-18-105,563 45 60,10-55 41,94 3 165,-488 11-185,307 5 32,-2-27-55,-406 7-37,204-11 35,-221 17-11,127 14 0,-193-9-2,0 1 0,1 1 0,-2 0 0,1 2 0,-1 1 0,0 1 0,35 19 0,-59-28-14,1 1 1,0-1 0,-1 0 0,1 0-1,-1 0 1,1 0 0,-1 0 0,1 0-1,-1 0 1,1 0 0,-1 0 0,1-1-1,0 1 1,-1 0 0,1 0 0,-1 0-1,1-1 1,-1 1 0,1 0-1,-1 0 1,0-1 0,1 1 0,-1 0-1,1-1 1,-1 1 0,0-1 0,1 1-1,-1-1 1,0 1 0,1 0 0,-1-1-1,0 1 1,0-1 0,1 1 0,-1-1-1,0 1 1,0-1 0,0-1 0,2 0 50,5-11 173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4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20004,'0'-1'39,"0"1"1,0 0-1,0 0 0,0 0 0,0 0 0,1 0 1,-1 0-1,0 0 0,0 0 0,0 0 0,0 0 0,0-1 1,0 1-1,0 0 0,0 0 0,0 0 0,0 0 1,0 0-1,0 0 0,0 0 0,0 0 0,0 0 1,0 0-1,1 0 0,-1 0 0,0 0 0,0 0 0,0 0 1,0 0-1,0 0 0,0 0 0,0 0 0,0 0 1,0 0-1,0 0 0,1 0 0,-1 0 0,0 0 0,0 0 1,0 0-1,0 0 0,0 0 0,0 0 0,0 0 1,0 0-1,0 0 0,0 0 0,0 0 0,1 0 0,-1 0 1,0 0-1,0 0 0,0 0 0,0 0 0,0 0 1,0 1-1,0-1 0,0 0 0,0 0 0,0 0 1,0 0-1,0 0 0,0 0 0,5 11 1294,6 22-538,-7-20-502,22 57-1448,50 96-1,-72-155-137,-9-11-442,-14-17 285,5 0 758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4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 16339,'-1'-3'1953,"2"2"-1193,5-1-160,2-1 1009,5-1-449,2 0-168,6-3-320,2-3-240,3 0-624,-3-3-408,4-3-312,-4 0 720,-7-4-272,2 1-184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4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99 18268,'-2'3'327,"1"-1"1,0 1-1,0-1 0,0 1 1,0-1-1,0 1 1,1 0-1,-1-1 0,1 1 1,-1 0-1,1 0 0,0-1 1,0 1-1,1 0 0,-1 0 1,1 2-1,0-3-297,0 0 0,0 0 0,0 0-1,1 0 1,-1 0 0,1 0 0,-1 0 0,1-1-1,0 1 1,-1-1 0,1 1 0,0-1 0,0 0-1,0 0 1,0 1 0,0-1 0,0-1 0,0 1-1,4 1 1,15 4-209,37 6 0,-46-11 104,1 1 0,0 0 1,-1 1-1,1 1 0,-1 0 0,0 1 1,0 0-1,16 10 0,-27-14 74,0-1 0,0 1 0,0 0 0,-1-1 0,1 1 0,0 0 0,0 0-1,-1 0 1,1 0 0,0 0 0,-1 0 0,1 0 0,-1 0 0,1 0 0,-1 0 0,0 0 0,1 0-1,-1 0 1,0 0 0,0 0 0,0 0 0,0 0 0,0 0 0,0 1 0,0 0 0,-1 0 7,1 1 1,-1-1-1,0 1 1,0-1 0,-1 0-1,1 1 1,0-1-1,-1 0 1,1 0 0,-4 3-1,-1 2 41,-1-1 0,0 0-1,-1-1 1,1 1 0,-10 4-1,9-6-84,1 0 0,-1-1 0,0 0 0,1-1 0,-1 1 0,0-1 0,-1-1 0,-7 1 0,12-2 7,0 0 1,1 0 0,-1 0-1,0-1 1,0 0 0,1 0-1,-1 0 1,1 0 0,-1 0-1,1-1 1,-1 1 0,1-1-1,0 0 1,0 0 0,0 0-1,0-1 1,0 1 0,0-1-1,-4-5 1,-8-11-242</inkml:trace>
  <inkml:trace contextRef="#ctx0" brushRef="#br0" timeOffset="1">4 63 16900,'9'-2'2152,"1"-3"-1344,4 1-336,2-2 1425,11 5-977,2-5-296,2 0-896,5 6-520,-3-8 680,-6-1-176,0-7-168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4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9 123 17972,'-2'28'1760,"-1"3"-1056,0-3-320,3 4 769,0-2-209,6-2-336,4 0-248,2-7-616,3-4-280,2-1-600,-3 0-857,-1-10 1529,0 2-352,-6-5-272</inkml:trace>
  <inkml:trace contextRef="#ctx0" brushRef="#br0" timeOffset="1">194 1 18132,'2'16'1864,"-2"4"-1344,-3 3-216,3 2 897,3 6-657,2-1-32,8-2-208,-1-2-136,-1-1-96,4-3-112,-2-6-320,-2 3-224,0-8-368,-5-2 776,-4 1-216,-1 1-89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4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1 934 14507,'6'-1'306,"1"0"-1,0 0 1,-1 0-1,0 0 0,1-1 1,-1-1-1,0 1 1,0-1-1,0 0 1,9-6-1,11-4 531,446-214 3572,18 36-3789,-349 146-680,234-78-351,-8-20-31,-229 76 472,-111 53 48,-1-2-1,-1-1 1,23-20-1,-48 37-85,1 0 0,0-1 0,-1 1-1,1-1 1,0 1 0,-1-1 0,1 1 0,-1-1 0,1 1 0,-1-1-1,1 0 1,-1 1 0,1-1 0,-1 0 0,0 1 0,1-1 0,-1 0-1,0 1 1,0-1 0,1-1 0,-13 1-816,-23 13-323,24-8 688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5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1 448 15771,'1'0'107,"0"0"-1,1 0 1,-1 0-1,0 0 1,1-1-1,-1 1 0,0 0 1,0-1-1,1 1 1,-1-1-1,0 1 1,0-1-1,0 0 1,0 1-1,0-1 0,0 0 1,0 0-1,0 0 1,0 0-1,0 0 1,1-1-1,16-28 335,-13 19-98,38-64 1564,63-124 1071,-92 169-2611,20-50 760,-33 70-696,-5 20-348,2 6-255,0 1 1,1 0 0,0-1-1,2 1 1,0 0 0,0 0-1,2-1 1,0 1 0,1-1-1,1 0 1,0 0 0,13 26-1,-17-40 28,-1-1 78,0 0 1,0-1-1,1 1 1,-1 0 0,1 0-1,-1 0 1,0 0-1,1 0 1,-1-1-1,1 1 1,0 0-1,-1 0 1,1-1-1,0 1 1,-1 0 0,1-1-1,0 1 1,0-1-1,0 1 1,-1-1-1,1 0 1,0 1-1,0-1 1,0 0-1,0 1 1,0-1-1,0 0 1,0 0 0,0 0-1,0 0 1,1 0-1,8-5-653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5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20244,'-1'1'103,"-1"1"-1,0-1 1,1 0-1,0 1 1,-1 0-1,1-1 1,0 1-1,0 0 1,0 0-1,0 0 1,0 0-1,1-1 1,-1 1-1,0 0 1,1 0-1,0 1 1,-1-1-1,1 3 1,-1 3 7,1 0 1,-1 0 0,3 13-1,-2-19-109,0 0-1,1 0 0,-1 0 1,1-1-1,-1 1 1,1 0-1,0 0 1,0 0-1,0 0 0,0-1 1,0 1-1,0-1 1,1 1-1,-1-1 1,0 1-1,1-1 0,-1 0 1,1 1-1,0-1 1,-1 0-1,4 1 1,2 1-27,0 0 0,1 0 0,-1-1 0,12 1 0,-12-2-4,-1 1-1,1-1 1,0 1 0,-1 0 0,13 7 0,-18-8 26,1 0 1,-1 0-1,1 0 1,-1 1-1,1-1 1,-1 1-1,1-1 1,-1 1-1,0 0 1,0-1-1,0 1 1,0 0-1,0 0 1,-1 0-1,1 0 0,0-1 1,-1 1-1,1 0 1,-1 0-1,0 0 1,0 0-1,0 0 1,0 0-1,0 4 1,-1-1 0,0 0 1,0-1-1,-1 1 0,1 0 1,-1 0-1,0-1 0,-1 1 1,1-1-1,-1 0 1,0 1-1,0-1 0,0-1 1,0 1-1,-1 0 0,0-1 1,1 1-1,-1-1 1,0 0-1,-6 2 0,8-3 24,0-1-1,-1 1 1,1-1-1,-1 0 0,1 0 1,-1 0-1,1 0 1,-1 0-1,0 0 1,1-1-1,-1 1 0,0-1 1,0 0-1,1 0 1,-1 0-1,0 0 0,0-1 1,1 1-1,-1-1 1,0 1-1,1-1 1,-1 0-1,1 0 0,-1 0 1,1 0-1,-1-1 1,1 1-1,0-1 1,-1 1-1,1-1 0,0 0 1,0 0-1,0 0 1,1 0-1,-3-3 1,-7-17 48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5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18460,'16'-1'1760,"4"-5"-1160,1-3-295,6-3 719,5 2-424,-3-6-920,-4 0 560,-6-7-328,-6 0-120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5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17236,'4'-16'3515,"-3"27"-920,-3 27-1118,-5 11-1250,2-21-185,-1 29 0,5-49-34,1 0 0,1 0-1,-1 0 1,1 0-1,1-1 1,-1 1 0,1 0-1,5 10 1,-6-15 0,0-1 1,0 0 0,0 0-1,1 0 1,-1 0-1,1 0 1,0 0 0,-1 0-1,1 0 1,0-1-1,0 1 1,0-1 0,0 1-1,1-1 1,-1 0-1,0 1 1,0-1 0,5 1-1,-3-1-45,1 0-1,0-1 0,-1 1 1,1-1-1,0 0 1,0 0-1,-1-1 1,1 1-1,7-3 1,-4 1-63,0 0 0,0-1 1,-1 0-1,0 0 1,1-1-1,-1 0 1,0 0-1,-1-1 0,1 0 1,-1 0-1,10-11 1,-13 12 66,0-1 1,0 1-1,-1-1 1,1 0-1,-1 0 1,-1 0-1,3-6 1,1-14-291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5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15379,'-1'24'1809,"1"5"-1009,0 1-344,1-2 1328,2 2-767,3-2-441,1-1-304,1-7-664,1-3-337,4-13 577,0-4-120,0-10-120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0:2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3143 328 11338,'-1'-6'117,"0"0"-1,1 0 1,-2 0 0,1 1-1,-1-1 1,0 1-1,0-1 1,0 1-1,-1-1 1,0 1-1,0 0 1,0 0-1,-1 1 1,0-1-1,0 1 1,0-1 0,0 1-1,0 1 1,-6-5-1,-6-3 157,1 1 1,-1 1-1,-1 0 0,-31-12 0,-18-2 176,-1 4-1,-132-22 0,-143 7-115,-137 17-3,193 9-288,91 0-38,-379-5-49,526 15 39,0 2 1,0 2 0,-56 16-1,72-14 20,0 2 0,1 2 0,0 1 0,1 1 0,-43 27 0,59-30-3,0 0 0,0 0 0,2 1 0,-1 1-1,2 0 1,0 1 0,0 0 0,1 1 0,1 0 0,-8 18-1,-7 20 50,-28 97-1,34-93-25,5-17-30,1 0-1,2 1 0,2 0 0,2 1 0,1-1 1,2 43-1,4-66-7,1 0 0,0 0 0,1 0 1,1-1-1,1 1 0,14 32 0,-13-37 5,1-1 1,0 1-1,1-1 0,0-1 0,1 0 0,1 0 1,-1-1-1,2 0 0,20 16 0,-2-7 0,0-1-1,1-1 0,60 22 1,103 25 14,-183-60-13,471 107 103,-291-73-74,-31-5-66,2-7 1,202 6-1,-202-32 152,0-7 1,0-7-1,0-7 0,-2-7 1,-2-6-1,256-93 1,-332 95 112,-2-4 0,142-86 1,-162 83 29,-1-3-1,-2-3 1,96-99-1,-136 127-174,-1 0 0,-1-1 0,-1-1 0,12-20 0,-22 34-62,-1 0 0,1 0 0,-1 0 0,0 0 1,0-1-1,-1 1 0,0-1 0,0 1 0,0-1 1,0 1-1,-1-1 0,0 1 0,0-1 1,-1 0-1,0 1 0,1-1 0,-2 1 0,1-1 1,-1 1-1,0 0 0,-5-11 0,-6-2 24,-1 1 0,0 0-1,-2 0 1,0 2 0,0 0-1,-25-16 1,-3-5-16,-20-20-33,2 2-31,-77-54-1,116 93-158,1 2 0,-2 0-1,0 1 1,-1 2 0,0 0-1,0 2 1,-44-9 0,-221-8-1405,182 22 1020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6:5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16556,'-11'2'387,"1"0"0,-1 0 0,0 1 0,0 1 0,1 0 0,0 0 0,-12 8 0,17-9-252,-1 0 1,1 1-1,0 0 0,0 0 0,0 0 0,0 0 0,1 1 0,0 0 0,0 0 0,0 0 0,1 0 0,-1 1 0,-3 10 0,6-15-118,0 0 0,1 0 0,-1 0 0,1 0 0,0 0 0,-1 1 0,1-1 0,0 0 0,0 0 0,0 1 0,0-1-1,0 0 1,0 0 0,0 1 0,0-1 0,0 0 0,0 0 0,1 1 0,-1-1 0,1 0 0,-1 0 0,1 0 0,0 2 0,0-2-7,1 0 1,-1-1 0,0 1-1,0 0 1,0-1-1,1 1 1,-1-1 0,0 0-1,1 1 1,-1-1 0,0 0-1,0 0 1,1 0 0,-1 0-1,1 0 1,-1 0-1,3 0 1,5-2 1,0 0 0,-1-1-1,1 1 1,-1-2 0,11-4-1,-2-2-2,0-1 0,-1-1 0,23-20 0,7-6-145,-45 39 128,-1 0 0,1-1 1,-1 1-1,1-1 0,-1 1 0,1 0 0,-1-1 0,1 1 0,-1 0 0,0 0 0,1-1 0,-1 1 0,0 0 0,0 0 0,0 0 0,0-1 0,0 1 0,0 0 0,0 0 0,0 1 0,3 26-57,-2-13 109,0-1-1,1 1 0,0 0 0,1-1 1,1 1-1,1-1 0,0 0 0,0 0 1,1-1-1,1 0 0,0 0 0,1 0 1,1-1-1,0 0 0,19 20 0,-10-17 23,-12-11-42,0 0 1,-1 1-1,0 0 1,0 0-1,0 0 1,-1 1-1,7 9 1,-11-14-14,1 0 0,-1 0 0,0 0 0,0 0 0,0 0 0,0-1 0,0 1 0,0 0 0,0 0 1,0 0-1,0 0 0,0 0 0,-1-1 0,1 1 0,0 0 0,-1 0 0,1 0 0,0-1 0,-1 1 0,1 0 0,-1 0 0,1-1 0,-1 1 0,0 0 0,1-1 1,-1 1-1,1-1 0,-1 1 0,0-1 0,0 1 0,1-1 0,-1 1 0,0-1 0,-1 1 0,-32 12 390,26-11-297,-20 6 278,1-2 0,-43 4-1,-8 3-452,76-13-52,1 0 1,-1 0-1,1 0 1,-1 1-1,1-1 1,-1 1-1,1-1 1,-1 1-1,1-1 1,-1 1-1,1 0 1,0 0-1,-1 0 1,1 0-1,0 0 1,0 0-1,0 0 1,0 0-1,-2 2 1,3-2-454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7:2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16163,'12'-10'1524,"-1"1"0,1 0 0,22-12 0,-29 18-1326,0 0-1,1 1 1,-1 0 0,0 0-1,0 0 1,1 1-1,-1 0 1,1 0-1,-1 0 1,1 1 0,0 0-1,-1 0 1,8 1-1,-12-1-188,0 0 1,1 0-1,-1 1 0,0-1 0,0 0 0,1 1 0,-1-1 0,0 1 0,0-1 0,0 1 1,0-1-1,0 1 0,0 0 0,0 0 0,0 0 0,0-1 0,0 1 0,0 0 0,-1 0 1,1 0-1,0 0 0,-1 0 0,1 0 0,0 2 0,-1-1-3,1 0 0,-1 0-1,0 0 1,0 0 0,0 0-1,0 0 1,0 0 0,-1 0 0,1 0-1,-1 0 1,1 0 0,-1-1-1,-1 4 1,-3 5 10,-1-1-1,1 0 1,-1-1-1,-11 13 1,10-15-7,-12 17 41,18-23-51,1 0 1,0 1 0,-1-1-1,1 1 1,0-1 0,-1 1-1,1-1 1,0 1 0,0-1 0,0 1-1,0-1 1,-1 1 0,1-1-1,0 1 1,0 0 0,0-1-1,0 1 1,0-1 0,0 1 0,1-1-1,-1 1 1,0-1 0,0 1-1,0-1 1,0 1 0,0-1-1,1 1 1,-1-1 0,0 1-1,1-1 1,-1 1 0,0-1 0,1 0-1,-1 1 1,0-1 0,1 1-1,-1-1 1,1 0 0,-1 0-1,1 1 1,-1-1 0,1 0-1,0 1 1,38 11-133,-33-11 106,0 1-1,0 0 0,0 0 1,0 0-1,0 1 1,0-1-1,-1 1 0,9 7 1,-13-9 30,0-1-1,0 1 1,-1 0 0,1 0 0,-1 0 0,1 0 0,0 0-1,-1 0 1,0 1 0,1-1 0,-1 0 0,0 0 0,0 0-1,1 0 1,-1 0 0,0 1 0,0-1 0,0 0 0,0 0-1,0 0 1,-1 0 0,1 0 0,0 1 0,-1-1 0,1 0-1,0 0 1,-1 0 0,1 0 0,-1 0 0,0 0 0,1 0-1,-1 0 1,0 0 0,0-1 0,0 2 0,-5 5 117,0-1 1,0 1-1,-10 6 0,13-10-63,-26 19 383,19-15-250,-1 1-1,1 1 1,1-1-1,-18 21 1,27-29-263,0 0 0,0 1-1,-1-1 1,1 0 0,0 0-1,-1 0 1,1 1 0,0-1 0,0 0-1,0 0 1,-1 1 0,1-1-1,0 0 1,0 0 0,0 1 0,0-1-1,0 0 1,-1 1 0,1-1-1,0 0 1,0 1 0,0-1 0,0 0-1,0 1 1,0-1 0,0 0 0,0 1-1,0-1 1,0 0 0,0 1-1,0-1 1,0 0 0,1 1 0,-1-1-1,0 0 1,0 0 0,0 1-1,0-1 1,1 1 0,13-4-2208,19-14 464,-8 1 459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7:24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17436,'-15'6'658,"0"0"1,0 0 0,1 2 0,-20 12-1,26-15-451,-1 1 0,1 1-1,1-1 1,-1 1-1,1 1 1,1-1 0,-1 1-1,-5 10 1,10-15-201,0 0 0,1 0 0,-1 0 0,1 0 1,0 0-1,0 0 0,0 1 0,0-1 0,0 0 0,1 1 0,0-1 1,-1 0-1,1 1 0,1-1 0,-1 0 0,0 1 0,1-1 1,0 0-1,-1 1 0,1-1 0,1 0 0,-1 0 0,0 0 0,1 0 1,0 0-1,-1 0 0,1 0 0,0 0 0,3 2 0,-1-1-9,0-1 1,0 0-1,0 1 0,1-1 0,-1-1 0,1 1 0,0-1 1,0 1-1,0-1 0,0-1 0,0 1 0,0-1 0,1 0 1,-1 0-1,0 0 0,1-1 0,7 0 0,-3-1 37,-1 0-1,0-1 1,15-4 0,-22 6 23,1-1 0,0 0 0,-1 0 0,1 0 0,-1 0 0,1-1 0,-1 1 0,0-1 0,1 1 0,-1-1 0,0 0 0,0 0 0,0 0 0,0 0 0,-1 0 0,3-3 0,-4 4-22,1 1 0,-1-1 0,0 1-1,0-1 1,0 0 0,0 1-1,0-1 1,0 1 0,1-1-1,-1 1 1,0-1 0,-1 1-1,1-1 1,0 1 0,0-1-1,0 0 1,0 1 0,0-1 0,0 1-1,-1-1 1,1 1 0,0-1-1,0 1 1,-1-1 0,1 1-1,0 0 1,-1-2 0,-17-6 692,-19 2 231,26 6-767,0 0 1,1 0-1,-15 3 0,22-2-271,0-1-1,0 1 1,0-1 0,0 1 0,0 0-1,0 0 1,0 0 0,1 1-1,-1-1 1,0 1 0,1 0-1,-1-1 1,1 1 0,0 0-1,0 0 1,-3 3 0,5-5 80,0 1-1,0-1 1,0 0 0,-1 0 0,1 1 0,0-1 0,0 0-1,0 1 1,0-1 0,0 0 0,0 0 0,0 1-1,0-1 1,0 0 0,0 1 0,0-1 0,0 0-1,0 0 1,0 1 0,0-1 0,0 0 0,0 1-1,0-1 1,0 0 0,1 0 0,-1 1 0,0-1-1,0 0 1,0 0 0,0 1 0,1-1 0,-1 0-1,0 0 1,0 0 0,1 1 0,-1-1 0,0 0 0,0 0-1,1 0 1,-1 0 0,0 0 0,0 1 0,1-1-1,-1 0 1,0 0 0,1 0 0,-1 0 0,0 0-1,0 0 1,1 0 0,-1 0 0,0 0 0,1 0-1,-1 0 1,0 0 0,0 0 0,1 0 0,-1 0-1,0-1 1,1 1 0,-1 0 0,11-1-314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7:2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17396,'5'1'1848,"-6"11"-1032,-6 0-368,-6 6 993,0 3-369,-1 5-336,-4 1-152,3 2-320,-1 1-104,4-4-168,1-2-88,5-5-360,2-4-200,1-4-472,2-10-112,-6 2 815,2-10-239,2-6-208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7:2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17724,'-4'5'244,"-1"0"0,1 1 0,1-1 0,-1 1 0,1 0 1,0 0-1,0 0 0,0 0 0,1 1 0,0-1 0,1 1 0,-1 0 0,1-1 1,0 1-1,1 0 0,0 11 0,0-18-230,0 1 0,0 0-1,0 0 1,0 0 0,0 0 0,1 0-1,-1 0 1,0-1 0,0 1 0,1 0-1,-1 0 1,1 0 0,-1-1 0,0 1-1,1 0 1,0-1 0,-1 1 0,1 0-1,-1-1 1,1 1 0,0 0 0,-1-1-1,1 1 1,0-1 0,0 0 0,-1 1-1,1-1 1,1 1 0,0-1 22,0 0 0,0 0 1,0 0-1,0 0 0,-1 0 0,1-1 1,0 1-1,0-1 0,0 1 0,-1-1 1,1 0-1,3-1 0,1-2 139,0 1 1,0-1-1,-1-1 1,0 1-1,1-1 0,6-8 1,-11 11-79,1-1 1,0 1-1,-1-1 0,1 0 1,-1 0-1,0 1 1,0-1-1,0 0 0,0 0 1,0 0-1,-1 0 1,1-1-1,-1-5 0,0 8-66,0 0 0,-1 0 0,1 0 0,-1-1 0,1 1 0,-1 0 0,1 0 0,-1 0 0,0 0 0,1 0 0,-1 0 0,0 0 0,0 0 0,0 0 0,0 0 0,0 0 0,0 1 0,0-1 0,0 0 0,0 1 0,0-1 0,0 1 0,-1-1 0,1 1 0,0-1 0,0 1 0,0 0 0,-1 0 0,1-1 0,0 1 0,0 0 0,-1 0 0,1 0 0,0 0 0,-1 1 0,-1-1 0,-1 1-69,1 0-1,-1-1 1,0 1 0,0 0 0,1 1 0,-1-1 0,1 1 0,-1 0-1,1-1 1,0 2 0,-1-1 0,1 0 0,0 1 0,-4 4 0,5-5-92,0 0 1,0 1-1,0-1 1,0 1 0,0-1-1,0 1 1,1 0-1,0 0 1,-1-1-1,1 1 1,0 0-1,0 0 1,1 0 0,-1 1-1,1-1 1,-1 0-1,1 0 1,0 5-1,5 8-443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7:2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15835,'1'4'270,"-1"-1"-1,1 1 0,0-1 0,1 1 0,-1-1 1,1 0-1,-1 0 0,1 0 0,0 0 1,0 0-1,0 0 0,0 0 0,1 0 0,-1-1 1,1 1-1,5 3 0,-6-5-165,0 0 0,0-1 0,0 1 0,0 0 1,0-1-1,0 1 0,0-1 0,1 0 0,-1 1 0,0-1 0,0 0 0,0 0 1,1-1-1,-1 1 0,0 0 0,0-1 0,0 1 0,0-1 0,0 0 0,1 0 1,-1 0-1,-1 0 0,1 0 0,0 0 0,0 0 0,0-1 0,0 1 1,1-2-1,0 0 56,0 0 0,0 0 0,0 0 1,0-1-1,-1 1 0,1-1 0,-1 1 0,0-1 1,0 0-1,0 0 0,-1 0 0,1 0 0,0-5 1,-1 8-103,-1-1 0,0 1 1,0-1-1,0 1 1,0 0-1,0-1 1,0 1-1,-1 0 0,1-1 1,0 1-1,-1 0 1,1-1-1,-1 1 0,1 0 1,-1 0-1,0-1 1,-1-1-1,1 2-26,-1 0 0,1-1 0,-1 1 0,1 0 0,-1 0 0,0 0 0,0 0 0,1 0 0,-1 1 0,0-1 0,0 1 0,0-1 0,0 1 0,0-1 0,-4 1 0,2 0-112,0-1 1,0 1-1,0 0 1,0 0 0,0 1-1,0 0 1,0-1-1,0 1 1,0 0-1,0 1 1,0-1-1,1 1 1,-1 0 0,0 0-1,1 0 1,0 0-1,-1 0 1,1 1-1,0 0 1,-5 5-1,8-6-241,6-1-34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7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21797,'-2'2'2008,"2"0"-1072,4-3 241,1-2-489,-1-1-1096,0 1 576,1 2-304,-4 1-112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7:26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16996,'-20'21'932,"2"1"0,0 0 0,1 2 1,-17 32-1,29-45-817,0 0 0,0 0 1,1 1-1,0-1 0,1 1 1,0 0-1,1 0 0,0 0 0,1 0 1,1 0-1,0 0 0,3 22 1,-3-31-89,1 0 1,-1-1 0,1 1 0,0 0 0,0-1-1,0 1 1,0-1 0,1 1 0,-1-1-1,1 0 1,-1 0 0,1 1 0,0-1 0,0 0-1,0-1 1,0 1 0,0 0 0,0 0 0,1-1-1,-1 1 1,1-1 0,-1 0 0,1 0-1,-1 0 1,1 0 0,0 0 0,-1-1 0,1 1-1,0-1 1,-1 1 0,1-1 0,0 0-1,0 0 1,0-1 0,-1 1 0,5-1 0,-1 0 62,-1 0-1,1 0 1,-1-1 0,0 0 0,1 0 0,-1 0 0,0 0 0,0-1 0,0 0-1,0 0 1,-1 0 0,1 0 0,-1-1 0,0 0 0,0 0 0,0 0 0,5-8-1,-9 11-45,1 0 0,0 0 0,-1 0-1,1 0 1,0-1 0,-1 1-1,0 0 1,1 0 0,-1-1-1,0 1 1,1 0 0,-1-1-1,0 1 1,0 0 0,0-1-1,0 1 1,0 0 0,-1-1-1,1 1 1,0 0 0,-1-1-1,1 1 1,-1 0 0,0-2-1,0 2 11,0-1 0,-1 1-1,1-1 1,-1 1 0,1 0-1,-1-1 1,0 1 0,0 0-1,1 0 1,-1 0 0,0 0 0,0 1-1,0-1 1,-2 0 0,-2-1-75,0 1 0,0 0 0,0 0 0,0 1 1,0 0-1,0 0 0,0 0 0,-1 1 0,1 0 1,-6 1-1,8 0-325,2-2 72,1 0 0,-1 1 0,1-1 0,-1 1 0,1-1 1,-1 1-1,1 0 0,0-1 0,-1 1 0,1 0 0,0 0 1,0 0-1,0 0 0,0 0 0,-2 2 0,3-2 196,0 0 0,1-1 1,-1 1-1,0-1 0,1 1 0,-1-1 0,1 1 0,-1-1 1,1 1-1,-1-1 0,1 1 0,-1-1 0,1 1 0,-1-1 1,1 0-1,-1 1 0,1-1 0,0 0 0,-1 0 0,1 1 0,0-1 1,-1 0-1,2 0 0,0 1-204,17 6-1018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7:26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1 262 15379,'-1'1'96,"1"-1"-1,0 0 0,0 1 1,0-1-1,0 0 0,0 1 1,0-1-1,0 0 0,0 0 1,0 1-1,0-1 0,0 0 1,1 1-1,-1-1 0,0 0 1,0 0-1,0 1 1,0-1-1,0 0 0,0 0 1,1 1-1,-1-1 0,0 0 1,0 0-1,0 1 0,1-1 1,-1 0-1,0 0 0,0 0 1,1 1-1,-1-1 0,1 0 1,8-5 1840,13-18 67,-18 18-1563,26-34 541,-1-2 0,-2-1 1,35-74-1,-63 139-791,-5 5-191,-1 3-8,1 0 0,2 1-1,1 0 1,2 53-1,1-82-126,1 0-1,-1 0 1,1 0 0,0 0-1,0 1 1,0-2-1,2 6 1,-3-7 63,1 0 0,0 0 1,-1-1-1,1 1 0,0 0 1,0 0-1,0 0 0,-1-1 1,1 1-1,0 0 1,0-1-1,0 1 0,0-1 1,0 1-1,0-1 0,0 1 1,0-1-1,0 0 0,0 0 1,1 1-1,-1-1 0,0 0 1,0 0-1,0 0 0,2 0 1,9-1-507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7:2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17204,'1'1'107,"-1"0"1,0 0-1,1 0 0,-1-1 1,0 1-1,0 0 1,0 0-1,1 0 0,-1 0 1,0 0-1,0 0 1,0-1-1,0 1 1,-1 0-1,1 0 0,0 0 1,0 0-1,0 0 1,-1-1-1,1 1 0,-1 1 1,-11 24 269,7-17 186,-28 74 809,-74 167-900,107-250-467,0 0-1,0 1 0,0-1 1,0 0-1,0 0 0,0 0 0,0 1 1,0-1-1,0 0 0,0 0 1,0 1-1,0-1 0,-1 0 0,1 0 1,0 0-1,0 1 0,0-1 1,0 0-1,-1 0 0,1 0 0,0 0 1,0 1-1,-1-1 0,1 0 1,0 0-1,0 0 0,0 0 0,-1 0 1,1 0-1,0 0 0,0 0 1,-1 0-1,1 0 0,0 0 0,0 0 1,-1 0-1,1 0 0,0 0 1,0 0-1,-1 0 0,1 0 0,0 0 1,0 0-1,-1 0 0,1 0 1,0 0-1,0 0 0,0-1 0,-1 1 1,1 0-1,0 0 0,0 0 1,0 0-1,-1-1 0,1 1 0,0 0 1,-6-14 72,6-2-201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0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1 11867,'-9'4'233,"0"1"0,0 1 0,1-1 1,0 1-1,0 1 0,0 0 0,1 0 1,-10 12-1,-11 9 277,-4 1-114,-121 122 873,138-133-1210,0-1-1,2 2 0,0 0 0,2 0 0,0 2 0,1-1 0,-10 29 0,16-36-48,1 0 1,0 0-1,1 0 0,1 1 0,0-1 0,0 1 1,2-1-1,0 1 0,0-1 0,1 0 0,6 21 1,-6-25-1,1-1 0,0 0 0,1-1 1,0 1-1,0-1 0,0 1 1,1-1-1,0 0 0,1-1 0,-1 1 1,1-1-1,0 0 0,1-1 1,0 0-1,-1 0 0,2 0 0,-1 0 1,0-1-1,11 3 0,-6-2 4,0-1 0,1-1-1,0 0 1,-1-1 0,1 0 0,0-1-1,0-1 1,0 0 0,0 0 0,0-1-1,-1-1 1,1 0 0,0-1 0,-1 0-1,1-1 1,-1-1 0,0 0-1,-1 0 1,1-1 0,-1-1 0,0 0-1,0 0 1,-1-1 0,0 0 0,-1-1-1,14-15 1,5-9 83,-2-2 1,-1 0-1,-1-2 0,-2 0 1,-2-2-1,16-42 1,-33 72-75,0-1 0,0 1 1,-1-1-1,0 1 1,-1-1-1,0 0 0,-1 0 1,0 0-1,0 0 1,-1 1-1,-2-12 1,1 13-21,0 1 1,-1 0 0,1 0 0,-2 0 0,1 0 0,-1 0-1,0 0 1,0 1 0,-1 0 0,0 0 0,0 0 0,0 1 0,-1-1-1,-10-7 1,-7-1-241,16 9 371,0 1 0,0-1 0,0-1 0,-12-11-1,9 1-78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7:2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51 14923,'-5'-1'465,"-1"0"-1,0 1 1,0 0 0,0 0-1,1 1 1,-1-1-1,0 1 1,-6 2 0,10-2-376,-1 0 1,1 0-1,-1 1 1,1-1 0,0 1-1,-1-1 1,1 1-1,0 0 1,0 0 0,0 0-1,0 0 1,1 0-1,-1 0 1,1 0 0,-1 1-1,1-1 1,0 1-1,-1-1 1,0 4-1,1-1-24,-1-1-1,1 0 0,0 1 0,1 0 0,-1-1 0,1 1 0,0 5 0,0-10-49,-1 1 0,2 0 0,-1 0 0,0 0 0,0 0 0,0 0 0,0 0 0,1-1 0,-1 1 0,0 0 0,1 0-1,-1 0 1,0-1 0,1 1 0,-1 0 0,1 0 0,-1-1 0,1 1 0,0 0 0,-1-1 0,1 1 0,0-1 0,-1 1 0,1-1 0,0 1 0,0-1-1,-1 1 1,1-1 0,0 0 0,0 1 0,0-1 0,0 0 0,0 0 0,-1 0 0,1 0 0,0 0 0,0 0 0,0 0 0,0 0 0,0 0 0,0 0-1,1 0 1,1-2 57,1 1 0,-1-1 0,0 1 0,0-1 0,1 0 0,-1 0 0,0 0-1,-1 0 1,1-1 0,0 1 0,-1-1 0,1 0 0,-1 0 0,4-5 0,-2 2 110,0 0 0,-1-1 0,0 1 0,0-1 0,0 0 0,3-10 0,-6 14-96,1 0 1,-1 0-1,0 0 1,0 0-1,0 0 1,0 0-1,0 0 1,0 0-1,-1 0 0,0 0 1,1 0-1,-1 0 1,0 0-1,-1 1 1,1-1-1,-2-3 1,2 5-59,1 0 1,-1 1-1,0-1 1,0 0-1,0 0 1,1 1-1,-1-1 1,0 0-1,0 1 1,0-1-1,0 1 1,0-1-1,0 1 1,0-1-1,-1 1 1,1 0-1,0 0 1,-1-1-1,0 1-21,0 1-1,0-1 0,0 0 0,0 1 1,0-1-1,0 1 0,0-1 0,0 1 1,0 0-1,0 0 0,1 0 0,-1 0 1,-2 2-1,-1 1-154,0 0 1,1 0-1,0 1 0,0-1 0,0 1 1,0 0-1,1 1 0,0-1 0,0 1 1,0-1-1,1 1 0,-1 0 0,2 0 1,-1 0-1,0 0 0,1 0 0,0 0 1,1 0-1,0 1 0,0-1 1,0 0-1,0 0 0,1 1 0,0-1 1,0 0-1,5 12 0,6 6-513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27:2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17556,'2'3'273,"-1"0"0,1 0 0,0 0 0,-1 0 1,0 0-1,0 0 0,0 0 0,0 0 0,0 1 1,-1-1-1,1 0 0,-1 1 0,0-1 0,0 1 0,-1 3 1,1-4-184,0 0 1,0 0 0,0 0-1,0 0 1,0 0 0,0 0-1,1 0 1,0 0-1,0 0 1,-1 0 0,2 0-1,-1 0 1,0 0 0,0 0-1,1-1 1,0 1 0,3 4-1,-5-7-67,1 1-1,0-1 1,0 1-1,0-1 0,-1 0 1,1 1-1,0-1 0,0 0 1,0 0-1,0 1 1,0-1-1,0 0 0,0 0 1,0 0-1,0 0 1,0 0-1,-1 0 0,1 0 1,0 0-1,0-1 0,0 1 1,2-1-1,0 0 34,0-1-1,0 1 1,0-1 0,0 0-1,-1 0 1,5-4 0,0-1 144,0 0 0,-1 0 1,11-16-1,-15 20-132,0 0 1,0 0-1,-1 0 0,1-1 0,-1 1 1,1-1-1,-1 1 0,0-1 1,0 1-1,-1-1 0,1 0 0,-1 0 1,1 1-1,-2-5 0,1 8-57,0-1-1,-1 1 0,1-1 0,-1 1 1,0-1-1,1 1 0,-1-1 1,1 1-1,-1-1 0,0 1 1,1 0-1,-1 0 0,0-1 0,0 1 1,1 0-1,-1 0 0,0 0 1,1-1-1,-1 1 0,0 0 1,0 0-1,1 0 0,-1 1 0,0-1 1,0 0-1,-21 3-304,10 2-609,0 0 1,0 0 0,-16 12 0,19-13 198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0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 14795,'38'-24'3069,"-38"33"-634,-54 237-31,51-224-2278,-7 32 61,3 0 0,0 108 0,7-159-262,0 0 0,0 0 0,1 0 0,0 0 0,0 0 0,-1 0 0,2 0 0,-1 0 0,0 0 0,1 0 0,-1 0 0,1-1 0,2 4 0,-3-5 31,-1-1 1,1 1-1,0-1 0,-1 1 1,1-1-1,0 1 0,-1-1 1,1 1-1,0-1 1,0 0-1,-1 1 0,1-1 1,0 0-1,0 0 1,0 0-1,0 0 0,-1 0 1,1 1-1,0-1 0,0-1 1,1 1-1,0 0 11,-1-1-1,1 0 1,0 0 0,0 1-1,-1-1 1,1 0-1,-1-1 1,1 1 0,-1 0-1,0 0 1,1-1-1,-1 1 1,2-3-1,19-27-474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0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17332,'-11'21'546,"1"1"1,1 0-1,2 0 1,0 0 0,1 1-1,1 0 1,1 0-1,-1 26 1,3 23-352,10 93 0,-1-26-665,-7-134 365,1 7-278,-2-1 0,-2 21 0,3-30 331,0 0 0,0 0 0,-1 0 0,1 0 0,-1 0 0,0 0 0,0 0 0,1 0 0,-1 0 0,-1 0 0,1-1 0,0 1 0,0 0 0,-1-1 0,1 1 0,0 0 0,-1-1 0,0 0 0,1 1 0,-1-1 1,0 0-1,-2 1 0,-9 1-458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0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16275,'9'1'2161,"-1"-2"-1249,15-3-288,3 1 1561,4-10-1217,6 1-112,1 1-536,2-2-536,-9-6 304,2 1-104,-11-5-216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0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167 294 18932,'-11'5'263,"-1"1"-1,1 0 1,-1 1-1,2 0 1,-1 1-1,1 0 1,0 1-1,1 0 1,0 0 0,0 1-1,-7 12 1,11-16-243,1 1 0,0-1-1,0 1 1,1 0 0,0 1 0,0-1 0,0 0 0,1 1 0,1-1 0,-1 1 0,1 0 0,0-1-1,1 1 1,0 0 0,0 0 0,0 0 0,1-1 0,0 1 0,4 12 0,-4-17-6,0 0 0,0 0 0,1-1 0,-1 1 0,0 0 0,1 0 1,0-1-1,0 1 0,0-1 0,0 1 0,0-1 0,0 0 0,1 0 0,-1 0 0,1 0 0,-1-1 1,1 1-1,0 0 0,0-1 0,-1 0 0,1 0 0,0 0 0,0 0 0,0 0 0,1-1 1,-1 1-1,0-1 0,0 0 0,0 0 0,0 0 0,0 0 0,0 0 0,5-2 0,-1 1 89,0-1-1,1 0 1,-1-1-1,0 0 1,0 0 0,0 0-1,-1-1 1,1 0-1,-1 0 1,0-1-1,0 0 1,9-9-1,-9 6 34,-1 0-1,1 0 0,-2 0 1,1-1-1,-1 0 0,-1 0 1,1 0-1,-2 0 0,1 0 1,-1-1-1,-1 1 0,1-1 1,-2 1-1,1-1 0,-1 0 1,-1 1-1,0-1 0,-3-17 1,2 21-251,1 0 1,-1 0 0,0 0 0,0 0 0,0 0 0,-1 1-1,0-1 1,0 1 0,0-1 0,-1 1 0,0 0 0,0 0-1,0 1 1,-1-1 0,1 1 0,-1 0 0,0 0 0,0 1-1,-1-1 1,1 1 0,-1 0 0,0 1 0,1-1 0,-1 1-1,0 0 1,0 1 0,-1 0 0,1-1 0,-11 1 0,-4 1-537,7 1-141</inkml:trace>
  <inkml:trace contextRef="#ctx0" brushRef="#br0" timeOffset="1.42">572 0 19132,'-3'17'1969,"-3"3"-1433,-1 3-272,1-1 1416,6 1-2408,0-2-1793,2-5 2305,2-6-368,0-4-360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0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18492,'-3'16'2064,"2"-6"-1119,-2-3-409,3-4 1112,0 0 264,1-3-1832,-1-6 41,0 4-73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4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19372,'-1'4'1584,"7"-1"-1103,11-2-177,10-4 352,15-1-112,11-3-48,8 3-72,2-1-320,3 3-216,-9 2-472,-5 4-224,-15 4 640,-9 0-200,-17 0-80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4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17556,'0'24'1784,"16"-13"-1032,3-6-264,15-1 857,3-10-441,12 2-264,1-7-232,3 2-1000,-1-7 664,-3-5-200,-2-2-144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49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36 16460,'10'-27'2422,"-7"19"-635,-9 23 94,-13 31-118,7-19-1258,-8 28 1,8-12-368,2-1-1,2 2 1,2-1-1,2 1 1,3 80 0,5-69-1713,25 109 1,-29-164 1544,0 0 1,0 0-1,0 1 1,0-1-1,-1 0 0,1 0 1,0 1-1,0-1 1,0 0-1,0 0 1,0 1-1,0-1 0,1 0 1,-1 0-1,0 0 1,0 1-1,0-1 1,0 0-1,0 0 0,0 1 1,0-1-1,0 0 1,1 0-1,-1 0 1,0 1-1,0-1 0,0 0 1,0 0-1,1 0 1,-1 0-1,0 1 1,0-1-1,0 0 0,1 0 1,-1 0-1,0 0 1,0 0-1,0 0 1,1 0-1,4-5-744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1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5445 409 9562,'-17'-14'1165,"-30"-30"-1,32 28-806,-2 1-1,-17-14 1,6 11-269,0 0 0,-1 2 0,0 1 0,-57-20 0,40 21-54,-1 2 1,-82-10-1,-386-15 85,288 25-73,-945-37 491,635 29-125,-94-2-315,451 27-107,-228 35 0,-172 74-13,532-102 23,-68 26 1,94-28-3,0 0 0,0 2 0,1 0 0,1 1 0,-21 17 0,0 7-30,1 2-1,3 2 0,1 1 0,1 1 1,-53 92-1,80-121 6,0 1-1,1 1 1,1-1 0,0 1-1,1 0 1,1 0 0,-4 31 0,7-37 7,1 1 1,0-1-1,0 0 1,1 1-1,1-1 1,-1 0-1,2 0 1,-1 0-1,1 0 0,1 0 1,0 0-1,0-1 1,11 16-1,-5-11-4,1 0-1,0 0 0,1-2 0,0 1 0,1-2 1,1 1-1,23 14 0,-14-13 6,1 0 0,1-1 1,0-1-1,32 9 0,16-2 9,1-3 0,115 8 0,489 16 35,2-35 188,-3 5 26,75-1-160,-13-44-95,115 6 6,-804 31 6,298-3-1,-275-3-1,0-3 0,123-29 0,-177 32 7,26-7-4,43-17-1,-76 24 9,0 0 0,-1-1 0,0 0 0,0-1 0,0 0 0,-1 0 0,0-1 0,15-16 0,-22 20 8,1 0 0,-1-1 0,0 1 0,-1-1 0,1 1 0,-1-1 0,0 0 0,0 0 0,0 0 0,-1 0-1,0 0 1,0-1 0,1-7 0,-2 6 7,-1-1 0,1 1 0,-1-1 0,0 1 0,-1-1 0,0 1 0,0-1 0,-5-10 0,-1 3 0,0 0 0,0 1 0,-2 1-1,0-1 1,0 1 0,-1 1 0,-1 0 0,-12-11 0,-13-6 1,-1 2 0,-47-25 0,-89-39 28,88 48-4,-300-133 158,306 147-283,-1 4 0,-1 3 0,-87-11 0,-125 6-71,136 22 50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5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332 116 14459,'3'-4'399,"1"0"0,-1-1 0,0 1-1,-1-1 1,1 0 0,-1 0 0,0 0 0,0 0 0,-1 0-1,2-7 1,-3 10-262,0 0 0,0 0-1,0 0 1,0 0 0,-1 0 0,1 0-1,-1 0 1,1 0 0,-1 1-1,0-1 1,1 0 0,-1 0 0,0 0-1,0 1 1,0-1 0,-1 1 0,1-1-1,0 1 1,-1-1 0,1 1 0,-1-1-1,1 1 1,-1 0 0,0 0 0,1 0-1,-1 0 1,0 0 0,0 1-1,0-1 1,-3-1 0,-2 0-38,0 0 1,0 1-1,0 0 1,0 0-1,0 0 1,0 1-1,0 0 1,0 0 0,-1 1-1,1 0 1,0 0-1,0 1 1,1 0-1,-1 0 1,0 0-1,0 1 1,1 0-1,0 0 1,-12 9-1,4-3-74,1 2 0,0-1 0,1 2 0,0 0 0,1 0 0,0 1 0,-13 21 0,15-18-17,0 0-1,1 1 1,1 0 0,0 0 0,1 1 0,1 0 0,1 0-1,1 0 1,-3 34 0,6-44-4,0 1 0,1 0 1,0-1-1,0 1 0,1-1 0,0 1 1,0-1-1,1 0 0,0 0 0,5 9 1,-5-12 0,0 1 0,1-2 1,0 1-1,0 0 1,0-1-1,1 0 1,-1 0-1,1 0 1,0 0-1,0-1 1,0 0-1,0 0 0,1 0 1,-1-1-1,12 4 1,-6-4 23,2 0 1,-1 0 0,0-1-1,0 0 1,0-1 0,1-1-1,-1 0 1,0 0 0,0-1-1,0-1 1,0 0 0,-1-1-1,1 0 1,-1 0 0,20-12-1,-16 7 56,0 0 0,-1 0-1,0-1 1,-1-1 0,0 0-1,-1-1 1,0 0-1,0-1 1,-2-1 0,17-26-1,-23 33-32,0-1-1,0 0 0,-1 0 0,-1 0 0,1 0 1,-1 0-1,0 0 0,-1-1 0,0 1 1,0-1-1,-1 1 0,0-1 0,-1 1 0,-2-15 1,1 16-90,0 0 1,-1 0 0,1 0 0,-1 1 0,-1-1 0,1 1 0,-1 0 0,-1 0 0,1 0 0,-1 0-1,0 1 1,0-1 0,0 1 0,-1 1 0,0-1 0,-11-6 0,16 10 14,-7-4-485,0 0 0,-1 0 1,1 0-1,-1 1 0,0 1 0,0 0 0,-1 0 1,-14-3-1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5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24 13867,'-14'-7'1498,"1"0"-1,-19-2 3591,32 9-4988,0 0 0,0 0-1,0 0 1,0 0 0,10 8 607,13 1-446,-1-1 0,1-1 0,1 0 0,-1-2 0,38 3 0,123-2-425,-144-6 267,-38 0-101,1-1-1,-1 1 1,0 1-1,0-1 1,0 0 0,0 0-1,0 1 1,0-1-1,0 1 1,0-1-1,0 1 1,2 1-1,-3-1 1,-1 0 0,1 0-1,-1 0 1,1 0-1,-1-1 1,0 1-1,0 0 1,1 0-1,-1 0 1,0 0-1,0 0 1,0 0-1,0 0 1,0 0-1,0 0 1,0-1-1,0 1 1,0 0-1,0 0 1,-1 0-1,1 0 1,0 0-1,-1 0 1,1 0-1,-1-1 1,1 1-1,-1 0 1,1 0-1,-2 1 1,-57 108 174,-70 151 345,124-247-501,-32 86 202,32-85-241,2 1 0,-1-1 0,2 1 1,-1 26-1,9-20-677,-1-19 205,-3-14 615,-2-4-352,-1-4-32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1:5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17044,'13'14'2168,"4"-4"-1352,6-7-280,7 2 1177,7-1-809,6-3-48,0-1-616,2-4-624,-4-6 384,-2-3-88,-5-1-184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1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21 16179,'19'-10'1244,"2"0"889,-21 13-901,-13 10 97,-9 8-851,1 1 1,1 1 0,-30 43 0,-42 87-449,63-102 109,-84 159-748,102-196-928,8-15 639,2-9 636,1-12-413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1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16291,'6'-11'1977,"-1"6"-1257,1 8-264,3 7 1249,4 10-705,2 2-200,10 7-312,2 4-144,6 1-240,7 7-240,2-2-680,-1 0-88,1-8 696,1 1-184,-4-5-209</inkml:trace>
  <inkml:trace contextRef="#ctx0" brushRef="#br0" timeOffset="1">623 286 19308,'0'10'1536,"-6"8"-1199,1 5-137,-3 2 512,3 2-216,-1 7-448,3 2-344,2-6 1576,-1-3-1240,4-9 56,2-6 8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1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18212,'-1'6'545,"1"-1"-1,-2 0 1,1 1-1,0-1 1,-1 0 0,-3 7-1,4-9-94,-5 17-184,2 1-1,0 0 0,1 0 1,1 0-1,1 0 0,1 0 1,1 0-1,4 24 1,-4-38-257,1 1 1,0-1 0,0 0 0,0 0-1,1 0 1,0 0 0,0 0 0,0-1-1,1 1 1,0-1 0,8 9-1,-10-13-59,0 0 0,0 0-1,0 0 1,1 0 0,-1 0-1,1 0 1,-1-1 0,1 0-1,0 1 1,0-1-1,-1 0 1,1 0 0,0 0-1,0-1 1,0 1 0,0-1-1,0 0 1,0 1-1,0-1 1,0-1 0,0 1-1,0 0 1,0-1 0,0 1-1,0-1 1,0 0 0,0 0-1,-1 0 1,1 0-1,0-1 1,2-1 0,3-2-268,0-1 1,0 0 0,-1 0-1,0 0 1,0-1 0,0 0 0,-1-1-1,6-9 1,40-71-2545,-38 62 1986,-11 22 753,25-46-1035,22-57 0,-82 180 6259,-6 13-2884,12-9-1222,4 0 0,-22 139 1,27-130-2331,15-70 924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1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35 15187,'4'0'658,"0"-1"0,0 0 0,0-1 0,0 1 0,0-1 0,0 1 0,4-4 0,-27-6 2265,8 8-2679,-1 1-1,1 0 0,0 0 0,-1 1 0,1 1 1,0 0-1,-1 1 0,1 0 0,-1 0 1,-17 5-1,21-4-235,-1 1-1,1-1 1,0 2 0,0-1 0,0 1 0,0 0-1,1 0 1,0 1 0,0 0 0,0 0 0,0 1 0,1 0-1,0 0 1,-8 11 0,12-15-25,1 0 1,-1 0-1,1 1 0,-1-1 1,1 0-1,0 1 0,0 0 0,0-1 1,0 1-1,1-1 0,-1 1 1,1 0-1,-1 0 0,1-1 1,0 1-1,0 0 0,0 0 1,0-1-1,1 1 0,-1 0 1,1-1-1,0 1 0,0 0 1,0-1-1,0 1 0,0-1 1,0 1-1,1-1 0,-1 0 1,1 1-1,-1-1 0,1 0 1,0 0-1,0 0 0,0 0 1,0-1-1,3 3 0,8 4-96,0 0-1,0-1 1,1 0 0,0-1-1,19 5 1,-28-9 101,6 1-24,38 14-107,49 25 0,-91-39 140,-1 0 1,0 1 0,-1 0-1,1 0 1,9 9 0,-15-13 3,1 1 1,0 0 0,0 0 0,-1 0 0,1 0 0,-1 0 0,1 0 0,0 0-1,-1 0 1,0 0 0,1 0 0,-1 0 0,0 0 0,0 0 0,1 0 0,-1 1-1,0-1 1,0 1 0,-1-1 3,1 1 0,-1-1-1,1 0 1,-1 0 0,1 0-1,-1 0 1,0 0 0,0 0-1,0 0 1,1 0 0,-1 0-1,0 0 1,0-1 0,0 1-1,0 0 1,0 0 0,-1-1 0,1 1-1,0-1 1,-2 1 0,-20 8 112,0-2 1,-1-1 0,0-1 0,0-1 0,0-1 0,0-1 0,0-1 0,-1-1 0,-24-3 0,10-4-16,37 7-185,0-1-1,0 0 1,0 1-1,0-1 1,1 0-1,-1 0 0,0 0 1,0 0-1,1 0 1,-1 0-1,0 0 1,1 0-1,0-1 1,-1 1-1,1-1 0,-2-2 1,3 4 27,0 0 0,0-1 0,0 1 1,0 0-1,0 0 0,0-1 0,0 1 0,0 0 0,0-1 1,0 1-1,0 0 0,0 0 0,0-1 0,0 1 1,0 0-1,1 0 0,-1-1 0,0 1 0,0 0 0,0 0 1,0-1-1,1 1 0,-1 0 0,0 0 0,0 0 0,0-1 1,1 1-1,-1 0 0,0 0 0,0 0 0,1 0 1,-1 0-1,0-1 0,0 1 0,1 0 0,-1 0 0,0 0 1,1 0-1,-1 0 0,0 0 0,0 0 0,1 0 0,-1 0 1,0 0-1,1 0 0,-1 0 0,0 0 0,0 1 1,1-1-1,19 1-779,-18-1 623,17 3-774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1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17940,'0'1'341,"-1"-1"-273,1 0 0,0 0 1,0 0-1,0 0 0,0 0 0,0 0 1,0 0-1,0 0 0,0 0 0,0 0 1,0 0-1,-1 0 0,1 0 0,0 0 0,0 0 1,0 0-1,0 0 0,0 0 0,-1-1 1092,0 1-1091,1 0-1,0 0 0,0 0 0,0 0 0,0 0 1,0-1-1,-6 20 1300,-3 26-511,5-12-736,1-1 0,1 1 1,4 41-1,-2-73-117,0 1-1,0-1 1,0 1 0,0-1-1,0 0 1,1 1 0,-1-1-1,1 0 1,-1 1 0,1-1-1,-1 0 1,1 1-1,0-1 1,0 0 0,0 0-1,-1 0 1,1 0 0,0 0-1,0 0 1,0 0 0,1 0-1,1 1 1,-1-1 3,-1-1 1,1 1-1,0-1 1,0 0-1,-1 0 1,1 0-1,0 0 1,0 0-1,-1 0 1,1-1-1,0 1 1,-1-1-1,1 1 1,0-1-1,2-1 1,6-3 26,0-1 0,-1 0 0,0 0 0,11-10 0,-19 15-33,32-29 87,-21 18-48,1 1-1,0 0 0,0 0 1,26-13-1,-39 23-38,1 1-1,0 0 1,0 0-1,-1-1 1,1 1-1,0 0 1,0 0-1,-1 0 1,1 0-1,0 0 0,0 0 1,0 0-1,-1 0 1,1 0-1,0 1 1,0-1-1,-1 0 1,1 0-1,0 1 1,-1-1-1,1 0 1,0 1-1,-1-1 1,1 1-1,0-1 1,-1 1-1,1-1 1,-1 1-1,1-1 0,-1 1 1,1-1-1,-1 1 1,1 0-1,-1-1 1,0 1-1,1 0 1,-1 0-1,0-1 1,0 1-1,1 0 1,-1-1-1,0 1 1,0 0-1,0 0 1,0 1-1,2 7 13,-1 0 1,1 20-1,-2-18 3,1-4-18,-1-1 14,1 1-1,-1-1 0,1 1 0,1-1 0,3 12 1,-4-16-9,-1-1 1,1 0 0,0 0-1,0 1 1,-1-1 0,1 0-1,0 0 1,0 0 0,0 0-1,0 0 1,0 0 0,0-1-1,1 1 1,-1 0 0,0-1 0,0 1-1,1 0 1,-1-1 0,0 1-1,0-1 1,1 0 0,-1 1-1,1-1 1,-1 0 0,0 0-1,1 0 1,-1 0 0,0 0-1,1 0 1,-1 0 0,1-1-1,-1 1 1,0 0 0,3-2-1,9-4 14,1 0-1,-1-1 1,0 0 0,-1-1-1,0-1 1,0 0-1,14-15 1,22-15 40,-38 32-48,21-15 1,-29 21-10,0 0 0,0 0 0,0 1 1,0-1-1,0 0 0,1 0 0,-1 1 0,0 0 0,0-1 0,0 1 0,0 0 0,1 0 0,2 0 0,-4 1 0,0-1 0,1 1-1,-1 0 1,0 0 0,0-1 0,0 1 0,0 0 0,0 0 0,0 0 0,0 0 0,0 0 0,0 0-1,-1 1 1,1-1 0,0 0 0,-1 0 0,1 0 0,-1 1 0,1-1 0,-1 0 0,1 1 0,-1-1 0,0 0-1,0 1 1,0-1 0,0 1 0,0 1 0,-2 42-3,2-44 3,-2 14-139,0-1-1,-1 0 0,-1 0 1,0 0-1,-1 0 0,0-1 0,-8 16 1,12-30 57,0 1 0,0-1-1,1 1 1,-1-1 0,0 0 0,1 1 0,-1-1 0,1 0 0,-1 0 0,1 1 0,-1-1 0,1 0-1,-1 0 1,1 1 0,-1-3 0,-1-17-317,2-12-147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1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 20828,'-6'-1'1617,"2"-1"-1353,5 5-80,-4 1 280,-11 1-336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17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234 276 16444,'1'-1'151,"0"-1"0,-1 0 0,1 0 0,-1 0 0,0 1 1,1-1-1,-1 0 0,0 0 0,0 0 0,0 0 1,0 0-1,-1 1 0,1-1 0,0 0 0,-1 0 1,1 0-1,-1 1 0,0-1 0,0 0 0,0 1 1,1-1-1,-3-2 0,1 2-22,0 0 1,0 1-1,0 0 1,0-1-1,0 1 0,0 0 1,0 0-1,-1 0 1,1 0-1,0 0 0,-1 0 1,1 1-1,0-1 1,-1 1-1,1 0 0,-1-1 1,-3 2-1,1-1-12,-1 1 1,0 0-1,1 0 0,-1 1 1,1 0-1,0 0 0,0 0 1,-1 0-1,1 1 0,1 0 0,-1 0 1,0 0-1,1 1 0,-6 5 1,-1 2-48,0 0 0,1 0 0,0 1 0,-8 15 0,10-14-45,1 0 1,1 0 0,-7 19-1,11-27-16,1 0 0,-1 0 0,1 0 0,0 0-1,0 0 1,1 0 0,-1 1 0,1-1 0,0 0 0,1 0 0,-1 1-1,2 5 1,-1-10-4,0 0-1,-1 0 0,1 0 0,0 0 1,0-1-1,0 1 0,0 0 1,-1 0-1,1 0 0,1-1 1,-1 1-1,0-1 0,0 1 1,0 0-1,0-1 0,0 0 0,0 1 1,1-1-1,-1 0 0,0 0 1,0 0-1,0 1 0,1-1 1,-1 0-1,0-1 0,0 1 1,0 0-1,1 0 0,-1 0 0,0-1 1,0 1-1,0-1 0,0 1 1,2-1-1,9-4 37,-1-1 0,1 0 1,-1 0-1,0-1 0,0 0 0,12-12 1,59-60 338,-72 68-322,119-131 721,-111 120-583,-2-1-1,-1 0 0,0 0 1,20-49-1,-34 71-185,-1-1-1,1 1 0,0 0 1,-1 0-1,1 0 1,-1 0-1,0 0 1,1 0-1,-1-1 1,0 1-1,0 0 0,0 0 1,0 0-1,0-1 1,0 1-1,0 0 1,0 0-1,0 0 1,0-1-1,-1 1 1,1 0-1,-1 0 0,0-1 1,0 2-8,0 0 0,0 0 0,0 0 0,-1 1 0,1-1 0,0 0 0,0 1 0,0-1 0,0 1 0,0-1 0,-1 1 0,1 0 0,0-1 0,0 1 0,1 0 0,-1 0 0,0 0 0,0 0 0,0 0 0,0 0 0,1 0 1,-2 2-1,-11 15-27,1 2 1,0-1-1,1 1 1,2 1 0,0 0-1,1 0 1,1 1 0,1 0-1,1 0 1,-3 26-1,6-31-217,1 0-1,0 0 0,2 0 0,2 20 0,-3-30 121,2-1-1,-1 1 0,1-1 0,0 1 0,0-1 0,1 0 0,-1 0 1,1 0-1,1 0 0,-1-1 0,1 1 0,0-1 0,7 7 1,-9-10 82,0 0 1,0 0 0,0-1 0,0 1 0,0-1 0,1 0 0,-1 1 0,0-1 0,1 0 0,-1-1 0,0 1-1,4 1 1,-2-2-48,0-1 0,0 1 0,0 0 0,0-1-1,0 0 1,-1 0 0,6-2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1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5028 4728 11698,'15'-16'580,"-1"-1"0,-1 0-1,-1-1 1,0 0 0,-1-1-1,8-22 1,43-123-714,-32 59 225,-4-1-1,-5 0 1,-4-2 0,-5 0-1,-5-1 1,-13-201 0,-8 187-73,-4 0 1,-37-127-1,-90-233 45,75 264-57,-52-120 107,84 255 2,-93-151 0,61 132 0,-5 4 0,-4 2 1,-3 5-1,-5 3 1,-4 4-1,-104-75 1,-173-78 278,-19 31-324,-218-59-74,487 226 9,-2 5 0,-2 5 0,0 5-1,-2 6 1,-202-6 0,97 25 69,1 10 0,0 10-1,-277 60 1,426-63-11,1 4-1,1 3 1,-141 64 0,210-84-80,-37 21 58,42-23-69,0 0-1,0 0 1,0 0 0,1 1-1,-1-1 1,1 0 0,-1 1-1,1 0 1,0 0-1,0 0 1,-2 3 0,4-6-16,0 1 1,0-1 0,0 1 0,-1-1 0,1 1 0,0-1 0,0 1 0,0-1 0,0 1-1,0 0 1,0-1 0,0 1 0,0-1 0,0 1 0,0-1 0,0 1 0,1-1 0,-1 1-1,0-1 1,1 2 0,1 5-951,-2-6 614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1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19 15955,'9'-16'2260,"-10"13"-945,-7 11 65,2 0-1210,0 1 0,0 1 0,1-1 0,0 1 0,1 0 1,0 0-1,1 0 0,0 1 0,-3 21 0,2-9 66,2 0 0,0 0 0,3 38-1,-1-58-227,1 1-1,-1-1 0,1 1 0,-1-1 0,1 1 0,0-1 0,1 0 1,-1 1-1,0-1 0,1 0 0,0 0 0,3 4 0,-4-6-2,0 0 0,0 0 0,0 0 0,0 0-1,1-1 1,-1 1 0,0 0 0,0-1 0,1 1 0,-1-1-1,1 0 1,-1 1 0,1-1 0,-1 0 0,0 0 0,1 0-1,-1 0 1,1 0 0,-1 0 0,1 0 0,-1 0-1,0-1 1,1 1 0,-1 0 0,1-1 0,-1 1 0,0-1-1,1 0 1,-1 1 0,0-1 0,0 0 0,2-1-1,8-6 77,-1 0 0,0-1-1,0 0 1,-1-1 0,0 1-1,14-22 1,40-73 623,-61 102-683,8-15 147,-1 0 0,-1 0 1,0-1-1,8-28 1,-30 100-25,-4 24-156,17-70 9,0 0 0,1 0-1,-1 0 1,1 1 0,1-1 0,0 0-1,2 11 1,-3-18 3,1 0 0,-1 0 0,0 0 0,1 0-1,-1 0 1,1 0 0,-1 0 0,1 0 0,0 0-1,-1 0 1,1 0 0,0 0 0,0 0 0,0-1 0,0 1-1,0 0 1,0 0 0,0-1 0,0 1 0,0-1-1,0 1 1,0-1 0,0 1 0,0-1 0,0 0 0,0 0-1,0 1 1,1-1 0,-1 0 0,0 0 0,0 0-1,0 0 1,0 0 0,1 0 0,-1-1 0,0 1 0,0 0-1,0-1 1,0 1 0,2-1 0,4-2 1,1 0 0,-1-1 0,0 1 0,10-9 0,16-12 21,35-35 0,1-1 18,-66 57-40,1 0 1,0 0 0,0 1-1,0-1 1,5-1 0,-8 4-1,-1-1 0,1 1 0,-1 0 0,1 0 0,0 0 0,-1 0 0,1 0 0,-1 0 0,1 0 0,-1 0 0,1 0 0,-1 0 0,1 0 1,-1 0-1,1 0 0,-1 0 0,1 0 0,-1 1 0,1-1 0,-1 0 0,1 1 0,0-1-1,-1 1 1,1 0-1,-1-1 1,0 1-1,1 0 1,-1-1-1,0 1 1,1 0-1,-1 0 1,0-1-1,0 1 1,0 0-1,0 0 0,0 0 1,0-1-1,0 1 1,0 0-1,0 0 1,0 0-1,-8 51-7,6-40 6,-1 0 0,2 0 1,0 1-1,0-1 0,2 14 1,-1-24 1,0-1 1,0 0 0,0 0-1,0 0 1,1 0 0,-1 0 0,0 0-1,1 0 1,-1 0 0,1 0 0,-1 0-1,1 0 1,-1 0 0,1 0-1,0 0 1,-1 0 0,1 0 0,0 0-1,0-1 1,0 1 0,0 0 0,0-1-1,-1 1 1,3 0 0,-1 0 0,0-1 1,-1 0 0,1 0-1,0 0 1,0 0 0,-1 0-1,1 0 1,0 0 0,0 0-1,-1-1 1,1 1 0,0-1-1,-1 1 1,3-2 0,4-2 11,1-1 1,-1 0-1,0 0 1,9-9-1,22-21 56,23-18 77,-61 52-143,0 0 1,0 0-1,0 1 1,0-1-1,0 0 0,0 0 1,0 1-1,0-1 1,0 1-1,1-1 0,-1 1 1,0-1-1,0 1 1,1 0-1,-1 0 1,0 0-1,0-1 0,1 1 1,-1 0-1,0 0 1,0 1-1,1-1 0,-1 0 1,0 0-1,0 1 1,3 0-1,-3 0 0,0 0-1,0 1 1,1-1 0,-1 1 0,0-1 0,0 1-1,0 0 1,0-1 0,-1 1 0,1 0-1,0-1 1,-1 1 0,1 0 0,-1 0-1,1 3 1,0 7-22,0 0-1,-1 0 1,0 1-1,-3 14 1,2-18 3,0-2-252,1-1-1,-1 1 1,-1 0 0,1 0-1,-1-1 1,0 1-1,-1-1 1,-5 11-1,8-21-136,2-8-131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1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30 18836,'0'-2'143,"0"1"1,0-1-1,0 1 1,0-1-1,0 1 0,-1-1 1,1 1-1,0-1 1,-1 1-1,1-1 0,-1 1 1,0-1-1,1 1 1,-1 0-1,-1-2 0,1 2-73,1 1 0,-1-1-1,0 1 1,1 0 0,-1-1-1,1 1 1,-1 0 0,0-1-1,0 1 1,1 0 0,-1 0-1,0 0 1,1-1 0,-1 1-1,0 0 1,0 0 0,1 0-1,-1 0 1,0 0 0,1 1-1,-1-1 1,-1 0 0,-1 1 48,0 1 0,-1-1 0,1 1 1,0 0-1,1 0 0,-1 0 0,0 0 1,0 0-1,1 1 0,0-1 1,-5 6-1,-4 8-5,1 0 0,0 1 0,1 0 0,-8 22 0,13-29-108,1 1 1,-1-1-1,2 1 0,-1 0 1,2 0-1,-1 0 1,2 0-1,0 20 0,0-30-2,0 0 0,0 0-1,0 0 1,0 0-1,0 0 1,0 0 0,0 0-1,1 0 1,-1 0 0,0 0-1,1 0 1,-1 0-1,1 0 1,-1 0 0,1 0-1,0 0 1,-1 0 0,1 0-1,0 0 1,-1-1 0,1 1-1,0 0 1,0-1-1,0 1 1,0 0 0,0-1-1,0 1 1,0-1 0,0 1-1,0-1 1,0 0-1,0 1 1,0-1 0,0 0-1,0 0 1,0 0 0,0 0-1,0 0 1,0 0 0,0 0-1,0 0 1,2-1-1,2 0 17,0-1-1,0 0 0,0 0 0,0-1 0,-1 1 1,1-1-1,7-7 0,10-11 102,0-1 1,-2-1-1,0-1 1,-2-1-1,22-37 1,-9 13 76,-24 43-112,-9 17-74,-10 28-69,10-33 52,-5 13-515,1-1 0,1 1 0,1 0 1,-2 31-1,5-49 467,1 0 1,0 0-1,0 1 1,0-1-1,1 0 1,-1 0-1,0 0 1,0 1-1,1-1 1,-1 0-1,0 0 0,1 0 1,-1 0-1,1 0 1,1 1-1,-2-1 27,1-1-1,-1 0 0,1 1 0,0-1 0,-1 0 0,1 0 0,-1 0 0,1 1 0,0-1 0,-1 0 0,1 0 0,0 0 0,-1 0 1,1 0-1,0 0 0,-1-1 0,1 1 0,0 0 0,-1 0 0,1 0 0,-1 0 0,1-1 0,0 1 0,-1 0 0,1-1 0,-1 1 1,1 0-1,-1-1 0,1 1 0,-1-1 0,1 1 0,0-2 0,18-16-762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1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18796,'-1'1'142,"-1"-1"-1,1 1 1,0 0-1,-1 0 1,1 1-1,0-1 1,0 0 0,0 0-1,0 1 1,0-1-1,0 0 1,0 1-1,1-1 1,-2 3 0,-4 7 128,-25 37 1087,1 1 1,-30 70 0,56-111-1248,1 1 0,0 0 0,1 0 0,-1 0 0,-1 17 0,4-24-105,0 0 0,0 0-1,0 0 1,0-1 0,0 1 0,0 0 0,1 0 0,-1 0 0,0-1 0,1 1 0,-1 0 0,1 0 0,0-1 0,0 1 0,0-1 0,0 1 0,0 0-1,0-1 1,0 0 0,0 1 0,0-1 0,1 0 0,-1 1 0,0-1 0,1 0 0,-1 0 0,1 0 0,0 0 0,-1-1 0,1 1 0,0 0 0,-1-1-1,1 1 1,0-1 0,2 1 0,6-1-47,-1 0 1,0 0-1,1-1 0,-1 0 0,0-1 1,0 0-1,0 0 0,0-1 0,0 0 1,0-1-1,9-5 0,-6 4-55,0-1-1,0 2 1,1 0-1,21-4 1,-33 8 93,-1-1 0,1 1 1,0 0-1,0 0 0,-1 0 0,1 0 0,0-1 0,0 1 1,0 0-1,-1 0 0,1 0 0,0 1 0,0-1 0,-1 0 1,1 0-1,0 0 0,0 1 0,-1-1 0,1 0 0,0 0 1,-1 1-1,1-1 0,0 1 0,-1-1 0,1 1 0,-1-1 1,1 1-1,0-1 0,-1 1 0,1-1 0,-1 1 0,0 0 1,1-1-1,-1 1 0,0 0 0,1-1 0,-1 1 0,0 0 1,1 0-1,-1-1 0,0 1 0,0 0 0,0 0 0,0-1 1,0 1-1,0 0 0,0 0 0,0 0 0,0-1 0,0 1 1,-1 0-1,1 0 0,0-1 0,-1 2 0,-1 4 37,0-1-1,0 1 1,-1-1-1,0 1 1,-5 7-1,-2 1 139,-1-1 0,0 0 1,-1 0-1,0-2 0,-20 16 0,27-23-122,0-1-1,0 1 1,0-1 0,0 0 0,-1 0-1,1-1 1,-1 1 0,0-1-1,0 0 1,1-1 0,-1 0-1,0 0 1,-1 0 0,1 0 0,0-1-1,0 0 1,0-1 0,-10-1-1,13 1-23,0-1-1,0 0 1,0 1-1,1-1 1,-1 0-1,0-1 0,1 1 1,0 0-1,-1-1 1,1 1-1,0-1 0,0 0 1,1 0-1,-1 0 1,0 0-1,1 0 1,0 0-1,-1-3 0,-1 0-94,-6-13 66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1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14067,'-2'28'6328,"1"7"-5117,-50 275 2411,12-96-2454,38-205-1119,-3 24 66,3-32-110,1 0 0,0 0-1,0 0 1,0 0 0,0 0 0,0 0 0,0 0 0,0 0-1,1 0 1,-1 0 0,0 0 0,0 0 0,1 0-1,-1 0 1,1 0 0,-1 0 0,1-1 0,-1 1-1,1 0 1,-1 0 0,1 0 0,0-1 0,-1 1 0,2 1-1,-1-2 0,0 0 0,1 0-1,-1 0 1,0 0 0,0 0 0,0 0-1,0-1 1,0 1 0,0 0-1,0 0 1,0-1 0,0 1 0,0-1-1,0 1 1,0-1 0,0 1-1,0-1 1,0 1 0,-1-1-1,1 0 1,0 1 0,1-3 0,19-21 30,-17 18-23,29-37 12,-19 23-10,0 1 1,2 0-1,0 1 1,1 1 0,33-26-1,-48 42-13,-1 0-1,0 0 1,0 0 0,1 0-1,-1 0 1,1 0-1,-1 0 1,1 1 0,-1-1-1,1 1 1,-1-1-1,1 1 1,0 0 0,-1-1-1,1 1 1,0 0-1,-1 0 1,1 0 0,-1 0-1,1 0 1,0 1-1,-1-1 1,1 1 0,-1-1-1,1 1 1,2 1-1,-2-1 1,-1 1-1,1 0 1,-1-1-1,0 1 1,0 0-1,0 0 0,0 0 1,0 0-1,0 0 1,0 0-1,-1 0 1,1 1-1,-1-1 1,1 0-1,-1 0 0,0 0 1,0 1-1,-1 3 1,0 17 8,-7 31 1,4-35-26,1 0-1,1 0 1,1 20 0,1-39 0,0 0 1,0 1 0,0-1 0,0 1-1,0-1 1,0 1 0,0-1 0,0 1-1,0-1 1,0 1 0,0-1 0,0 1-1,1-1 1,-1 0 0,0 1 0,0-1-1,1 1 1,-1-1 0,0 0 0,0 1-1,1-1 1,-1 0 0,0 1 0,1-1-1,-1 0 1,1 1 0,-1-1-1,0 0 1,1 0 0,13-3-558,13-20 602,15-26-216,-12 23-75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2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32 18772,'-12'4'709,"1"1"0,-1-1 1,1 2-1,1 0 0,-12 8 0,18-12-528,0 1 0,0 0-1,0 0 1,0 0 0,1 1 0,0 0-1,0-1 1,0 1 0,0 0 0,0 0-1,1 1 1,0-1 0,0 0-1,0 1 1,-2 7 0,4-11-167,0 0 0,0 0 0,0-1 0,-1 1 0,1 0 0,0 0 0,0 0 0,1 0 0,-1 0 0,0 0 0,0 0 0,0 0 0,1 0 0,-1-1-1,0 1 1,1 0 0,-1 0 0,0 0 0,1 0 0,0-1 0,-1 1 0,1 0 0,-1-1 0,1 1 0,1 1 0,0-1-6,-1 0-1,1-1 1,0 1 0,0 0-1,0-1 1,0 1-1,0-1 1,0 0 0,0 1-1,0-1 1,3 0-1,3-1-7,1 0 0,0 0 0,0-1 0,11-4-1,5-4-1,-1-1-1,0-1 1,-1-1-1,27-21 1,18-9-62,-51 37-17,-16 6 78,-1 0 0,0 0 0,1 0 0,-1 0 0,0 0 0,0 0 0,1 0 0,-1 0 0,0 1 0,1-1 0,-1 0 0,0 0 0,0 0 0,1 0 0,-1 1 0,0-1 0,0 0 0,0 0 0,1 0 0,-1 1 0,0-1 0,0 0 0,0 0 0,0 1 0,1-1 0,-1 0 0,0 1 0,0-1 0,0 0 0,0 1 0,0 3-13,0-1 0,0 1-1,0-1 1,-1 1 0,0-1 0,-1 7-1,2-10 17,-4 14-27,2-6 23,-1 0-1,2 0 1,-1 0 0,1 0 0,0 0-1,1 0 1,0 13 0,1-20 5,-1 0-1,0 0 1,1 0 0,-1 0-1,1 0 1,0 0 0,-1-1-1,1 1 1,0 0 0,-1 0-1,1 0 1,0 0 0,0-1-1,0 1 1,0 0 0,0-1-1,0 1 1,-1-1-1,1 1 1,1-1 0,-1 0-1,0 1 1,0-1 0,0 0-1,0 0 1,0 1 0,0-1-1,0 0 1,0 0 0,0 0-1,0 0 1,1-1 0,-1 1-1,0 0 1,0 0 0,2-1-1,4-1 10,1 0 0,0 0-1,13-7 1,99-58-41,-81 43-385,46-20 1,-66 38-9,-15 8 118,-7 7 5,-12 11 227,10-14 133,0 1 0,1-1 0,0 1 0,-5 10 0,8-16-38,1 1 0,-1 0 0,0 0 0,1 0 0,0 0 0,-1 0 0,1 0 0,0 0 1,0 0-1,0 0 0,0 0 0,1 0 0,-1 0 0,0 0 0,1 0 0,0 0 0,-1 0 0,1 0 0,0-1 0,0 1 0,0 0 1,1 1-1,8 13-57,0 1 0,-1 0 0,-1 0 0,-1 0 0,0 1 0,-1 0 1,5 29-1,-7-23-22,-1 0 0,-1 1 0,-1-1 1,-1 0-1,-4 35 0,3-50 47,-1 0-1,0 1 1,-5 12-1,6-19 13,0-1 0,0 0-1,0 0 1,0 1 0,0-1 0,-1 0 0,1 0-1,-1 0 1,1 0 0,-1 0 0,0-1-1,0 1 1,0 0 0,0-1 0,0 0 0,0 1-1,-4 1 1,5-3-4,0 0 0,0 0 0,0 0-1,0 0 1,0 0 0,0 0 0,0 0 0,0 0 0,0 0-1,0-1 1,0 1 0,0 0 0,0-1 0,0 1 0,0 0-1,0-1 1,0 0 0,0 1 0,0-1 0,1 1 0,-1-1-1,0 0 1,0 0 0,1 1 0,-1-1 0,1 0 0,-1 0-1,0 0 1,1 0 0,-1 0 0,1 0 0,0 0 0,-1 0-1,1 0 1,0 0 0,0 0 0,0 0 0,-1-1 0,0-5-59,-1 0 0,1 0 0,0 0 0,1-11 0,1 1-123,1-1 0,0 1 1,2 0-1,0 0 1,1 1-1,12-29 0,-1 12-190,0 1-1,28-38 1,-26 46 196,2 0 1,30-28-1,14-17 352,-49 47 160,-15 21-276,1 0 0,-1 1 0,0-1 1,1 0-1,-1 1 0,1-1 0,-1 0 1,0 0-1,0 0 0,1 1 0,-1-1 0,0 0 1,0 0-1,0 0 0,0 0 0,0 1 0,0-1 1,0 0-1,0 0 0,0 0 0,0 0 1,-1 1-1,1-1 0,0 0 0,-1 0 0,1 1 1,-1-3-1,0 3-17,1 0 0,-1 0 0,1 0 0,-1 0-1,1 0 1,-1 0 0,0 0 0,1 0 0,-1 0 0,1 0 0,-1 0 0,1 0 0,-1 0 0,1 0-1,-1 0 1,0 0 0,1 1 0,-1-1 0,1 0 0,-1 0 0,1 1 0,0-1 0,-1 0 0,1 1 0,-1-1-1,1 1 1,-1-1 0,1 0 0,0 1 0,-1-1 0,1 1 0,0-1 0,0 1 0,-1 0 0,-11 20 448,11-20-421,-4 10 106,1-1 0,0 1-1,1 0 1,0 0-1,-2 14 1,4-18-114,1-1 1,-1 1-1,1-1 1,0 1-1,1 0 1,-1-1-1,1 1 1,0-1-1,1 1 1,2 7-1,-3-13-87,-1-1 0,0 1 0,0 0 0,0-1 0,1 1 0,-1 0 0,0-1 0,1 1 0,-1-1 0,0 1 0,1 0 0,-1-1 0,1 1 0,-1-1 0,1 1 0,-1-1 0,1 1 0,-1-1-1,1 0 1,0 1 0,-1-1 0,1 0 0,-1 1 0,1-1 0,0 0 0,-1 0 0,1 0 0,0 1 0,-1-1 0,1 0 0,0 0 0,0 0 0,-1 0 0,1 0 0,0 0 0,-1 0 0,1-1 0,0 1 0,-1 0 0,1 0 0,0 0 0,0-1 0,1 0-84,0-1 0,-1 1-1,1 0 1,-1-1 0,0 1 0,1-1 0,-1 1 0,0-1 0,0 0-1,0 1 1,0-1 0,0 0 0,1-2 0,4-16-364,1-4-171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2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16508,'-6'1'1680,"5"12"-1120,1 0-208,4 5 912,3 0-1128,2-5 48,1-5-88,4 11-256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2:2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 17804,'2'37'1053,"2"-1"1,1 0-1,16 55 1,-12-58-973,-2 0 0,-1 0 1,-1 1-1,0 44 1,-12-8 391,6-64-380,0-1-1,0 1 1,-1 0 0,0 0 0,0-1-1,-1 1 1,1-1 0,-1 0-1,-4 6 1,6-10-52,0 0 1,0 1-1,0-2 1,0 1-1,0 0 1,0 0-1,0 0 0,0 0 1,0 0-1,0-1 1,0 1-1,0-1 0,0 1 1,-1-1-1,1 1 1,0-1-1,0 1 0,-1-1 1,1 0-1,0 0 1,-1 0-1,1 0 0,0 0 1,-1 0-1,1 0 1,0 0-1,0 0 1,-1-1-1,1 1 0,0-1 1,0 1-1,-1-1 1,1 1-1,0-1 0,0 1 1,0-1-1,0 0 1,-2-1-1,0-1 47,-1 0-1,1-1 1,0 1 0,0-1-1,1 0 1,-1 1-1,1-1 1,0 0 0,-3-7-1,-2-12 50,0 1-1,2-1 1,1 0 0,0 0-1,2 0 1,1-32-1,1 35-117,1 1 0,2 0-1,0 0 1,0 0 0,2 0-1,1 0 1,0 1 0,9-19 0,-11 29-75,1 1 0,0-1 0,0 1 0,1 0 0,-1 0 0,1 1 0,1-1 0,-1 1 0,1 1 0,0-1 0,1 1 0,-1 0 0,1 1 0,14-6 0,3 1-205,0 2 0,0 0-1,44-5 1,-17 4-90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1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32 171 11987,'8'-41'2219,"-4"18"454,1 0 1,15-43-1,-19 62-2360,3-8 1403,-2 11-720,-1 6-179,-1 12-542,-1 0-1,0 0 1,-6 26-1,0 1-162,-13 102-2,-19 213-398,39-354 242,-1 0-89,1 1-1,0-1 1,0 0-1,0 1 1,0-1-1,1 0 1,0 1-1,0-1 1,0 0-1,1 0 1,3 8-1,-5-13 74,1 1 1,-1-1-1,0 0 0,1 1 1,-1-1-1,1 0 0,-1 1 1,1-1-1,-1 0 0,1 0 1,-1 1-1,1-1 0,-1 0 1,1 0-1,-1 0 0,1 0 1,-1 1-1,1-1 0,-1 0 1,1 0-1,-1 0 0,1 0 1,-1 0-1,1 0 0,-1-1 1,1 1-1,-1 0 0,1 0 1,-1 0-1,1 0 0,-1-1 1,1 1-1,-1 0 0,1 0 1,-1-1-1,1 1 0,-1 0 1,0-1-1,1 1 0,0-1 1,15-18-1672,-14 16 1509,10-15-749,17-34 0,-28 51 935,25-48-1117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1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16764,'0'0'42,"1"0"0,-1 0 0,0 0 0,0 0 1,0 0-1,0 0 0,0-1 0,0 1 0,0 0 1,1 0-1,-1 0 0,0 0 0,0 0 0,0 0 0,0 0 1,0 0-1,0 0 0,1 0 0,-1 0 0,0 0 1,0 0-1,0 0 0,0 0 0,0 0 0,0 1 1,1-1-1,-1 0 0,0 0 0,0 0 0,0 0 1,0 0-1,0 0 0,0 0 0,0 0 0,0 0 1,1 0-1,-1 0 0,0 1 0,0-1 0,0 0 1,0 0-1,0 0 0,0 0 0,0 0 0,0 0 1,0 1-1,0-1 0,0 0 0,0 0 0,0 0 0,0 0 1,2 13 871,-3 18-81,1-28-530,-7 97 1580,-5 148 177,12-199-2111,3 0 0,1 0 0,12 49 0,-4-56-2145,-12-41 2164,0-1-1,-1 0 1,1 0-1,0 0 0,0 0 1,0 0-1,0 0 0,0 0 1,0 1-1,0-1 0,0 0 1,0 0-1,0 0 0,-1 0 1,1 0-1,0 0 0,0 0 1,0 0-1,0 0 0,0 0 1,0 1-1,-1-1 0,1 0 1,0 0-1,0 0 0,0 0 1,0 0-1,0 0 0,0 0 1,-1 0-1,1 0 1,0 0-1,0 0 0,0 0 1,0 0-1,0 0 0,-1-1 1,1 1-1,0 0 0,0 0 1,0 0-1,0 0 0,0 0 1,0 0-1,0 0 0,-1 0 1,1 0-1,0 0 0,0 0 1,0-1-1,0 1 0,0 0 1,0 0-1,0 0 0,0 0 1,0 0-1,0-1 1,-9-5-406,-5-8-250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1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56 16019,'-5'-7'2617,"5"3"-1985,10 5 984,2-1-167,4-6-385,6 6-160,2-10-336,6 8-248,0-8-760,2 4 1473,-5 0-1001,-3 0-48,-2 6-8</inkml:trace>
  <inkml:trace contextRef="#ctx0" brushRef="#br0" timeOffset="1">499 432 18164,'-4'27'2241,"4"-26"-2211,0-1 1,0 0-1,0 0 1,0 1 0,0-1-1,0 0 1,0 0-1,0 1 1,0-1 0,0 0-1,0 0 1,1 0-1,-1 1 1,0-1 0,0 0-1,0 0 1,0 0-1,0 1 1,0-1 0,1 0-1,-1 0 1,0 0-1,0 1 1,0-1 0,0 0-1,1 0 1,-1 0-1,0 0 1,0 0 0,0 0-1,1 1 1,-1-1-1,0 0 1,13-10 1362,33-49-287,63-105-1,-42 59-383,-63 98-648,-2 4-31,-1 1 1,1-1-1,0 1 0,-1 0 1,1 0-1,0 0 1,3-3-1,-4 8-6,0 0 0,-1-1 0,1 1 0,-1-1 0,0 1 0,0 0 0,0-1 0,0 1 0,-1 5 0,-36 223-1182,36-224 1001,1-6 119,-1 1 0,1-1 0,0 1 0,0-1 0,0 1 0,0-1 0,0 1 0,0-1 0,0 1 0,0-1 0,1 1 0,-1-1 0,0 1 0,1-1 0,-1 0 0,2 2 0,3 1-330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1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50 11002,'1'-8'764,"0"4"-469,-1 1 0,0 0 0,1 0 0,-1 0 0,0-1 0,0 1 0,-1 0 0,1 0 0,-1-1 0,0 1 0,0-3 0,0 6-249,1 0 1,0 0 0,-1 0-1,1 0 1,0 0-1,-1 0 1,1 0-1,0 0 1,0 0-1,-1 0 1,1 0 0,0 1-1,-1-1 1,1 0-1,0 0 1,0 0-1,-1 0 1,1 0-1,0 1 1,0-1 0,0 0-1,-1 0 1,1 0-1,0 1 1,0-1-1,0 0 1,-1 0-1,1 1 1,0-1-1,0 0 1,0 1 0,0-1-1,0 0 1,0 0-1,0 1 1,-1-1-1,-5 13 170,-56 110 345,-78 115 0,28-53-222,105-172-326,-23 43 13,28-52-31,0 1 0,0 0 0,1-1 0,-1 1 0,1 0 0,0 0 0,0 0-1,1 0 1,0 6 0,0-10 4,0 0 0,0-1 0,0 1 0,0-1-1,0 1 1,1-1 0,-1 1 0,0-1 0,0 1-1,1 0 1,-1-1 0,1 1 0,-1-1 0,0 0-1,1 1 1,-1-1 0,1 1 0,-1-1 0,1 0 0,-1 1-1,1-1 1,-1 0 0,1 1 0,-1-1 0,1 0-1,-1 0 1,1 0 0,-1 1 0,1-1 0,0 0-1,-1 0 1,1 0 0,-1 0 0,1 0 0,0 0-1,-1 0 1,1 0 0,0-1 0,24-6-25,-10 0 18,0-2 0,0 0 0,0-1-1,25-22 1,48-56 60,-64 63-35,179-174-895,-195 191 875,24-23-177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1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20604,'5'6'2305,"-2"-1"680,1-2-2905,2 2-449,-3-4 417,0-1-224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1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45 19948,'3'7'2369,"-1"-4"-825,-2-7 288,1-2-599,-1-1-1161,0-5-768,-3 1 600,-1 2-264,-9 4-217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1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 19092,'0'0'76,"1"0"-1,-1 0 1,0-1-1,1 1 1,-1 0-1,0 0 1,1 0-1,-1 0 1,0-1-1,1 1 1,-1 0-1,0 0 0,1 0 1,-1 0-1,0 0 1,1 0-1,-1 0 1,1 0-1,-1 0 1,0 0-1,1 0 1,-1 0-1,0 0 1,1 0-1,-1 1 1,0-1-1,1 0 1,-1 0-1,0 0 1,1 0-1,-1 1 1,1-1-1,-1 14 1389,-15 29-286,8-25-746,-14 54 99,-5 21-544,-58 132-1,84-224-8,-15 22-1294,15-22 1290,0-1-1,0 1 1,-1-1 0,1 0-1,0 1 1,-1-1-1,1 0 1,0 0-1,-1 1 1,1-1 0,0 0-1,-1 0 1,1 1-1,-1-1 1,1 0-1,0 0 1,-1 0 0,1 0-1,-1 0 1,1 0-1,-1 0 1,1 1-1,-1-1 1,1 0 0,0-1-1,-1 1 1,1 0-1,-1 0 1,1 0-1,-1 0 1,1 0 0,0 0-1,-1 0 1,1-1-1,-1 1 1,1 0-1,0 0 1,-1-1-1,1 1 1,0 0 0,-1-1-1,1 1 1,0 0-1,-1-1 1,1 1-1,0 0 1,0-1 0,-1 1-1,1-1 1,0 1-1,0 0 1,0-1-1,0 1 1,-1-1 0,1 1-1,0-1 1,-7-19-662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1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16307,'7'-5'1897,"0"8"-921,0 4-336,3 7 1329,2 5-537,5 5-496,3 2-104,6 3-328,2 2-215,7-1-594,-1-3-407,-2-4-408,-1-3 888,-2-2-240,1-3-184</inkml:trace>
  <inkml:trace contextRef="#ctx0" brushRef="#br0" timeOffset="1">468 276 19636,'-3'21'1753,"2"1"-1249,-4-2-232,2 0 736,2 2-440,1-2-880,1-2-544,4-5 680,2-1-168,4-4-160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1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14563,'-3'6'501,"1"0"0,0 1 0,0-1 0,1 0 0,0 1 0,0-1 0,1 0 0,-1 1 0,1-1 0,2 11 0,-2-9-314,1-1-1,1 1 0,-1-1 0,1 1 0,1-1 1,-1 0-1,1 0 0,1 0 0,-1 0 1,1 0-1,0-1 0,0 0 0,1 1 0,7 6 1,-9-11-162,0 0 1,-1 0 0,1 0 0,0 0 0,0-1 0,0 1 0,0-1 0,0 0 0,1 0 0,-1 0 0,0 0 0,1-1-1,-1 1 1,0-1 0,1 0 0,5 0 0,-3-1-6,0 0-1,0-1 1,0 0 0,0 0-1,0 0 1,0 0 0,0-1-1,7-5 1,1-1 10,-1-1 0,0-1 1,0 0-1,-1-1 0,19-24 0,-23 25 132,-1 0-1,0-1 0,-1 1 1,8-22-1,-36 96 988,-18 81-1,31-101-1495,2 0 0,-3 88-1,14-86-200,-1-27 229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1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86 16379,'1'-4'357,"1"0"-1,0 0 0,-1 1 0,0-1 0,0 0 0,0 0 0,-1 0 0,1 0 0,-1-1 0,0 1 1,0-4-1,0 6-216,-1 0 1,1 1-1,0-1 1,-1 1-1,1-1 1,-1 1-1,1-1 1,-1 1 0,0 0-1,0-1 1,0 1-1,0 0 1,0-1-1,0 1 1,0 0-1,0 0 1,0 0-1,0 0 1,-1 0-1,1 0 1,0 0 0,-1 0-1,1 1 1,-1-1-1,1 1 1,-1-1-1,1 1 1,-1-1-1,1 1 1,-4-1-1,-2 1-12,-1 0 0,0 1 0,1-1 1,0 1-1,-1 1 0,1-1 0,0 1 0,-1 0 0,1 1 0,1 0 0,-12 6 0,12-6-130,0 1-1,1-1 1,-1 1 0,1 0 0,0 0 0,0 1-1,1 0 1,-1-1 0,1 2 0,0-1 0,0 0-1,1 1 1,-5 9 0,7-14-5,1 0 0,0 0 0,0 1-1,-1-1 1,1 0 0,0 0 0,0 0 0,0 1 0,0-1 0,0 0-1,0 0 1,1 0 0,-1 1 0,0-1 0,1 0 0,-1 0-1,1 0 1,-1 0 0,1 0 0,-1 0 0,1 0 0,0 0 0,-1 0-1,1 0 1,0 0 0,0 0 0,0 0 0,0-1 0,0 1 0,0 0-1,0-1 1,0 1 0,0 0 0,0-1 0,2 1 0,6 3-77,0-1 0,0 0 0,17 3 0,-6-2-71,-10-1 61,0 1 0,0-1 0,0 2 1,-1-1-1,0 1 0,0 1 0,0 0 0,0 0 0,10 11 1,-15-13 77,0 0 1,-1 0 0,0 0 0,0 1 0,0-1 0,-1 1 0,0 0-1,0 0 1,0 0 0,0 0 0,-1 0 0,1 0 0,-1 0 0,-1 0-1,1 1 1,-1-1 0,0 0 0,0 1 0,0-1 0,-3 9 0,2-9 92,0 0 0,0-1 1,-1 1-1,0-1 0,0 1 1,0-1-1,0 0 0,-1 0 1,0 0-1,0 0 0,0 0 1,0-1-1,-1 1 1,1-1-1,-1 0 0,0 0 1,0 0-1,0 0 0,-4 1 1,1 0 48,0-1 0,1-1 1,-1 1-1,0-1 0,0-1 1,0 1-1,-1-1 0,1 0 1,0-1-1,0 0 1,-15-1-1,21 1-196,0 0 1,0 0-1,0-1 1,-1 1-1,1 0 1,0-1-1,0 1 1,0-1-1,0 1 1,0-1-1,0 1 1,1-1-1,-1 1 1,0-1-1,0 0 1,0 0-1,0 1 1,1-1-1,-1 0 1,0 0-1,1 0 1,-1 0-1,1 0 1,-1 0-1,1 0 1,-1 0-1,1 0 1,0 0-1,0 0 1,-1 0-1,1 0 1,0 0-1,0 0 0,0 0 1,0-1-1,0 1 1,0 0-1,0 0 1,1 0-1,-1 0 1,0 0-1,1 0 1,-1 0-1,1-1 1,2-6-349,0 0-1,0 1 1,1-1-1,7-11 1,9-9-579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1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17724,'1'1'200,"1"0"0,-1 0 0,0 1 0,1-1 1,-1 0-1,0 1 0,0-1 0,0 1 0,0-1 0,0 1 0,0-1 1,0 1-1,0 0 0,0 3 0,8 30 1181,-5-17-511,-2-8-639,1 1-1,1-1 1,0 0 0,1 0 0,-1 0 0,9 11-1,-12-18-217,1-1 0,0 0 0,0 1 0,1-1-1,-1 0 1,0 0 0,1 0 0,-1-1 0,1 1 0,0-1-1,-1 1 1,1-1 0,0 0 0,0 0 0,0 0 0,0 0-1,0 0 1,0-1 0,0 0 0,0 1 0,0-1 0,0 0-1,0 0 1,0-1 0,0 1 0,5-2 0,2-1-3,-1-1 0,1 1 1,-1-2-1,0 0 0,0 0 1,-1 0-1,1-1 1,12-12-1,-10 9 2,0 0-1,1 1 1,19-10 0,-30 18-10,0-1 0,0 0 1,0 1-1,0-1 0,1 1 0,-1-1 1,0 1-1,0 0 0,1 0 1,-1-1-1,0 1 0,1 0 1,-1 0-1,0 0 0,1 1 0,-1-1 1,0 0-1,1 0 0,1 1 1,-2 0 6,0 0 0,0 0 0,0 0-1,0 0 1,-1 0 0,1 0 0,0 0 0,-1 0 0,1 0 0,0 1 0,-1-1 0,0 0 0,1 0 0,-1 0 0,0 1 0,1-1 0,-1 0 0,0 1 0,0 1 0,0 45 320,-1-35-123,1 1 0,2 16 0,-2-30-199,0 1 1,0-1-1,0 0 0,0 0 1,0 0-1,0 0 1,0 0-1,0 1 0,0-1 1,0 0-1,0 0 1,0 0-1,0 0 0,0 0 1,0 1-1,0-1 1,1 0-1,-1 0 0,0 0 1,0 0-1,0 0 0,0 0 1,0 0-1,0 1 1,0-1-1,1 0 0,-1 0 1,0 0-1,0 0 1,0 0-1,0 0 0,0 0 1,1 0-1,-1 0 1,0 0-1,0 0 0,0 0 1,0 0-1,0 0 0,1 0 1,-1 0-1,0 0 1,8-5 138,4-8-29,24-38 86,6-9-30,-38 55-168,2-1 0,-1 0 1,0 1-1,1 0 0,0 0 0,13-7 0,-18 11-5,-1 1-1,1 0 0,-1-1 0,1 1 0,0 0 0,-1 0 1,1-1-1,-1 1 0,1 0 0,0 0 0,-1 0 1,1 0-1,-1 0 0,1 0 0,0 0 0,-1 0 0,1 0 1,0 0-1,-1 0 0,1 0 0,-1 0 0,1 1 0,0-1 1,-1 0-1,1 0 0,-1 1 0,1-1 0,-1 0 0,1 1 1,-1-1-1,1 1 0,-1-1 0,1 0 0,-1 1 0,0-1 1,1 1-1,-1-1 0,0 1 0,1 0 0,-1-1 0,0 1 1,0-1-1,1 1 0,-1-1 0,0 1 0,0 0 0,0-1 1,0 1-1,0-1 0,0 1 0,0 0 0,1 37-25,-1-34 25,-3 20-549,-7 34 1,8-50-178,0-8 202,-1-15-89,3-7 42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1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18988,'-2'10'1368,"2"-1"-1824,3-2 424,4 2 400,2 2-88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1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131 218 20772,'-7'3'277,"0"0"0,0 0 0,0 0 0,0 1 0,1 0 0,-1 1 0,1 0 0,0-1 0,1 2 0,-1-1 0,1 1-1,-8 11 1,7-9-128,1 0-1,0 1 0,1 0 0,0 0 1,0 0-1,1 0 0,0 0 0,0 1 1,-1 14-1,4-21-133,-1 0 0,1 0 1,0 0-1,0 1 0,1-1 1,-1 0-1,1 0 0,-1 0 0,1 0 1,0-1-1,0 1 0,0 0 1,4 5-1,-5-7-6,1 0 1,0 0-1,0 0 1,0 0-1,1 0 1,-1 0-1,0 0 1,0 0-1,0 0 1,1-1-1,-1 1 1,0 0-1,1-1 1,-1 1-1,1-1 1,-1 0-1,0 1 1,1-1-1,-1 0 1,1 0-1,-1 0 1,1 0-1,-1 0 1,1 0-1,-1 0 1,1-1-1,-1 1 1,0 0-1,1-1 0,1 0 1,7-4 69,0 0-1,0 0 1,-1-1 0,0-1 0,0 1-1,0-1 1,-1-1 0,12-13 0,54-73 686,-70 88-715,21-29 277,-1-2 0,-3 0 0,-1-2 0,16-43 0,-34 77-290,-1 0 0,1 0 0,-1 0 0,-1 0 0,1-6 0,-1 11-32,0-1-1,0 1 0,0-1 0,0 1 1,0-1-1,0 0 0,0 1 0,0-1 1,0 1-1,0-1 0,-1 1 0,1-1 0,0 1 1,0-1-1,-1 1 0,1-1 0,0 1 1,-1-1-1,1 1 0,0 0 0,-1-1 1,0 0-3,0 1 0,0 0 1,1 0-1,-1 0 1,0 1-1,1-1 0,-1 0 1,0 0-1,0 0 1,1 0-1,-1 1 1,0-1-1,1 0 0,-1 1 1,0-1-1,1 0 1,-1 1-1,1-1 0,-1 1 1,1-1-1,-1 1 1,0 0-1,-4 5 3,-1 0 0,1 0 0,0 0 0,1 1-1,0-1 1,0 1 0,0 0 0,1 0 0,-3 9 0,1 0-47,0 0-1,1 1 1,-3 21 0,6-29-119,0 1 1,1-1-1,0 0 0,1 1 1,0-1-1,0 0 1,4 11-1,-4-17 96,-1 0 1,1 0 0,1 0-1,-1 0 1,0 0-1,1 0 1,-1-1 0,1 1-1,0 0 1,0-1-1,0 0 1,0 1 0,0-1-1,1 0 1,-1 0-1,1 0 1,-1 0 0,1-1-1,0 1 1,-1-1-1,1 0 1,0 1 0,0-1-1,6 1 1,18-3-504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1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55 16307,'1'-2'164,"0"0"0,-1 1 0,0-1 0,1 0 0,-1 0 0,0 1 0,0-1 0,0 0 0,0 0 0,0 1 0,0-1 0,-1 0 0,1 1 0,-1-1 0,1 0 0,-1 1 0,1-1 0,-1 0 0,0 1-1,0-1 1,0 1 0,0 0 0,0-1 0,0 1 0,0 0 0,0-1 0,-1 1 0,1 0 0,0 0 0,-1 0 0,1 0 0,-1 0 0,1 0 0,-1 1 0,1-1 0,-1 0 0,0 1 0,1-1-1,-1 1 1,0 0 0,0 0 0,1-1 0,-1 1 0,0 0 0,-2 1 0,-2-1-27,0 1 0,0 0 0,0 0 0,1 1 0,-1 0 1,0 0-1,1 0 0,-1 1 0,1 0 0,0 0 0,0 0 0,0 1 0,0-1 0,0 1 0,1 1 0,-1-1 0,1 0 0,1 1 0,-5 6 0,0-1-80,1 1-1,1 0 0,-1 1 0,2 0 1,0 0-1,0 0 0,-5 23 0,9-29-39,0 0-1,0 0 1,1 0-1,0 0 0,0-1 1,1 1-1,-1 0 1,3 8-1,-3-13-12,1 1 1,-1 0-1,1 0 0,0-1 0,-1 1 1,1 0-1,0-1 0,0 1 1,0 0-1,0-1 0,0 0 0,1 1 1,-1-1-1,0 0 0,1 1 1,-1-1-1,1 0 0,-1 0 0,1 0 1,0 0-1,-1-1 0,1 1 1,0 0-1,0-1 0,-1 1 0,1-1 1,0 1-1,0-1 0,3 0 0,0 0 6,1-1 0,0 0-1,-1 0 1,1-1-1,0 0 1,-1 0-1,0 0 1,1 0-1,-1-1 1,0 0-1,0 0 1,-1 0-1,1-1 1,-1 0 0,1 0-1,3-4 1,8-9 44,-1-1 1,21-31 0,-21 25 83,-1-1 0,17-40 0,-34 75-129,1 0 1,0 0-1,0 14 1,-1 2-119,2-20 118,-10 94-1362,10-86 994,1-1 0,0 1 0,1 0 0,1-1 0,4 17 0,-6-28 332,0-1-2,0 0 1,0 0-1,0 0 0,1-1 1,-1 1-1,0 0 1,0 0-1,0 0 0,1 0 1,-1 0-1,1-1 1,-1 1-1,0 0 0,1 0 1,-1-1-1,1 1 1,0 0-1,-1-1 0,1 1 1,-1 0-1,1-1 1,0 1-1,0-1 0,-1 1 1,1-1-1,0 1 1,0-1-1,0 0 0,-1 1 1,1-1-1,0 0 0,0 0 1,0 0-1,1 1 1,12-6-715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4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2570 10378,'14'-27'570,"1"0"1,1 1-1,1 1 0,1 0 0,2 1 1,26-25-1,130-108 1054,-4 3-1072,525-468-176,-303 327-333,20 27-27,221-101 109,28 61 97,-507 251-237,3 6 1,193-34 0,-442 91-1778,18-6 1168,37-1 214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1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19028,'-3'5'2169,"-5"7"-710,0 0 0,-9 20-1,2 5-1104,2 0 0,1 1 0,2 1 0,2 0-1,2 0 1,-3 72 0,8-105-338,1-1 0,1 1 0,-1-1 1,1 0-1,2 9 0,-3-13-13,1-1-1,-1 1 1,0 0-1,1 0 1,-1 0 0,1 0-1,-1-1 1,1 1-1,-1 0 1,1 0 0,0-1-1,-1 1 1,1 0-1,0-1 1,-1 1 0,1-1-1,0 1 1,0-1 0,0 1-1,0-1 1,-1 0-1,1 1 1,0-1 0,0 0-1,0 0 1,0 0-1,0 1 1,0-1 0,0 0-1,0 0 1,0 0-1,0-1 1,0 1 0,-1 0-1,1 0 1,0 0 0,0-1-1,1 0 1,6-1 13,-1-1 0,0-1 0,-1 0 0,1 0 0,0 0 1,9-9-1,38-38 56,-31 28-64,-6 6 2,-10 10-17,0 0 0,0 0-1,0 0 1,1 1 0,0 0 0,1 1-1,13-8 1,-21 13 5,-1 0-1,1 0 1,0-1 0,0 1-1,0 0 1,-1 0 0,1 0-1,0 0 1,0 0-1,0 0 1,0 0 0,-1 0-1,1 1 1,0-1 0,0 0-1,0 0 1,-1 1 0,1-1-1,0 0 1,-1 1-1,1-1 1,0 1 0,-1-1-1,1 1 1,0-1 0,-1 1-1,1 0 1,-1-1 0,1 1-1,-1 0 1,1-1 0,-1 1-1,1 0 1,-1-1-1,0 1 1,0 0 0,1 0-1,-1 0 1,0-1 0,0 1-1,0 0 1,0 0 0,0 0-1,0 1 1,1 6-13,0 0-1,-1 0 1,-1 12 0,0-18 13,0 13 23,-1-1 0,-1 1 0,0-1 0,-8 23 0,9-31-149,-1-1 0,1 1 0,-1 0 0,0-1 0,-1 0 0,1 0 0,-1 0 0,0 0 0,0 0 0,-1-1 0,1 0 0,-1 0 0,-8 6 0,11-9 87,-1 0 1,1 0 0,0 0-1,0-1 1,0 1-1,-1-1 1,1 1 0,0-1-1,-1 0 1,1 0-1,0 0 1,-1 0 0,1 0-1,0-1 1,-1 1 0,1 0-1,-2-2 1,-22-6-406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2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15867,'0'-9'3589,"2"28"-1186,-3 108 1133,-10 171-1517,10-278-1927,-1-7-2,1 0 1,1 1-1,1-1 1,2 17-1,-3-29-82,0 0 0,0-1 0,0 1-1,0-1 1,0 1 0,0-1 0,1 1 0,-1-1 0,0 1-1,0 0 1,1-1 0,-1 1 0,0-1 0,1 0 0,-1 1-1,1-1 1,-1 1 0,0-1 0,1 0 0,-1 1 0,1-1 0,-1 0-1,1 1 1,-1-1 0,1 0 0,0 0 0,-1 1 0,1-1-1,0 0 1,1 0 2,-1 0-1,0 0 0,1-1 0,-1 1 1,0 0-1,1-1 0,-1 1 1,0-1-1,1 0 0,-1 1 1,0-1-1,1-1 0,29-27 116,21-41 71,-38 49-158,0 1 0,2 0 0,31-31 0,-46 51-38,-1-1 0,0 1-1,1-1 1,-1 1 0,1-1-1,-1 1 1,1 0-1,-1-1 1,1 1 0,-1 0-1,1-1 1,-1 1-1,1 0 1,-1 0 0,1-1-1,-1 1 1,1 0 0,0 0-1,-1 0 1,1 0-1,-1 0 1,1 0 0,0 0-1,-1 0 1,1 0-1,-1 0 1,1 0 0,0 0-1,0 1 1,0-1-1,-1 1 0,1 0 0,-1 0 0,1 0 1,-1 0-1,1 0 0,-1 0 0,0 0 0,0 0 0,1 0 0,-1 0 1,0 0-1,0 0 0,0 0 0,0 2 0,-7 45-26,7-45 23,-11 46-126,3-17-927,-3 42 0,11-73 980,-1-1 0,1 1 0,0 0-1,0 0 1,0-1 0,0 1 0,0 0 0,0 0 0,0-1-1,0 1 1,0 0 0,1 0 0,-1-1 0,0 1 0,0 0-1,1-1 1,-1 1 0,0 0 0,1-1 0,0 2 0,0-2 36,-1 0 0,1 0 1,0 0-1,-1 0 1,1 0-1,0 0 1,-1 0-1,1 0 1,-1 0-1,1-1 1,0 1-1,-1 0 0,1 0 1,-1-1-1,1 1 1,0 0-1,-1-1 1,1 1-1,-1 0 1,1-1-1,0 0 0,13-11-792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2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158 129 14947,'-16'8'1064,"1"1"0,1 0 0,0 1 1,0 1-1,1 0 0,-16 18 0,-2 1 1017,20-16-1522,11-14-542,0 0 0,0 1 1,0-1-1,0 0 0,0 1 0,0-1 0,0 0 0,-1 1 1,1-1-1,0 1 0,0-1 0,1 0 0,-1 1 1,0-1-1,0 0 0,0 1 0,0-1 0,0 0 0,0 1 1,0-1-1,1 0 0,-1 1 0,0-1 0,0 0 1,1 1-1,0 0-2,1-1 0,-1 1 1,0-1-1,1 1 0,-1-1 1,1 1-1,-1-1 0,1 0 0,-1 0 1,1 0-1,-1 0 0,1 0 1,-1 0-1,1 0 0,-1 0 1,1 0-1,-1-1 0,2 0 1,8-2-5,0 0 1,-1-1 0,1 0 0,-1-1 0,0 0 0,10-7 0,52-43 97,-47 35-81,-22 18-30,-1 0 1,1 0 0,0 0 0,0 0 0,0 0-1,5-1 1,1 5-27,-6 11 1,-5 12-21,1-17 44,0-1 0,1 1 0,0 0 0,0 0 0,1 8 0,-1-15 10,1 1-1,-1-1 1,0 1 0,1-1 0,0 0 0,-1 1 0,1-1 0,-1 0 0,1 1 0,0-1 0,0 0 0,0 0 0,0 0 0,0 0 0,0 0 0,0 0 0,0 0-1,0 0 1,1 0 0,-1 0 0,0 0 0,0-1 0,1 1 0,-1-1 0,1 1 0,-1-1 0,0 1 0,1-1 0,-1 0 0,1 0 0,-1 0 0,3 0 0,5 0 28,0-1 0,0 0 1,0 0-1,0-1 1,-1-1-1,1 1 0,10-5 1,60-32 138,-60 29-143,15-9-20,-23 12-49,-1 1 1,2 0-1,-1 0 0,1 1 1,0 1-1,0 0 0,0 0 0,16-2 1,-27 6 27,0 0 1,0 0 0,-1 0 0,1 0-1,0 1 1,0-1 0,-1 0 0,1 0-1,0 0 1,0 1 0,0-1-1,-1 0 1,1 1 0,0-1 0,-1 0-1,1 1 1,0-1 0,-1 1 0,1-1-1,-1 1 1,1-1 0,-1 1 0,1 0-1,-1-1 1,1 1 0,-1 0 0,1-1-1,-1 1 1,1 1 0,4 28-146,-6-27 155,1-1-1,0 1 0,0-1 0,0 0 1,1 1-1,-1-1 0,1 1 0,-1-1 1,1 0-1,0 1 0,0-1 0,0 0 1,0 0-1,0 0 0,0 0 0,1 0 1,2 4-1,2-3 5,1-1 0,0 1 0,-1-1 0,1 0 0,0-1 0,0 1 0,0-2 0,11 1 1,28 6-24,-40-6 9,0 1-1,0 0 1,0 1 0,-1-1 0,1 1 0,-1 0 0,0 1-1,1-1 1,-2 1 0,1 0 0,0 0 0,-1 0 0,0 1-1,0 0 1,0 0 0,0 0 0,-1 0 0,0 0 0,5 11-1,-6-8-1,1 0 0,-2-1 0,1 1 0,-1 0-1,0 0 1,0 0 0,-1 0 0,0 0 0,-1 0-1,0 0 1,0 0 0,0 0 0,-1 0-1,-1-1 1,-2 8 0,-1 1 63,-1 0 0,-1-1-1,0 0 1,-1 0 0,-1-1 0,0-1-1,-1 1 1,0-2 0,-18 17 0,28-28-35,-1 0 0,1 0 1,-1 0-1,1 0 1,-1 0-1,1 0 0,-1 0 1,0-1-1,1 1 1,-1 0-1,0-1 1,0 0-1,1 1 0,-1-1 1,-2 0-1,3 0-3,0 0-1,0 0 0,0-1 0,0 1 0,0 0 1,0-1-1,0 1 0,0-1 0,0 1 1,0-1-1,0 1 0,1-1 0,-1 0 1,0 0-1,0 1 0,1-1 0,-1 0 0,0 0 1,0-1-1,-1-2 10,0 0 1,1 0-1,-1 0 1,1 0-1,0 0 0,0-1 1,0 1-1,1 0 1,-1-1-1,1-5 0,1-5 2,0 0-1,1 1 0,1-1 1,0 1-1,1 0 1,0 0-1,1 0 0,1 0 1,0 1-1,9-14 0,-1 6 31,1 1 0,0 0 0,1 1 0,2 1 0,22-19 0,-14 14 1,31-26-84,74-81 1,-126 124 32,0 0-1,0 1 1,-1-2 0,0 1-1,0 0 1,-1-1 0,0 0-1,3-7 1,-15 19 193,-3 7-106,3-2-52,1 1 0,0 1 0,1-1 1,1 1-1,0 1 0,0-1 1,2 1-1,-1 0 0,1 0 0,1 0 1,1 1-1,0-1 0,-1 15 1,3-26-122,0 0 1,1 0-1,-1-1 0,0 1 1,1 0-1,-1 0 1,1-1-1,-1 1 1,1-1-1,0 1 1,0 0-1,1 2 0,7-1-1045,-8-3 1085,-1-1 0,1 1 0,0 0 0,-1-1 1,1 1-1,0-1 0,-1 1 0,1-1 0,-1 0 0,1 1 0,-1-1 0,1 1 0,-1-1 0,1 0 0,-1 1 0,1-2 0,3-9-533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2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19884,'0'13'1585,"0"-1"-1241,2 1-448,7 1-48,1 2 536,4 2-336,2 7-216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2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16508,'-1'71'4630,"-1"-23"-2336,7 61 1,0-63-1745,-1 84 0,-4-116-415,-1 0 0,-1 0 1,0-1-1,-1 1 0,-1-1 0,0 0 0,0 0 0,-2 0 1,1 0-1,-14 19 0,16-27-53,0-1 0,0 0 1,-1 0-1,1-1 0,-1 1 0,0-1 0,0 0 1,-1 0-1,-6 4 0,9-6-53,0 0 1,0 0-1,0-1 0,0 1 1,0-1-1,0 1 0,0-1 1,0 0-1,0 0 0,0 0 1,0 0-1,0 0 0,0 0 1,0 0-1,0-1 0,1 1 0,-1-1 1,0 1-1,0-1 0,0 0 1,0 0-1,0 0 0,1 0 1,-1 0-1,0 0 0,1 0 1,-1-1-1,-1-1 0,-2-3 21,0 0 0,1-1-1,0 1 1,0-1 0,0 0 0,1-1-1,0 1 1,0-1 0,1 1-1,0-1 1,-2-15 0,1 1-19,1 1 1,1-1 0,3-26-1,-1 34-56,0 1 1,1-1-1,1 1 0,0 0 1,1 0-1,0 0 0,1 0 0,0 1 1,1-1-1,0 1 0,1 1 0,1-1 1,0 1-1,0 1 0,1-1 1,0 1-1,1 1 0,0 0 0,1 0 1,0 1-1,0 1 0,0-1 0,20-7 1,2 1-1265,63-16 1,-72 24 715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3:2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84 20164,'-1'2'267,"0"0"-1,1 1 1,-1-1-1,0 0 1,1 0-1,0 0 1,0 1-1,0-1 0,0 0 1,0 0-1,0 1 1,0-1-1,1 0 1,-1 0-1,1 0 1,-1 1-1,1-1 1,0 0-1,0 0 0,0 0 1,0 0-1,1 0 1,1 2-1,-2-3-178,1 0 1,0 1-1,0-1 0,0 0 0,1 0 0,-1 0 0,0-1 0,0 1 0,0 0 1,1-1-1,-1 1 0,0-1 0,1 0 0,-1 0 0,0 0 0,1 0 0,-1 0 0,0-1 1,1 1-1,-1 0 0,0-1 0,4-1 0,8-4-228,-1 0 0,-1-1 0,1 0 0,-1-1 1,0 0-1,-1-1 0,0 0 0,11-12 0,-7 7-222,2 0-1,27-18 1,-44 32 353,1-1-1,-1 1 1,0 0 0,1 0-1,-1-1 1,1 1-1,-1 0 1,1 0-1,-1-1 1,1 1-1,-1 0 1,1 0 0,-1 0-1,1 0 1,-1 0-1,1 0 1,-1 0-1,1 0 1,-1 0-1,1 0 1,-1 0 0,1 0-1,-1 0 1,1 0-1,-1 0 1,1 0-1,-1 1 1,1-1 0,0 0-1,-1 1 5,1 0 0,-1 0 0,0 0 0,1 0 0,-1-1 0,0 1 0,1 0 0,-1 0 0,0 0 0,0 0 1,0 0-1,0 0 0,0 0 0,0 0 0,0 1 0,-10 40-1,9-37-36,-6 24 67,5-20 91,0 0 0,0 0-1,-1 0 1,0 0 0,-1 0 0,-6 12 0,3-13 40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5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15971,'16'-6'3153,"23"-7"-788,53-11-1,-37 15-2123,110-21-64,-56 6-4058,-100 22 2430,-11 0 636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5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14163,'-3'6'170,"-2"12"2472,5-18-2572,0 0 0,0 1-1,0-1 1,0 1 0,1-1-1,-1 0 1,0 1 0,0-1 0,0 0-1,1 1 1,-1-1 0,0 0 0,0 0-1,1 1 1,-1-1 0,0 0 0,1 0-1,-1 1 1,0-1 0,1 0-1,-1 0 1,0 0 0,1 1 0,-1-1-1,1 0 1,-1 0 0,0 0 0,1 0-1,-1 0 1,1 0 0,-1 0 0,0 0-1,1 0 1,-1 0 0,1 0-1,-1 0 1,0 0 0,1 0 0,-1-1-1,0 1 1,1 0 0,0 0 0,44-13 2556,-34 10-2284,0 0 1,0 0-1,17-2 0,5 3 166,78-9-1912,-98 9 1096,0-1 0,0 0 0,-1-1 0,1 0 0,-1-1 0,16-9-1,3-5-395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5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15667,'6'-6'571,"1"1"-1,-1 0 1,1 1-1,0 0 1,0 0-1,1 0 1,-1 1-1,1 0 1,-1 1-1,1-1 0,16-1 1,-20 4-526,-1-1 0,1 1 0,0 1 1,0-1-1,-1 1 0,1-1 0,0 1 0,0 0 0,-1 0 0,1 1 1,-1-1-1,1 1 0,-1 0 0,0 0 0,0 0 0,0 0 0,0 0 1,0 1-1,0-1 0,0 1 0,-1 0 0,0 0 0,1 0 0,-1 0 1,0 0-1,0 1 0,2 4 0,-1 0-37,0 0-1,0 1 1,-1-1-1,0 1 1,0 0-1,-1 0 1,0 0 0,-1-1-1,0 1 1,0 0-1,-1 0 1,-3 17-1,-4 4-89,-1 1 0,-16 37 0,8-24-511,5-17-378,9-20 779,-1 1 1,2-1-1,-1 1 1,-1 8-1,3-5-335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5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17996,'-12'42'4362,"-26"46"-3164,5-18-917,-125 279-274,151-327-539,7-22 513,0 0 1,0 0 0,0 0-1,0 0 1,0 0 0,0 0 0,0 0-1,0 1 1,0-1 0,0 0-1,0 0 1,0 0 0,0 0-1,0 0 1,0 0 0,0 0 0,0 0-1,0 1 1,0-1 0,0 0-1,0 0 1,0 0 0,0 0-1,0 0 1,0 0 0,0 0 0,0 0-1,0 0 1,0 1 0,0-1-1,0 0 1,0 0 0,0 0 0,1 0-1,-1 0 1,0 0 0,0 0-1,0 0 1,0 0 0,0 0-1,0 0 1,0 0 0,0 0 0,0 0-1,1 0 1,-1 0 0,0 0-1,0 0 1,0 0 0,0 0 0,0 0-1,0 0 1,0 0 0,1 0-1,-1 0 1,0 0 0,0 0-1,0 0 1,0 0 0,0 0 0,0 0-1,0 0 1,0 0 0,0 0-1,1 0 1,-1 0 0,0-1 0,3-1-300,0-2 0,0 1 0,0 0 0,-1-1 0,1 1 0,2-6 0,40-80-1347,-17 30 652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4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13683,'1'0'76,"-1"0"0,0-1 0,0 1 0,0 0 0,0-1 0,1 1 0,-1 0 0,0-1 0,0 1 0,1 0 0,-1-1-1,0 1 1,0 0 0,1 0 0,-1-1 0,0 1 0,1 0 0,-1 0 0,0 0 0,1 0 0,-1-1 0,1 1 0,-1 0 0,1 0 0,41-17 865,0 3 1,83-18-1,-77 21-748,816-157 617,-847 166-812,31-3-19,-45 5 21,0 0-1,-1 0 0,1 0 1,0 1-1,0-1 1,0 1-1,-1-1 1,1 1-1,0 0 1,-1 0-1,1 1 1,-1-1-1,3 2 1,-4-2 3,0 0 1,0 0-1,-1-1 1,1 1-1,0 0 0,-1 0 1,1 0-1,-1 0 1,1 0-1,-1 0 1,0 0-1,1 1 0,-1-1 1,0 0-1,0 0 1,0 0-1,0 0 1,0 0-1,0 0 0,0 1 1,0-1-1,0 0 1,0 0-1,-1 0 1,1 0-1,0 0 0,-1 0 1,0 2-1,-19 33 119,16-30-91,-75 114 472,-173 301-163,227-368-418,2-9-82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5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21 14355,'10'-18'1491,"-7"16"-425,-4 10-517,-8 26 802,-36 175 3000,42-185-4224,1 0 1,0 0-1,2 0 0,1 0 1,1-1-1,8 44 0,-9-64-278,0 0-1,-1 1 0,1-1 0,1 1 0,-1-1 1,0 0-1,1 0 0,0 0 0,-1 0 0,1 0 0,1 0 1,3 4-1,-6-7 107,0 0 0,0 0 0,1 0-1,-1 0 1,0 0 0,0 0 0,0 0 0,1 0 0,-1 0 0,0 0 0,0 0 0,1 0 0,-1 0 0,0 0 0,0-1 0,0 1 0,1 0 0,-1 0 0,0 0 0,0 0 0,0 0 0,0-1-1,1 1 1,-1 0 0,0 0 0,0 0 0,0-1 0,0 1 0,0 0 0,0 0 0,0 0 0,0-1 0,1 1 0,-1 0 0,0 0 0,0 0 0,0-1 0,0 1 0,0 0 0,0 0-1,0-1 1,0 1 0,0 0 0,0 0 0,-1-1 0,1 1 0,0 0 0,0 0 0,0 0 0,0-1 0,0 1 0,0 0 0,-1 0 0,-1-16-1148,-2 4 568,-1 1 1,0-1-1,-1 1 1,0 0-1,-1 1 1,-9-14-1,-6-2 2053,-25-24 1,47 49-1338,-1 1 1,1 0-1,0-1 1,0 1 0,0-1-1,-1 1 1,1 0-1,0-1 1,0 1 0,0 0-1,0-1 1,0 1-1,0-1 1,0 1-1,0 0 1,0-1 0,0 1-1,0-1 1,0 1-1,0 0 1,0-1 0,1 1-1,-1-1 1,0 1-1,0 0 1,0-1 0,0 1-1,1 0 1,-1-1-1,0 1 1,0 0-1,1-1 1,-1 1 0,0 0-1,1 0 1,-1-1-1,0 1 1,1 0 0,-1 0-1,0 0 1,1 0-1,-1-1 1,1 1 0,19-10 1018,-16 9-717,34-19 1096,59-22 0,-86 38-1445,-1 1 1,1 0-1,0 1 0,0 0 1,0 0-1,0 1 0,1 0 1,-1 1-1,0 1 0,0 0 1,12 2-1,-19-2-43,-1 0 1,1 0-1,-1 1 1,0-1-1,1 1 1,-1 0-1,0 0 1,0 0 0,0 0-1,0 0 1,-1 1-1,1-1 1,-1 1-1,1 0 1,-1 0-1,0-1 1,0 2-1,0-1 1,0 0-1,-1 0 1,1 1-1,-1-1 1,1 4-1,1 6 22,-1-1 0,-1 0 0,0 1 0,0-1-1,-2 17 1,1-28-18,0 0 1,0 0-1,-1 0 0,1-1 0,0 1 0,1 0 0,-1 0 1,0 0-1,0 0 0,0-1 0,0 1 0,1 0 0,-1 0 1,0-1-1,1 1 0,-1 0 0,0 0 0,1-1 0,-1 1 1,1 0-1,0 0 0,0-1-1,-1 0 1,1 1 0,0-1-1,-1 0 1,1 0-1,0 0 1,-1 0 0,1 0-1,0 0 1,0 0-1,-1 0 1,1 0-1,0 0 1,-1 0 0,1 0-1,0-1 1,-1 1-1,1 0 1,-1 0 0,2-1-1,4-3 26,1 0-1,-1 0 1,10-10-1,-9 9-18,41-37 76,-30 25-62,0 2 1,1 0-1,24-14 0,-41 28-27,0 0 0,0 0 0,0 0-1,0 0 1,1 0 0,-1 0 0,0 1 0,0-1 0,0 1-1,1 0 1,2 0 0,-4 0 0,0 0 1,0 0-1,0 0 0,0 0 0,0 1 0,-1-1 1,1 0-1,0 1 0,0-1 0,0 1 1,-1-1-1,1 1 0,0-1 0,-1 1 1,1 0-1,0-1 0,-1 1 0,1 0 0,-1-1 1,2 2-1,-1 2-4,0 0 0,1 0-1,-1 0 1,-1 0 0,1 0 0,0 0 0,-1 0 0,0 0 0,0 0-1,-1 8 1,0-3 4,0 5-106,0 1 0,-1-1 0,-1 1 1,-5 16-1,8-30 27,5-3-27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5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17444,'2'-3'233,"-1"0"1,0 0 0,1 0-1,-1 0 1,1 0-1,0 0 1,0 1 0,0-1-1,0 1 1,0 0 0,1-1-1,-1 1 1,1 0-1,-1 0 1,1 0 0,0 1-1,0-1 1,0 1-1,0-1 1,0 1 0,0 0-1,0 0 1,0 1 0,1-1-1,-1 0 1,0 1-1,0 0 1,1 0 0,-1 0-1,5 1 1,-3 0-167,0-1 0,-1 2 0,1-1 1,-1 0-1,1 1 0,-1 0 0,1 0 1,-1 0-1,0 0 0,0 1 0,0 0 1,0 0-1,-1 0 0,1 0 0,-1 0 0,0 1 1,0 0-1,0-1 0,0 1 0,3 7 1,-4-6-64,1 1 0,-1 1 0,-1-1 0,1 0 0,-1 0 0,0 1 0,-1-1-1,1 0 1,-1 1 0,-1-1 0,1 1 0,-1-1 0,0 0 0,0 0 0,-1 1 0,-3 8 0,-4 6 43,-1 0 0,-1 0 0,-16 22-1,8-12 106,18-31-138,1 1-1,-1-1 1,1 1 0,0 0-1,-1-1 1,1 1-1,0-1 1,-1 1-1,1 0 1,0-1-1,0 1 1,0 0 0,-1-1-1,1 1 1,0 0-1,0-1 1,0 1-1,0 0 1,0-1 0,0 1-1,0 0 1,1-1-1,-1 2 1,1-2-2,-1 1-1,1-1 1,-1 0 0,1 1 0,-1-1-1,1 0 1,-1 0 0,1 1 0,0-1-1,-1 0 1,1 0 0,-1 0 0,1 0 0,0 0-1,-1 0 1,1 0 0,0 0 0,-1 0-1,1 0 1,0 0 0,42-13 292,-34 10-250,70-20 158,61-23-5756,-138 45 4445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5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18156,'9'0'1576,"5"0"-1200,3 0-128,10-1 585,3 1-609,11-4 1344,2-1-1376,1 1-24,2 0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5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59 18028,'-20'15'948,"0"-1"4,-34 31 0,50-41-834,0 0 0,0 0 0,1 0 0,-1 0 0,1 1 0,0 0 0,0 0 0,1-1 0,-1 1 0,1 1 0,0-1 0,0 0 0,-1 10-1,3-14-106,-1 0 0,1 0-1,0-1 1,0 1 0,0 0-1,0 0 1,0-1 0,0 1-1,0 0 1,1 0 0,-1 0-1,0-1 1,0 1 0,0 0-1,1-1 1,-1 1 0,0 0-1,1-1 1,-1 1 0,1 0-1,-1-1 1,1 1 0,-1-1-1,1 1 1,-1 0-1,1-1 1,-1 0 0,1 1-1,1 0 1,0-1 2,-1 1-1,1-1 0,0 0 1,0 0-1,0 0 1,-1 0-1,1 0 1,0 0-1,0 0 0,-1-1 1,1 1-1,2-1 1,5-2 29,-1 0 1,0-1 0,15-9 0,-8 3 27,-2-1 0,1 0 0,-2-1 1,1-1-1,16-22 0,-11 11 109,-2-2-1,20-36 0,-46 88-133,1 0 0,-7 40 0,14-55-127,0 1 0,0-1 1,1 0-1,1 22 0,0-31 18,1 0-1,-1 0 1,0 0-1,1 0 1,-1 0 0,1 0-1,0 0 1,0 0-1,0 0 1,0 0-1,0 0 1,0-1-1,0 1 1,3 2-1,-3-3 23,0 0 0,0 0 1,1-1-1,-1 1 0,0-1 0,1 1 0,-1-1 1,1 1-1,-1-1 0,1 0 0,-1 0 0,1 0 0,-1 0 1,1 0-1,-1 0 0,1 0 0,-1 0 0,0 0 0,1-1 1,-1 1-1,1-1 0,-1 1 0,2-2 0,15-7-408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6:59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45 146 18348,'-11'34'1095,"1"-4"-156,-8 40-1,16-60-806,0 0 0,1 0 0,1 0-1,0 0 1,0 0 0,1 1 0,0-1-1,3 11 1,-3-19-126,-1 1-1,1 0 1,0-1 0,0 1 0,0-1-1,0 1 1,0-1 0,1 0-1,-1 1 1,1-1 0,-1 0-1,1 0 1,0 0 0,0 0-1,0 0 1,0 0 0,0-1-1,0 1 1,1-1 0,-1 1-1,0-1 1,1 0 0,-1 0-1,1 0 1,0 0 0,-1-1-1,1 1 1,0-1 0,-1 1-1,1-1 1,0 0 0,-1 0-1,1 0 1,3-1 0,8-1-21,0-1 1,1-1-1,-1 0 1,0-1-1,14-7 1,-3 2-57,-23 9 59,0 0-1,0 1 0,0-1 0,0 0 0,0 1 0,0-1 0,0 1 0,0 0 0,1 0 0,-1 0 0,0 0 0,0 0 0,0 0 0,4 1 0,-5 0 15,0 0-1,0 0 1,0 0 0,0 0-1,0 0 1,0 0 0,0 0-1,0 0 1,-1 0 0,1 0 0,0 1-1,-1-1 1,1 0 0,-1 0-1,1 1 1,-1-1 0,0 0-1,0 1 1,1-1 0,-1 0-1,0 1 1,0-1 0,0 0-1,-1 1 1,1 1 0,-1 6 97,-1 0 0,1-1 0,-6 14 1,5-16-40,0 0 1,0 0 0,1 1 0,0-1-1,0 0 1,0 1 0,1 11 0,12-41-1590,-5-2 1184,4-9-97</inkml:trace>
  <inkml:trace contextRef="#ctx0" brushRef="#br0" timeOffset="1">451 0 20044,'-9'39'1993,"-1"5"-1265,0 2-304,3 3 848,1 1-216,6-1-391,2-3-201,2-9-360,2-1-136,-1-6-312,1 0-329,-3-9-431,-2-6 880,2-5-200,-1-9-200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0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131 222 16924,'3'-18'1536,"5"-25"-79,-7 41-1259,-1-1 0,0 1 0,0 0 0,0 0 0,0-1 0,0 1 0,-1 0 0,1-1 0,-1 1-1,1 0 1,-1 0 0,0 0 0,0 0 0,-2-4 0,2 5-136,1 1 1,-1-1-1,0 0 0,0 0 0,0 1 1,0-1-1,1 1 0,-1-1 0,0 1 1,0-1-1,0 1 0,0 0 0,0-1 0,0 1 1,0 0-1,0 0 0,0 0 0,0-1 1,0 1-1,0 0 0,0 0 0,0 1 1,0-1-1,0 0 0,0 0 0,0 0 0,0 1 1,0-1-1,0 1 0,0-1 0,0 0 1,0 1-1,0 0 0,0-1 0,0 1 1,1-1-1,-2 2 0,-3 2 29,0 1 0,1-1 0,-1 1 0,-6 10 0,2-2-64,1 0 1,0 1-1,0-1 1,2 2-1,0-1 1,0 1-1,2 0 1,0 0-1,0 0 1,-1 24-1,4-37-22,1 0-1,0 0 1,0 0-1,0 0 1,0 0 0,1 0-1,-1 0 1,0 0-1,1 0 1,0 0-1,-1 0 1,1 0 0,0 0-1,0-1 1,0 1-1,0 0 1,0 0-1,3 2 1,-3-3 2,0-1 0,1 1 0,-1-1 1,0 1-1,1-1 0,-1 0 0,0 0 0,1 1 0,-1-1 1,0 0-1,1 0 0,-1 0 0,1-1 0,-1 1 0,0 0 0,1 0 1,-1-1-1,0 1 0,1-1 0,-1 1 0,0-1 0,1 0 1,-1 1-1,0-1 0,0 0 0,0 0 0,0 0 0,0 0 1,1-1-1,11-9 75,0-1 1,-2-1-1,1 0 1,-2 0-1,1-1 1,-2 0-1,11-21 1,1-8 284,22-62 1,-42 101-345,7-16 137,-2 1 0,7-33 1,-42 192-261,29-137 95,-10 97-62,9-87 67,2 0 0,-1 0 0,1 0 0,1 0 0,6 21 0,-8-31 1,1-1 1,0 1 0,0-1-1,0 1 1,1-1 0,-1 1-1,0-1 1,1 1 0,0-1-1,-1 0 1,1 0 0,0 0-1,0 0 1,0 0 0,0-1-1,1 1 1,-1-1 0,0 1-1,1-1 1,-1 0 0,1 0 0,-1 0-1,1 0 1,0 0 0,-1 0-1,1-1 1,0 1 0,0-1-1,-1 0 1,1 0 0,0 0-1,0 0 1,0-1 0,-1 1-1,5-2 1,2 0 9,0-1 0,0 0 0,0 0 0,0-1-1,-1-1 1,1 1 0,-1-1 0,0-1 0,9-7 0,-7 3 5,0 0 1,0 0-1,0-1 0,9-15 1,-15 20-11,0-1 1,-1 1-1,0 0 0,0-1 1,0 0-1,-1 0 1,0 0-1,0 0 0,-1 0 1,1-8-1,-2 14-8,0 1 0,0-1 0,1 0 0,-1 1 0,0-1 0,-1 0 0,1 0 0,0 1 1,0-1-1,0 0 0,0 1 0,0-1 0,-1 0 0,1 1 0,0-1 0,-1 0 0,0 0 0,-7 2-34,-9 19-24,14-15 44,0 1-1,1 0 1,-1 0 0,1 0-1,0 0 1,1 0-1,-1 1 1,1-1-1,0 12 1,1-16 6,0 0 0,0 0 1,0 0-1,0 0 0,0 0 1,1 0-1,-1 0 0,1 0 0,-1 0 1,1 0-1,0 0 0,0-1 1,0 1-1,0 0 0,0 0 1,0-1-1,0 1 0,1-1 0,-1 1 1,0-1-1,1 1 0,-1-1 1,1 0-1,0 0 0,-1 0 1,1 0-1,0 0 0,0 0 0,0 0 1,0-1-1,-1 1 0,1 0 1,0-1-1,3 1 0,27 1-423,0-1 0,41-4 0,3 0-763,-75 3 1190,0 1 1,0-1-1,0 0 1,0 0-1,0 0 1,0-1-1,1 1 1,-1 0-1,0 0 0,0 0 1,0-1-1,0 1 1,0-1-1,0 1 1,1-2-1,-1 1 55,-1 0-1,0 0 1,1 0-1,-1 0 0,0 0 1,0 0-1,0 0 1,0 0-1,0 0 1,0 0-1,0 0 1,0 0-1,-1 0 1,1 0-1,0 0 1,-1 1-1,1-1 1,-1-2-1,-19-48 1257,14 39-1130,0 0 0,1 0 0,1-1 0,0 0 1,1 1-1,1-2 0,-3-25 0,5 39-191,1-1 0,-1 1 0,0-1 0,0 1 0,0-1 0,0 1 0,1-1 1,-1 1-1,0-1 0,1 1 0,-1 0 0,0-1 0,1 1 0,-1-1 0,0 1 0,1 0 0,-1-1 0,1 1 0,-1 0 0,0 0 0,1-1 0,-1 1 0,1 0 0,-1 0 0,1 0 0,-1-1 0,1 1 0,0 0 0,-1 0 1,1 0-1,-1 0 0,1 0 0,-1 0 0,1 0 0,-1 0 0,2 1 0,24 3-962,-18-2 578,0-1 241,0 0 0,0-1 0,-1 0 0,16-1 0,4-5-359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1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17396,'0'0'64,"0"0"-1,1 0 1,-1 0 0,0 0 0,0 0 0,1 0 0,-1 0 0,0 0-1,0 0 1,1 0 0,-1 0 0,0 0 0,1 0 0,-1 0 0,0 0-1,0 0 1,1 0 0,-1 0 0,0 0 0,0 0 0,1 1 0,-1-1-1,0 0 1,0 0 0,0 0 0,1 0 0,-1 1 0,0-1 0,0 0-1,0 0 1,0 0 0,1 1 0,-1-1 0,0 1 0,3 13 842,-4 16 26,1-28-716,-11 114 942,7 178 0,4-281-1145,0-7-17,0 1-1,1-1 0,0 1 0,0-1 1,0 1-1,0-1 0,1 1 1,4 8-1,-6-15-1,0 0 0,0 0 0,0 1 0,0-1 0,0 0 0,0 0 0,1 0 0,-1 0 0,0 0 1,0 0-1,0 0 0,0 0 0,0 0 0,0 0 0,0 0 0,0 0 0,0 0 0,0 0 0,0 0 0,0 0 0,0 0 0,0 0 1,0 0-1,0 0 0,0 0 0,0 0 0,0 0 0,1 1 0,-1-1 0,0 0 0,0 0 0,0 0 0,0 0 0,0 0 0,0 0 1,0 0-1,0 0 0,0-1 0,0 1 0,0 0 0,0 0 0,0 0 0,0 0 0,0 0 0,1 0 0,-1 0 0,0 0 0,0 0 1,0 0-1,0 0 0,0 0 0,0 0 0,0 0 0,0 0 0,0 0 0,0 0 0,0 0 0,0 0 0,0 0 0,0 0 0,0 0 1,0 0-1,0-1 0,0 1 0,0 0 0,0 0 0,0 0 0,0 0 0,2-9-425,-2-13-531,-5-9 267,-2 0 0,-10-32-1,0 10-32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25 129 16011,'-1'-1'2145,"1"-1"-1265,4-6-208,5-2 1481,9-2-801,7-4-128,3-1-296,7-2-159,4 2-201,1 3-96,4 7-264,-4 2-216,-5 4-616,-4 5-384,-9 4 103,-8 0 585,-14 4-240,-9 2-192</inkml:trace>
  <inkml:trace contextRef="#ctx0" brushRef="#br0" timeOffset="1">1 300 13971,'0'18'1920,"11"-11"-679,8-5-385,11-8 1560,3-5-759,7-2-289,2-4-136,-1 4-488,1-2-287,-6 7-994,-3 1-455,-16 2 776,-7 2-176,-10-1-200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22405,'1'0'86,"0"1"1,0-1-1,-1 1 0,1 0 1,0-1-1,-1 1 0,1 0 1,0 0-1,-1 0 1,1-1-1,-1 1 0,1 0 1,-1 0-1,0 0 1,1 0-1,-1 0 0,0 0 1,0 0-1,1 0 0,-1 0 1,0 0-1,0 1 1,0 30 62,-1-22 201,-4 99 199,2-67-531,4 81 0,-2-122-13,2 0-1,-1 1 0,0-1 1,0 0-1,0 0 1,0 1-1,1-1 1,-1 0-1,1 0 0,-1 1 1,1-1-1,-1 0 1,1 0-1,0 0 1,1 2-1,-2-3 1,1 0 0,-1 1 0,1-1 0,-1 0 0,1 0 0,-1 0 0,0 0 0,1 0 0,-1 0 0,1 0 0,-1 0 0,0 0-1,1 0 1,-1 0 0,1 0 0,-1 0 0,1 0 0,-1-1 0,0 1 0,1 0 0,-1 0 0,1 0 0,-1-1 0,0 1 0,1 0 0,-1 0 0,0-1 0,1 1 0,-1-1 0,3-2 26,-1 1 0,0-1 0,1 0 0,-1 0 0,-1-1 0,1 1 0,0 0 0,-1 0 0,2-5 0,2-15 141,0-1 0,-1 0 0,0-25 0,-3 38-126,-1-1 0,-1 1 1,1 0-1,-2 0 0,0-1 0,0 1 0,-1 0 1,-7-17-1,10 27-49,0 0 0,-1 0 0,1 0 0,-1 0 0,1 0 0,-1 0-1,1 1 1,-1-1 0,0 0 0,1 0 0,-1 1 0,0-1 0,0 1 0,-1-2 0,2 2-1,-1 0 0,1 0 1,0 0-1,0 0 0,-1 0 0,1 0 0,0 0 1,0 0-1,-1 0 0,1 0 0,0 0 0,0 0 1,-1 0-1,1 1 0,0-1 0,0 0 0,-1 0 1,1 0-1,0 0 0,0 1 0,0-1 0,-1 0 0,1 0 1,0 0-1,0 1 0,0-1 0,0 0 0,-1 0 1,1 1-1,0-1 0,0 1 0,-1 1-16,0 0 0,1 0 0,-1 0 0,1 0 0,-1 1 0,1-1 0,0 0 0,0 0 0,0 1 0,0 2 0,1-3 11,-1 0 1,0 1 0,1-1-1,-1 0 1,1 0 0,0 0-1,-1 0 1,1 0-1,0 0 1,0 0 0,0 0-1,1 0 1,-1 0 0,0-1-1,1 1 1,-1 0 0,1-1-1,0 0 1,-1 1-1,1-1 1,0 0 0,0 0-1,0 1 1,0-2 0,0 1-1,0 0 1,0 0-1,0-1 1,0 1 0,1-1-1,-1 1 1,0-1 0,0 0-1,0 0 1,1 0 0,-1 0-1,0 0 1,2-1-1,4-1 11,-1 0 0,-1 0-1,1 0 1,0-1 0,-1 0-1,1 0 1,-1-1 0,0 1-1,0-1 1,9-8 0,-3 0 19,0 0 0,15-22 0,-23 29-14,0-1-1,0 0 0,-1 0 0,1 0 1,-2 0-1,1 0 0,-1-1 1,0 1-1,2-8 0,-18 38-78,6-1 56,1 1 0,2 0 0,0 0 0,2 0 0,0 0 0,2 1 0,2 40 0,0-63 22,-1 0-1,0 1 1,1-1 0,-1 0-1,1 0 1,0 1-1,0-1 1,-1 0-1,1 0 1,1 0 0,-1 0-1,0 0 1,0 0-1,3 2 1,-3-3 2,0 0 0,1-1-1,-1 1 1,0 0 0,0-1 0,1 1 0,-1-1 0,0 1-1,0-1 1,1 0 0,-1 1 0,1-1 0,-1 0-1,0 0 1,1 0 0,-1 0 0,0 0 0,2-1 0,2 0 15,1 0 0,-1-1 0,0 0 0,-1 0 0,1-1 0,0 1 0,-1-1 0,1 0 0,-1-1 0,6-4 0,23-25 96,-2-1 0,-1-2 0,-1-1 0,38-65 0,-62 90-113,-7 12-20,-11 17-4,-1 10 34,-16 40-1,25-54 19,1 1 0,0-1 0,1 1 0,0 0 0,-1 18 0,4-30-29,0-1 0,0 0 1,0 1-1,0-1 0,0 0 0,0 1 1,0-1-1,0 0 0,0 1 1,1-1-1,-1 0 0,1 1 0,-1-1 1,1 0-1,-1 0 0,1 1 0,0-1 1,-1 0-1,1 0 0,0 0 0,0 0 1,0 0-1,0 0 0,0 0 1,0 0-1,0-1 0,0 1 0,0 0 1,1 0-1,-1-1 0,0 1 0,0-1 1,1 1-1,-1-1 0,0 0 0,1 1 1,-1-1-1,0 0 0,1 0 1,1 0-1,0 0-76,1-1 1,-1 1 0,1-1-1,-1 0 1,1 0 0,-1 0 0,1 0-1,-1-1 1,0 1 0,0-1-1,0 0 1,0 0 0,0 0-1,3-3 1,-2 1-79,0 0 0,0-1 1,0 1-1,-1-1 0,0 0 0,0 0 0,0 0 0,0 0 0,-1 0 1,0-1-1,0 1 0,2-10 0,0-16-438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13803,'5'-8'1528,"-5"5"-1000,-2 0-416,2-3 1345,0 2-985,-1 2-400,-4 0-80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1:5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1 210 12139,'40'-7'932,"1"3"1,0 1 0,51 4 0,123 19-234,-35-2-282,232-14-27,0-30 502,264 8 362,-330 17-1000,503-33-132,-99 3-102,52 34-3,-205 3 54,-493-7-18,671 1 1167,-642 0-995,0-6 0,198-33 0,-324 38-234,45-12 80,-49 12-120,-1 1-1,1-1 1,0 0-1,-1-1 1,1 1-1,-1 0 1,1-1-1,-1 1 1,0-1-1,0 0 1,0 0-1,1 0 1,-2 0-1,4-4 1,-4 5 38,-1-1 0,0 1 0,0 0-1,0 0 1,0-1 0,0 1 0,0 0 0,0 0 0,0 0 0,0-1 0,0 1 0,-1 0 0,1 0 0,-1 0-1,1-1 1,-1 1 0,1 0 0,-1 0 0,0 0 0,1 0 0,-1 0 0,0 0 0,0 0 0,-1-1-1,-17-20-188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33 17692,'2'-25'2428,"-2"17"-966,-2 19 656,-21 108-19,-3 21-1767,22-112-189,2 0 0,2 56 0,0-80-118,0 0 0,1 0-1,0 0 1,0 0 0,0 0-1,0 0 1,1 0-1,-1-1 1,4 7 0,-4-9-17,0 0-1,0 0 1,0 0 0,0 0 0,0 0 0,0 0 0,0 0-1,1 0 1,-1 0 0,0 0 0,0-1 0,1 1 0,-1-1-1,1 1 1,-1-1 0,0 1 0,1-1 0,-1 0 0,1 0-1,-1 1 1,1-1 0,-1 0 0,1 0 0,-1-1 0,1 1-1,-1 0 1,1 0 0,-1-1 0,3 0 0,5-3 5,0-1 1,-1 0-1,1 0 1,-1 0-1,0-1 1,0-1-1,-1 1 1,0-1 0,0-1-1,6-7 1,32-30-6,-45 45-12,1-1 0,-1 1 0,1-1 0,-1 1 0,1-1-1,-1 1 1,1 0 0,0-1 0,-1 1 0,1 0 0,-1-1 0,1 1 0,0 0 0,-1 0-1,1 0 1,0-1 0,-1 1 0,1 0 0,0 0 0,-1 0 0,1 0 0,0 0 0,-1 0-1,2 1 1,-2-1 1,1 0 0,-1 1 0,0-1-1,1 1 1,-1 0 0,0-1 0,1 1-1,-1-1 1,0 1 0,0 0 0,1-1 0,-1 1-1,0-1 1,0 1 0,0 0 0,0-1-1,0 1 1,0 0 0,0 0 0,-6 41-83,5-37 67,-8 36-29,4-20-195,0 0-1,-2 44 0,13-81 204,2-2-94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14243,'0'1'202,"0"1"1,0-1-1,0 1 0,0-1 1,1 1-1,-1-1 0,1 1 1,-1-1-1,1 1 0,-1-1 1,1 0-1,0 1 0,-1-1 1,1 0-1,0 0 0,0 1 1,0-1-1,0 0 0,0 0 1,0 0-1,2 1 0,-1-1 19,1 1 0,0-1 0,-1 0 0,1 0 0,0 0 0,0 0-1,0 0 1,0-1 0,0 1 0,3-1 0,3 0 88,-1 0 0,0 0-1,0-1 1,0 0 0,0-1 0,0 0 0,11-4-1,-7 1-5,-1-1 1,1-1-1,-1 0 0,-1 0 0,1-1 0,-1 0 0,11-12 0,-16 15-210,0-1 0,0 1 0,0-1 0,-1 0 0,0 0 1,-1-1-1,1 1 0,-1-1 0,0 0 0,-1 1 0,0-1 0,0-1 0,0 1 0,1-10 0,-3 16-87,0 0 0,0-1 0,0 1 0,0 0 0,1 0 0,-2-1 0,1 1 1,0 0-1,0 0 0,0-1 0,0 1 0,-1 0 0,1 0 0,-1 0 0,1-1 0,-1 1 0,1 0 0,-1 0 0,0 0 0,1 0 0,-1 0 0,0 0 0,0 0 0,0 0 0,0 1 0,0-1 0,0 0 0,0 0 0,0 1 0,0-1 0,0 1 0,0-1 1,0 1-1,0-1 0,-1 1 0,1 0 0,0-1 0,0 1 0,-1 0 0,1 0 0,0 0 0,0 0 0,-1 0 0,1 0 0,0 0 0,0 0 0,-1 1 0,1-1 0,-1 1 0,-5 1-8,1 0-1,-1 0 1,1 1 0,0 0-1,0 0 1,1 1-1,-11 7 1,6-1-10,0 0 1,0 0-1,1 1 0,1 0 1,0 1-1,-13 23 0,17-26 6,0 0-1,0 0 0,1 1 0,0-1 1,0 1-1,1 0 0,0-1 0,1 1 0,0 0 1,1 15-1,0-23 6,0-1 0,0 1 0,1-1 0,-1 1 0,0-1 0,1 0 0,-1 1 0,1-1 0,-1 1 0,1-1 0,-1 0 0,1 1 0,0-1 0,0 0 0,0 0 0,0 1-1,0-1 1,0 0 0,0 0 0,0 0 0,0 0 0,1 0 0,-1-1 0,0 1 0,1 0 0,-1-1 0,0 1 0,1-1 0,-1 1 0,1-1 0,-1 1 0,1-1 0,1 0 0,1 0 0,0 0 1,0 0-1,0-1 0,0 1 0,0-1 0,0 0 1,0 0-1,0-1 0,0 1 0,0-1 1,5-3-1,3-3-1,0-1 1,0 0-1,-1-1 0,19-20 1,33-51 33,-45 57-49,-18 23 11,1 0 1,0 0-1,0 0 1,-1 1-1,1-1 1,0 0-1,0 0 1,0 0-1,0 1 1,0-1-1,0 0 1,2 0 0,-3 1 2,1 0 0,-1 0 1,0 0-1,0 0 0,1 0 0,-1 0 1,0 0-1,0 0 0,1 0 1,-1 0-1,0 0 0,0 0 1,1 1-1,-1-1 0,0 0 1,0 0-1,1 0 0,-1 0 1,0 1-1,0-1 0,0 0 1,0 0-1,1 1 0,-1-1 0,0 0 1,0 0-1,0 0 0,0 1 1,0-1-1,0 0 0,0 1 1,0-1-1,1 0 0,1 35-134,-2-28 131,-1 21-54,2 37-28,-1-59 89,1 0 0,0 1 0,0-1 1,0 0-1,1 1 0,0-1 0,4 8 0,-5-13 1,-1-1 0,1 1-1,-1 0 1,1 0 0,-1-1-1,1 1 1,-1 0-1,1-1 1,0 1 0,-1 0-1,1-1 1,0 1 0,0-1-1,-1 1 1,1-1-1,0 0 1,0 1 0,0-1-1,0 0 1,0 1-1,-1-1 1,1 0 0,0 0-1,0 0 1,0 0 0,0 0-1,0 0 1,0 0-1,0 0 1,0 0 0,-1 0-1,1-1 1,0 1 0,0 0-1,0-1 1,0 1-1,0 0 1,-1-1 0,1 1-1,0-1 1,0 0 0,0 0-1,5-4 11,-1 1 1,1-1-1,-1 0 0,5-8 0,4-4-427,-2-1 0,0 0-1,-1-1 1,-1 0 0,-1-1 0,0 0-1,-2-1 1,0 0 0,-2 0-1,0 0 1,-1-1 0,1-23 0,-5 15-614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 16444,'2'-3'2217,"-2"8"-666,1 19 54,-3 43-888,2-59-474,-1 70 32,3-1-1,4 0 1,17 82 0,-35-198-280,-1 0 0,-2 1-1,-2 1 1,-2 0 0,-25-39 0,35 60 485,22 22 146,5 3-534,0-1-154,0 0-1,28 6 1,-37-12-714,-1 0-1,1-1 0,0 0 0,13 0 0,-22-1 739,0 0-1,1 0 0,-1 0 0,0 0 0,1 0 1,-1 0-1,0 0 0,1 0 0,-1 0 0,0 0 0,1 0 1,-1 0-1,0 0 0,1 0 0,-1 0 0,0 0 0,1 0 1,-1 0-1,0-1 0,1 1 0,-1 0 0,0 0 1,1 0-1,-1 0 0,0-1 0,0 1 0,1 0 0,-1 0 1,0-1-1,0 1 0,0 0 0,1 0 0,-1-1 1,0 1-1,0 0 0,0-1 0,0 1 0,0 0 0,1-1 1,-1 1-1,0 0 0,0-1 0,0 1 0,0-1 0,-8-8-1118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17380,'-1'6'1504,"4"2"-1064,5 1-208,7-1 560,2-2-512,7 4-712,2-1 816,6-1-416,3 7-104,0-2-120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16371,'-3'2'328,"0"0"0,0 0-1,0-1 1,0 1 0,0-1-1,-1 0 1,1 0 0,-1 0-1,1 0 1,0-1 0,-1 1-1,1-1 1,-1 0-1,-3 0 1,4 0-251,0 0-1,0 0 1,0 0-1,0 0 1,0 0-1,0 1 1,0-1-1,0 1 1,0 0-1,0 0 1,0 0 0,1 0-1,-1 1 1,0-1-1,1 1 1,-1-1-1,1 1 1,0 0-1,-3 3 1,4-5-104,1 1-1,0 0 1,0-1 0,0 1 0,0-1-1,0 1 1,0-1 0,0 1 0,0 0-1,0-1 1,0 1 0,0-1 0,0 1-1,1-1 1,-1 1 0,0-1 0,0 1-1,1 0 1,-1-1 0,0 1 0,0-1-1,1 0 1,-1 1 0,1-1-1,-1 1 1,0-1 0,1 1 0,-1-1-1,1 0 1,-1 0 0,1 1 0,-1-1-1,2 1 1,19 11-595,-18-11 524,19 9-385,23 11-101,-43-19 591,1-1 0,-1 1 0,0-1 1,0 1-1,0 0 0,0 0 0,0 0 0,0 0 1,-1 0-1,1 0 0,-1 1 0,1-1 1,-1 0-1,2 5 0,-3-5 36,0 0-1,0 0 1,0 0 0,0 0 0,-1 0-1,1 0 1,0 0 0,-1 0 0,0 0-1,1 0 1,-1 0 0,0-1-1,0 1 1,0 0 0,0 0 0,0-1-1,0 1 1,-1-1 0,1 1 0,-1-1-1,1 1 1,-1-1 0,1 0 0,-1 0-1,-3 2 1,-2 2 73,1-1 0,-1 0 0,0-1 0,0 0 0,-13 4 0,15-6-260,0 0 1,-1 0-1,1 0 0,0-1 1,-1 0-1,1 0 0,0 0 0,-1-1 1,1 0-1,0 0 0,0 0 1,0 0-1,0-1 0,0 0 1,-8-4-1,-8-7-379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56 17844,'-3'-2'272,"0"1"1,0 0 0,1 0-1,-1 0 1,0 0 0,0 0-1,-1 1 1,1-1 0,0 1-1,0 0 1,0 0 0,0 0-1,0 0 1,0 0 0,0 1-1,0 0 1,0-1 0,0 1-1,-4 2 1,-5 2 1,1 1 1,0 0 0,-14 11 0,14-10-230,16-11-27,-1 0 0,1 0 0,-1 0 0,5-8-1,18-16-87,-25 27 54,0 0 1,0 0-1,0 0 1,-1 0-1,1 0 0,0 0 1,0 0-1,1 1 1,-1-1-1,0 1 0,0-1 1,0 1-1,0 0 1,0 0-1,4 0 0,-4 1 0,0-1 0,0 1 0,0 0 0,0 0 0,0 0 0,-1 0 0,1 0 0,0 0 0,-1 0 0,1 0-1,-1 1 1,1-1 0,-1 1 0,0-1 0,1 1 0,-1 0 0,0-1 0,0 1 0,0 0 0,0 0-1,-1 0 1,1-1 0,0 4 0,2 5-32,0 0-1,-1 0 1,1 13-1,0 10 85,-3 0-1,0 0 0,-2 0 0,-8 45 0,-1-27 328,-33 101 0,40-141-302,-19 46 193,21-53-224,0 1 1,-1-1-1,1 0 1,-1 1-1,0-1 1,-1 0-1,1-1 1,-1 1 0,-3 3-1,6-6-23,0-1-1,1 1 1,-1-1-1,0 1 1,1-1 0,-1 0-1,0 1 1,1-1-1,-1 0 1,0 1-1,0-1 1,0 0 0,1 0-1,-1 0 1,0 0-1,0 0 1,0 0 0,1 0-1,-1 0 1,0 0-1,0 0 1,0 0 0,1 0-1,-1-1 1,0 1-1,0 0 1,1 0-1,-1-1 1,0 1 0,0-1-1,1 1 1,-1-1-1,0 1 1,1-1 0,-1 1-1,1-1 1,-1 1-1,1-1 1,-1 0 0,0 0-1,-1-2 7,1-1-1,-1 1 1,1 0 0,0-1-1,0 1 1,0 0 0,0-1-1,0-5 1,0-13-15,1 1 0,1 0-1,1 0 1,1-1 0,1 1 0,1 1-1,0-1 1,12-25 0,-5 16-42,1 1 0,2 1 0,0 1 0,39-51 0,-45 68 23,0-1 0,1 1 0,0 1-1,12-10 1,-18 16 0,1 0-1,0 0 0,0 0 0,0 0 0,0 1 0,0 0 1,1 0-1,-1 0 0,1 1 0,-1 0 0,1 0 0,8 0 1,-13 1 11,0 0 1,1 0-1,-1 0 1,1 0 0,-1 0-1,0 0 1,1 1-1,-1-1 1,0 1-1,0-1 1,1 1 0,-1-1-1,0 1 1,0 0-1,0-1 1,1 1 0,-1 0-1,0 0 1,0 0-1,0 0 1,0 0 0,-1 0-1,1 0 1,0 0-1,0 0 1,-1 0-1,1 1 1,0-1 0,-1 0-1,1 2 1,0 4-12,0-1 0,0 1 1,0-1-1,-1 1 0,-1 8 0,2 15 104,-1-30-71,0 1 1,0-1-1,0 0 0,0 1 0,0-1 0,0 1 0,0-1 0,0 1 0,0-1 1,0 0-1,0 1 0,1-1 0,-1 1 0,0-1 0,0 0 0,0 1 0,1-1 1,-1 0-1,0 1 0,0-1 0,1 0 0,-1 1 0,0-1 0,1 0 0,-1 0 1,0 1-1,1-1 0,-1 0 0,1 0 0,-1 1 0,0-1 0,1 0 0,-1 0 1,1 0-1,-1 0 0,0 0 0,1 0 0,1 0 25,-1-1 0,0 1 0,1-1 0,-1 0 0,0 1-1,0-1 1,0 0 0,0 0 0,0 0 0,0 0 0,2-2 0,21-32 684,-18 23-462,-1-1-1,0 1 1,0-1 0,2-16 0,-6 22-150,1-1 0,-1 0 0,0 0 0,-1 0 0,0 1 0,0-1 0,-1 0 0,-2-12 0,-2 8-691,20 26-1451,-9-11 1489,0 0 0,0-1 1,0 1-1,0-1 0,0-1 1,1 1-1,9 0 1,48 2-1655,-54-4 1871,21 0-861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 14995,'-3'0'313,"0"-1"-1,0 1 1,0 0-1,0 0 0,0 0 1,0 1-1,1-1 1,-1 1-1,0-1 1,0 1-1,0 0 0,0 0 1,0 1-1,1-1 1,-1 0-1,1 1 1,-1 0-1,1-1 1,-4 5-1,2-4-153,1 1-1,0-1 1,1 1 0,-1 0 0,0 0-1,1 0 1,-1 1 0,1-1 0,0 1-1,0-1 1,1 1 0,-1-1 0,1 1-1,-2 4 1,3-7-147,0-1 0,0 1 0,0 0-1,0-1 1,0 1 0,0 0 0,0-1 0,0 1 0,0 0 0,0 0-1,0-1 1,0 1 0,0-1 0,1 1 0,-1 0 0,0-1-1,1 1 1,-1 0 0,0-1 0,1 1 0,-1-1 0,0 1 0,1-1-1,-1 1 1,1-1 0,-1 1 0,1-1 0,-1 0 0,1 1-1,0-1 1,-1 0 0,1 1 0,-1-1 0,1 0 0,0 0 0,-1 1-1,1-1 1,0 0 0,-1 0 0,1 0 0,0 0 0,-1 0-1,1 0 1,0 0 0,-1 0 0,1 0 0,0 0 0,-1-1 0,1 1-1,0 0 1,-1 0 0,2-1 0,3-1 16,1 1 0,-1-1 0,1-1 0,7-4 0,4-4 36,-1-1-1,-1 0 1,0-1 0,16-18-1,-20 20-89,-17 20-140,1 1 0,0-1 0,1 1 1,0 0-1,0 0 0,-3 21 0,6-28 5,0 0 0,1 0-1,-1 1 1,1-1 0,0 0 0,0 0 0,0 1 0,0-1 0,1 0 0,0 4 0,0-6 88,-1 0-1,0 0 1,1-1-1,-1 1 1,0 0-1,1-1 1,-1 1-1,1-1 1,-1 1-1,1-1 1,-1 1-1,1-1 1,-1 1-1,1-1 1,0 1 0,-1-1-1,1 0 1,0 1-1,0-1 1,1 1 3,-1-1 0,1 0 0,-1 0 0,1 0 1,-1 0-1,1 0 0,-1 0 0,1 0 0,-1-1 1,1 1-1,-1-1 0,1 1 0,1-1 0,6-4-259,1 0 0,-1 0 0,11-9 0,8-6-512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118 167 14675,'-9'5'458,"0"0"-1,1 0 1,0 1 0,0 0 0,0 0-1,1 1 1,0 0 0,0 0-1,0 1 1,1 0 0,1 0-1,-1 1 1,1-1 0,0 1-1,-5 16 1,9-24-427,1-1 0,0 1 0,-1 0-1,1 0 1,0 0 0,0-1 0,0 1 0,0 0 0,-1 0 0,1 0 0,0 0-1,0 0 1,1-1 0,-1 1 0,0 0 0,0 0 0,0 0 0,0 0-1,1-1 1,-1 1 0,0 0 0,1 0 0,-1-1 0,1 1 0,-1 0-1,1 0 1,-1-1 0,1 1 0,-1-1 0,1 1 0,0 0 0,-1-1-1,1 1 1,0-1 0,0 0 0,-1 1 0,1-1 0,0 1 0,0-1 0,-1 0-1,1 0 1,0 1 0,0-1 0,0 0 0,0 0 0,0 0 0,-1 0-1,3 0 1,1-1 8,1 1-1,0-1 1,-1 0-1,1 0 1,0 0-1,-1-1 1,8-2-1,8-7 6,0-1-1,0-1 0,-1-1 0,-1 0 0,0-1 0,24-27 1,-20 17-22,-2-1 1,-1 0 0,0-2 0,14-31-1,-24 34 29,-9 25-50,0-1 0,0 1 0,0 0-1,0 0 1,0 0 0,0 0 0,0 0 0,0 0 0,0 0-1,0 0 1,0 0 0,0-1 0,0 1 0,0 0 0,0 0 0,0 0-1,0 0 1,0 0 0,0 0 0,0 0 0,0 0 0,-1 0-1,1 0 1,0-1 0,0 1 0,0 0 0,0 0 0,0 0-1,0 0 1,0 0 0,0 0 0,0 0 0,0 0 0,0 0 0,0 0-1,0 0 1,-1 0 0,1 0 0,0 0 0,0 0 0,0 0-1,0 0 1,0 0 0,0 0 0,0 0 0,0 0 0,0 0 0,-1 0-1,1 0 1,0 0 0,0 0 0,0 0 0,0 0 0,0 0-1,0 0 1,0 0 0,0 0 0,-1 0 0,-9 11 59,-5 11 138,1 0 0,2 1 0,0 0 0,1 1 1,1 0-1,1 1 0,-5 26 0,12-45-161,1 1 0,1-1 0,-1 1-1,1-1 1,1 0 0,0 9 0,-1-12-161,1 0 0,0 0 0,0 0 0,0 0 0,0-1 0,0 1 0,0 0 0,1-1 0,-1 1-1,1 0 1,0-1 0,0 0 0,0 1 0,0-1 0,2 2 0,-3-3 44,1-1-1,-1 1 1,1-1-1,-1 1 1,1-1 0,-1 1-1,1-1 1,0 0-1,-1 0 1,1 0 0,-1 0-1,1 0 1,-1 0-1,1 0 1,0 0-1,-1-1 1,1 1 0,-1 0-1,1-1 1,-1 0-1,1 1 1,-1-1-1,0 0 1,1 0 0,0-1-1,0 2-18,19-11-735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54 129 16428,'2'1'194,"-1"0"1,0-1 0,1 1 0,-1 0 0,1-1 0,-1 1 0,0-1 0,1 1 0,0-1 0,-1 0 0,1 0 0,-1 0 0,1 0 0,-1 0 0,1 0 0,-1 0 0,1 0 0,-1-1 0,1 1 0,1-1 0,33-12 1812,-32 12-1658,65-33 1817,-63 30-2067,1 0 0,-1 0 0,0 0 0,-1-1 0,1 0 1,-1 0-1,0 0 0,7-10 0,-12 15-94,1-1 0,-1 0 0,1 1 0,-1-1 0,1 0 0,-1 0 0,1 1 0,-1-1-1,0 0 1,0 0 0,1 0 0,-1 1 0,0-1 0,0 0 0,0 0 0,0 0 0,0 0 0,0 0 0,0 1 0,0-1 0,0 0-1,0 0 1,0 0 0,0 0 0,-1 0 0,1 1 0,0-1 0,-1 0 0,0-1 0,0 1-3,0 0 0,-1 1 1,1-1-1,0 0 0,-1 0 1,1 1-1,-1-1 0,1 1 0,-1-1 1,0 1-1,1-1 0,-1 1 1,1 0-1,-3 0 0,-5 0-6,0 0 0,0 0 0,1 1 0,-16 4 0,11-1-4,0 1 0,0 0 0,1 1 1,0 1-1,0 0 0,1 0 1,-12 10-1,18-13 10,-1 1 1,1 0 0,0 0-1,0 0 1,1 1-1,-1-1 1,1 1 0,0 0-1,1 0 1,0 1 0,0-1-1,0 1 1,1-1-1,-1 1 1,0 9 0,3-14 3,-1 0-1,1 0 1,0 0 0,0 0 0,0 0 0,0 0 0,1 0 0,-1-1 0,1 1 0,-1 0 0,1 0 0,-1 0 0,1 0 0,0-1 0,0 1 0,0 0 0,0-1-1,0 1 1,0-1 0,3 3 0,-2-2-19,1 0-1,0 0 0,0 0 0,0-1 1,0 1-1,0-1 0,0 1 0,1-1 1,-1 0-1,6 0 0,5 1-76,0-1 0,-1-1 0,1 0 0,23-3 0,5-4 5,-3-2-42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14979,'1'-2'242,"-1"-2"212,1 0-1,0 0 1,1-1-1,-1 1 1,1 0-1,0 0 1,-1 1-1,5-6 1,-3 23 2919,-5 146-1727,-1-78-1609,-2 33 16,0 63 235,9-148-94,-4-29-183,0-1 0,0 1-1,0-1 1,0 1 0,0-1-1,0 0 1,0 1 0,0-1-1,0 1 1,1-1-1,-1 0 1,0 1 0,0-1-1,0 1 1,1-1 0,-1 0-1,0 1 1,0-1 0,1 0-1,-1 1 1,0-1-1,1 0 1,-1 1 0,0-1-1,1 0 1,-1 0 0,0 0-1,1 1 1,-1-1-1,1 0 1,-1 0 0,0 0-1,1 0 1,-1 0 0,1 1-1,-1-1 1,1 0 0,-1 0-1,0 0 1,1 0-1,-1 0 1,1-1 0,-1 1-1,1 0 1,-1 0 0,0 0-1,1 0 1,-1 0-1,1-1 1,-1 1 0,0 0-1,1 0 1,-1 0 0,0-1-1,1 1 1,-1 0 0,0-1-1,1 1 1,-1 0-1,0-1 1,0 1 0,1 0-1,-1-1 1,0 1 0,0-1-1,1 1 1,12-20 293,0 0-1,-1-1 1,14-31 0,4-8 162,23-43 151,41-69-1431,-93 171 645,0-1 22,0 0-1,1 1 1,-1-1 0,0 0-1,0 0 1,0 0 0,-1 1-1,1-1 1,0 0 0,-1 0-1,1 0 1,-1-3 0,-1 4-479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1:5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4110 492 8570,'-267'-109'4916,"62"22"-3650,65 39-977,-2 6 0,-170-27 0,-298-14 342,46 34-550,426 45-81,0 5-1,-151 23 1,-56 39 0,297-50-6,0 3 0,1 1 0,1 2-1,1 2 1,-43 28 0,43-18 2,1 2 0,2 1 0,1 3 0,1 1 1,3 2-1,-33 45 0,21-18 2,3 2 0,3 3 0,-44 98 0,66-124-3,1 1-1,3 0 1,-14 59 0,29-96 4,1 0 1,0 0-1,0 0 1,1 0-1,1 0 1,0 0-1,0 0 1,1 0-1,0-1 1,0 1-1,1 0 1,1-1-1,0 0 1,0 0-1,0 0 1,1 0-1,1-1 1,8 11-1,-2-5 43,0-1-1,1-1 0,0 0 0,1-1 0,0-1 0,1 0 0,0-1 0,1 0 0,26 10 0,7-1 301,89 21 0,56-2 240,-2 0-299,326 74-7,5-44 225,-424-62-406,397 39 203,-327-20-259,255 3 0,-336-27-46,0-4 0,-1-4 1,0-4-1,0-3 0,141-45 1,-178 43 57,0-2 0,-2-2 0,85-50 0,-118 60 5,0-1 0,0 0-1,-1-2 1,17-19 0,43-67 238,2 0-79,5 15-20,13-16 91,-81 85-262,-1 0 1,-1-1 0,-1 0-1,-1-1 1,8-18-1,-8 11 19,-1 0 0,-1 0 0,-1 0 0,-1-1 0,2-40 0,-6 48 4,-1 0-1,-1 0 0,-1 0 1,0 0-1,-1 0 0,-1 1 0,-1-1 1,-13-31-1,11 36-67,0 1-1,-1 0 1,0 0-1,-1 1 1,0 0 0,-1 1-1,0 0 1,0 0-1,-1 1 1,0 0-1,-1 1 1,0 1 0,-22-11-1,14 9-123,0 1 0,-1 1 0,0 0 0,0 2 0,-1 1 0,0 0 0,0 1-1,-25 1 1,-37 3-167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16636,'6'16'1928,"5"4"-1048,2-1-320,3 2 993,1 1-345,3-1-336,2-2-144,1 1-560,0-4-360,-2-8-792,-1-2-784,-5-10 1448,-5-5-313,-5-5-199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17564,'0'0'2056,"1"3"-1360,8-3-256,4-2 1425,11 1-993,5-1-168,10 1-344,2-1-96,4-1-152,1-1-120,-3 0-552,-5 1-240,-8-1-1897,-5-1 2289,-17 5-376,-6 0-280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17188,'8'11'1672,"8"-9"-856,6-4-312,11-1 681,3-2-145,7-2-248,5-2-280,2-3-912,-4 2 928,0 3-552,-4 0-56,-4 1-136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09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78 16956,'7'-9'514,"-1"1"0,1 1 0,1-1 0,-1 1 0,1 1 0,15-10 0,-20 14-376,0 0 0,0 0 0,0 0 0,1 1 0,-1-1 0,0 1 1,1 0-1,-1 0 0,1 0 0,-1 1 0,1-1 0,-1 1 0,1 0 0,-1 0 0,1 0 0,-1 0 0,1 1 0,-1 0 0,1-1 0,-1 1 0,1 0 0,5 3 0,-7-3-104,-1 0 0,1 0 0,0 1 0,-1-1-1,1 0 1,-1 1 0,1-1 0,-1 1 0,0 0 0,0-1 0,0 1-1,0 0 1,0 0 0,0 0 0,0 0 0,0-1 0,0 4 0,0 0-10,-1-1 0,1 1 1,-1-1-1,0 1 0,0-1 0,0 1 1,-2 7-1,-2 1-13,1 0 1,-2 0-1,0-1 0,-9 18 0,-2-1 116,-1-1-1,-1-1 0,-2-1 0,-1-1 1,-40 39-1,58-61-90,-1 0-1,1 0 1,-1 0 0,0-1 0,0 0 0,0 1 0,0-1 0,-4 1-1,7-3-27,1 0 0,-1 0-1,1 0 1,-1 1 0,1-1-1,-1 0 1,1 0 0,-1 0-1,1 0 1,-1 0 0,1-1-1,-1 1 1,1 0 0,-1 0-1,1 0 1,-1 0 0,1 0-1,-1-1 1,1 1 0,-1 0-1,1 0 1,-1-1 0,1 1-1,0 0 1,-1-1 0,1 1-1,-1-1 1,1 0-2,-1-1-1,1 1 1,-1-1 0,1 1-1,0-1 1,-1 1 0,1-1 0,0 1-1,0-1 1,0 1 0,0-1-1,0 1 1,1-1 0,-1-1 0,1 0-15,0-1 0,0 1 0,0-1 0,1 1 1,-1 0-1,1-1 0,0 1 0,0 0 0,0 0 1,0 0-1,0 0 0,4-3 0,-5 5-11,0 0 0,0 1-1,0-1 1,0 0-1,0 0 1,0 1 0,0-1-1,0 1 1,0-1-1,0 1 1,0-1 0,1 1-1,-1 0 1,0-1 0,0 1-1,0 0 1,1 0-1,-1 0 1,0 0 0,0 0-1,0 0 1,1 0 0,-1 1-1,0-1 1,0 0-1,0 1 1,1-1 0,-1 1-1,0-1 1,0 1-1,0-1 1,0 1 0,0 0-1,0 0 1,0-1 0,0 1-1,-1 0 1,1 0-1,1 2 1,5 5-123,-1 2-1,-1-1 1,0 1 0,0 0-1,4 13 1,15 30-227,-22-49 387,1 0 0,0 0 1,0-1-1,0 1 0,0-1 0,0 1 1,0-1-1,1 0 0,6 4 0,-7-5 34,0-1-1,0 0 1,-1 1-1,1-1 1,0-1-1,0 1 0,0 0 1,0-1-1,0 1 1,0-1-1,1 0 0,-1 0 1,0 0-1,5-2 1,-2 1 52,1-1-1,-1 0 1,0 0 0,-1-1 0,1 1 0,9-7 0,2-3 210,-1-1-1,-1 0 1,20-22 0,-32 32-296,29-36 358,-30 37-392,-1 0 0,0 0 1,0 0-1,0 0 0,0 0 0,0 0 1,0-1-1,0 1 0,-1 0 1,1 0-1,-1 0 0,1-1 1,-1 1-1,0 0 0,0-1 1,0 1-1,0 0 0,-2-4 0,2 4-96,-1 1 0,0 0 0,0 0 0,0 0 0,1 0 0,-1 0 0,0 0-1,-1 0 1,1 0 0,0 1 0,0-1 0,0 0 0,0 1 0,-1-1 0,1 0 0,-2 0-1,-3-1-95,-3-3-278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1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19132,'-1'1'178,"1"1"-1,-1-1 1,0 0 0,1 1-1,-1-1 1,1 0 0,-1 1-1,1-1 1,0 1 0,-1-1-1,1 1 1,0-1 0,0 1-1,0-1 1,0 1 0,1 1-1,-1-2 78,-1 4-147,2-1 0,-1 1-1,0-1 1,1 0 0,0 1-1,0-1 1,0 0 0,0 0-1,1 1 1,0-1 0,0 0-1,0-1 1,4 7-1,-4-8-88,0 0-1,0 0 0,0 0 0,0 0 1,1-1-1,-1 1 0,1-1 0,-1 1 1,1-1-1,-1 0 0,1 0 0,0 0 1,0 0-1,-1-1 0,1 1 0,0-1 1,0 1-1,0-1 0,0 0 0,0 0 1,5-1-1,5-2 74,1 0-1,-1-1 1,1 0 0,-1-1-1,0 0 1,21-14 0,-20 12 29,0-1 1,1 2 0,0 0 0,27-7 0,-41 13-116,1-1 0,0 1 0,-1 0 0,1 0 0,0 0 0,0 0 0,-1 0 0,1 0 0,0 0 0,0 1 0,-1-1 0,1 1 0,0-1 0,-1 1 0,1-1 0,-1 1 0,1 0 0,-1 0 0,1 0 0,-1 0 0,3 2 0,-1 1 3,0 0 0,0 0 0,0 0 0,-1 1 0,5 7 0,-5-7-11,0-1-1,0 1 1,1-1-1,0 0 0,0 0 1,3 4-1,-4-7-1,-1 0 0,0 0 1,1 0-1,-1 0 0,1 0 0,0 0 0,-1 0 0,1-1 0,0 1 0,-1-1 0,1 1 0,0-1 1,-1 0-1,1 0 0,0 0 0,0 1 0,-1-2 0,1 1 0,0 0 0,0 0 0,3-1 0,5-3-150,0 0-1,0-1 1,0 0-1,0-1 1,-1 0-1,0 0 1,9-8-1,8-5 373,-2 3-429,-2 1-84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1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86 190 13843,'0'-1'109,"0"0"1,1 0-1,-1 0 0,0 0 1,0 0-1,0 0 1,0 0-1,0 0 0,0 0 1,0 0-1,0-1 1,-1 1-1,1 0 0,0 0 1,-1 0-1,1 0 1,0 0-1,-1 0 0,0 0 1,1 0-1,-1 0 0,1 1 1,-1-1-1,0 0 1,0 0-1,1 0 0,-3 0 1,2 0-41,0 1-1,0 0 1,0 0 0,0 0 0,0 0 0,0 0 0,0 0-1,0 0 1,0 0 0,0 0 0,0 1 0,0-1 0,0 0-1,0 1 1,0-1 0,0 0 0,0 1 0,0-1 0,0 1-1,0 0 1,1-1 0,-1 1 0,0 0 0,0-1 0,1 1-1,-1 0 1,0 0 0,1 0 0,-2 1 0,-5 9 210,-1-1 0,2 1 0,-7 14 0,10-20-172,1 0 0,0 0 0,0 0 0,1 0 0,0 1 0,0-1 0,0 0-1,0 1 1,1-1 0,0 8 0,0-12-73,1 0 0,-1-1 0,0 1-1,0 0 1,0 0 0,0-1 0,1 1-1,-1 0 1,0 0 0,1-1 0,-1 1 0,1 0-1,-1-1 1,1 1 0,-1 0 0,1-1-1,-1 1 1,1-1 0,-1 1 0,1-1 0,0 1-1,-1-1 1,1 1 0,0-1 0,-1 0 0,1 1-1,0-1 1,1 0 0,1 1 28,-1-1 1,1 0-1,-1 0 0,1 0 1,-1-1-1,0 1 1,1-1-1,-1 1 0,5-2 1,3-3 97,1 1 1,-1-2-1,13-8 1,17-16 18,-2-1 0,-1-3 0,-1 0 1,-2-3-1,55-77 0,-106 131-151,-52 95 28,61-96-32,0 1 0,2-1 1,-1 1-1,2 1 0,-4 21 0,8-36-65,0 1-1,1-1 1,0 1 0,0-1-1,0 1 1,0 0-1,0-1 1,1 1 0,-1-1-1,1 1 1,0-1-1,2 7 1,-2-8 13,1-1 1,-1 1-1,1 0 0,-1 0 0,1-1 1,-1 1-1,1-1 0,0 0 0,0 1 1,0-1-1,0 0 0,0 0 1,0 0-1,0 0 0,0-1 0,0 1 1,0 0-1,0-1 0,0 0 1,1 1-1,3-1 0,34 0-175,5-11-78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1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16 17548,'9'-16'2877,"-19"28"-142,-23 53-1691,3 0 0,-32 104 0,56-150-947,-15 55 258,19-67-323,1-1 1,0 1 0,0-1 0,1 1-1,0 0 1,0-1 0,1 1 0,0 0-1,1 6 1,-1-12-27,-1 1-1,1 0 1,0 0 0,0-1-1,-1 1 1,1-1-1,1 1 1,-1-1 0,0 1-1,0-1 1,0 0 0,1 0-1,-1 1 1,1-1-1,-1 0 1,1 0 0,2 1-1,0 0-38,0-1-1,0 0 0,0 0 1,0 0-1,0 0 0,0-1 1,7 1-1,4-2-255,1-1-1,-1 0 1,19-5 0,67-21-309,-47 13 199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1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40 19492,'-3'13'1633,"4"-5"-1017,6-6-240,8-3 752,5 0-272,5-7-288,6 6-104,6-9-192,4 4-176,1-1-560,-3-1-296,-8 6 592,-5-4-88,-16 1-168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1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16460,'9'3'1928,"6"-5"-944,5-2-392,6-5 1033,6 2-401,4-4-232,7 3-320,-3 4-752,-5 3-464,-2 1 448,-2 0-96,-13 4-128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1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14 150 12163,'4'-7'522,"0"-1"0,0 1 1,0 0-1,1 0 0,0 1 1,1-1-1,-1 1 0,1 0 0,0 1 1,1-1-1,-1 1 0,14-7 1,-3 2 433,1 0 0,1 1 0,38-12 0,-47 18-660,0 1 1,0 0-1,0 0 1,0 1-1,18 0 1,-26 1-240,1 0 0,-1 1 0,1-1 0,-1 1 0,1-1 0,-1 1 0,0 0 0,1 0 0,-1 0 0,0 0 0,1 0 0,1 3 0,-3-3-35,0 0 1,1 0-1,-1 0 0,-1 1 1,1-1-1,0 0 1,0 1-1,0-1 0,-1 1 1,1-1-1,-1 1 1,1-1-1,-1 1 0,1-1 1,-1 1-1,0-1 1,0 1-1,0 0 0,0-1 1,0 1-1,0 1 1,-2 6 26,0 0 0,0 0 0,-1 0 1,0 0-1,0-1 0,-1 1 1,-8 12-1,-41 56 136,39-57-130,-16 19 74,-38 40-1,53-64-104,0 0 0,-1-1 0,-1-1 1,0-1-1,-23 13 0,29-22-42,9-7-38,2 3 50,0-1 0,1 1-1,-1 0 1,1 0 0,0 0-1,-1 0 1,1 0 0,0 0-1,-1 1 1,1-1 0,0 0-1,0 0 1,0 0 0,0 1-1,1-2 1,2 1-9,0 0 0,-1 0 1,1 0-1,-1 0 0,1 0 0,0 1 1,0 0-1,-1 0 0,1 0 0,0 0 0,-1 0 1,1 1-1,0 0 0,-1 0 0,1 0 0,0 0 1,-1 0-1,1 1 0,-1 0 0,0-1 1,0 1-1,0 0 0,4 4 0,7 4-30,-1 1 0,0 1-1,18 20 1,-13-10 10,-12-14 29,1 1-1,0-2 1,1 1-1,10 8 0,-16-14 31,1 0 0,-1-1 0,1 0-1,-1 1 1,1-1 0,-1 0 0,1 0-1,0 0 1,0-1 0,0 1-1,-1 0 1,1-1 0,0 0 0,0 0-1,0 0 1,0 0 0,0 0-1,-1-1 1,1 1 0,5-2 0,-2-1 48,0 1 1,-1-1-1,1 0 1,0-1-1,-1 1 1,0-1 0,0 0-1,0-1 1,0 1-1,-1-1 1,1 0-1,-1 0 1,-1 0-1,1-1 1,5-10 0,-4 5-25,0 0 1,-1 0-1,0 0 1,-1 0 0,0-1-1,-1 0 1,1-21-1,-2 31-209,-1 0-1,0 0 0,-1 1 1,1-1-1,0 0 0,0 0 1,-1 1-1,1-1 0,-1 0 1,1 1-1,-1-1 0,0 1 1,0-1-1,0 1 1,0-1-1,0 1 0,0-1 1,0 1-1,0 0 0,0 0 1,-1-1-1,1 1 0,-1 0 1,1 0-1,-1 0 0,1 0 1,-3 0-1,2-1-722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6705,'1'1'33,"0"0"0,-1 0 0,1 0-1,0 1 1,0-1 0,0 0-1,-1 0 1,1-1 0,0 1 0,1 0-1,-1 0 1,0 0 0,0-1 0,0 1-1,0 0 1,0-1 0,1 1-1,-1-1 1,0 0 0,1 1 0,-1-1-1,2 0 1,-1 0 129,0 0 1,0-1-1,0 1 1,0-1-1,-1 1 1,1-1-1,0 0 1,0 0-1,0 0 1,-1 0-1,1 0 1,0 0-1,2-2 1,5-6 1455,-1-1 1,0 0-1,14-20 0,-14 18 58,-5 8-1433,10-13 2753,-10 16-1448,-4 12-865,-3 5-422,1-5-144,1 0 0,-1 0 0,2 1 0,-1 22 1,2-32-106,0 0 0,0 1 0,0-1 0,1 1 0,-1-1 0,1 0 0,0 1 0,0-1 0,0 0 0,0 0 1,0 0-1,0 1 0,0-1 0,1 0 0,-1-1 0,1 1 0,0 0 0,-1 0 0,1-1 0,0 1 0,0-1 1,0 1-1,0-1 0,0 0 0,0 0 0,1 0 0,-1 0 0,0 0 0,3 0 0,5 1 44,-1 0 0,1-1 0,0-1 0,-1 1-1,1-2 1,0 1 0,-1-1 0,1-1 0,0 0 0,-1 0-1,17-7 1,-6 1 75,0-1-1,-1-1 1,0 0 0,22-17-1,-26 16-30,0-2 0,-1 0 0,-1 0 0,0-1 0,0-1 0,-1 0 0,15-28 0,-19 29-33,-1 1 0,0-2 0,-2 1 0,1-1 1,-2 0-1,0 0 0,-1 0 0,0-1 0,0-28 0,-3 40-59,0 1 0,0-1 0,0 0 0,-1 0 0,0 1 0,0-1 0,0 0 0,0 1-1,0-1 1,-1 1 0,0-1 0,-2-3 0,3 6-8,1 0 0,-1 1 0,0-1 0,1 0 0,-1 1 0,0-1 0,0 0 0,0 1 0,0-1 0,0 1 0,0-1 0,0 1 0,1 0 0,-1-1 0,0 1 0,0 0 0,0 0 0,-1-1 0,0 1 0,1 1-4,-1-1 0,0 0-1,0 1 1,0-1 0,1 1 0,-1-1 0,0 1 0,1 0-1,-1 0 1,0 0 0,1 0 0,-1 0 0,1 0-1,-2 2 1,-11 10-16,1 1 1,1 0-1,0 1 0,1 0 1,1 1-1,-9 16 0,4-1 33,1 0-1,-14 47 1,25-70 0,1 1-1,0-1 1,0 1-1,1 0 0,0-1 1,1 1-1,0 12 1,0-18-5,1 0 1,-1-1-1,1 1 0,0 0 1,0 0-1,0 0 1,0 0-1,0-1 0,1 1 1,-1 0-1,1-1 1,0 1-1,0-1 0,0 0 1,0 1-1,0-1 0,0 0 1,0 0-1,1-1 1,-1 1-1,1 0 0,-1-1 1,1 1-1,5 1 1,-1-1-48,0 0 1,0-1-1,0 1 1,1-1-1,-1-1 1,0 1-1,1-1 1,-1-1-1,0 1 1,1-1-1,-1-1 1,10-2 0,-11 2-51,-1 1 0,0-1 1,0 0-1,0-1 1,0 1-1,0-1 1,0 0-1,-1 0 1,0-1-1,1 1 1,-1-1-1,-1 0 0,1 0 1,0 0-1,-1-1 1,0 1-1,4-8 1,5-23-354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12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800 7 12595,'4'-5'480,"-5"3"-167,-14 4-34,-35 15-27,-5 6 11,0 3 0,1 2 0,2 3 1,1 1-1,-66 57 0,85-60-181,2 1-1,1 1 1,2 2-1,1 1 1,-23 39 0,21-25-60,2 1 0,3 1 0,-26 76 1,41-99-24,0 0 1,2 1 0,1 0 0,1 0-1,0 57 1,5-68-12,0 0 1,2 0-1,0 0 1,0-1-1,2 1 1,0-1-1,1 0 1,0 0-1,1-1 1,1 0-1,12 18 1,-9-18-4,0-2 0,0 1 0,1-2 0,1 1 1,0-2-1,0 1 0,2-2 0,-1 0 0,1-1 0,0 0 1,29 11-1,-23-13 41,-1-1 0,1-1 0,-1-1 1,1 0-1,0-2 0,1 0 0,-1-2 0,0 0 1,31-5-1,-20 0 127,-1-2 0,0-2 0,-1 0 0,0-2 0,0-2-1,33-18 1,9-11 620,77-59-1,-99 63-243,-2-2 0,-2-3 0,78-92 0,-73 70-17,-4-2 0,59-111-1,-95 158-452,-1 0-1,-2-1 0,0 0 0,-1 0 0,-1-1 0,-1 0 0,4-43 0,-8 57-99,-1-1-1,0 0 0,-1 0 0,1 1 0,-2-1 0,1 0 1,-1 1-1,-1-1 0,0 1 0,0 0 0,0 0 1,-1 0-1,0 0 0,-1 1 0,0-1 0,0 1 0,0 0 1,-1 1-1,0-1 0,0 1 0,-1 0 0,0 1 0,-7-5 1,0 2-164,-1 0 1,1 1 0,-1 1-1,-1 1 1,1 0-1,-29-5 1,-98-6-1018,142 16 1221,-56-3-437,0 2 1,-59 7-1,7 8-380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1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 12699,'-1'0'215,"0"1"1,0-1 0,1 1-1,-1 0 1,0-1-1,1 1 1,-1-1 0,1 1-1,-1 0 1,1 0-1,-1-1 1,1 1 0,-1 0-1,1 0 1,0 0-1,-1-1 1,1 1 0,0 0-1,0 0 1,0 0-1,-1 0 1,1 0 0,0 1-1,1-1-15,0 0 1,1 0-1,-1 0 0,0-1 0,0 1 0,0 0 1,1-1-1,-1 1 0,0-1 0,1 1 0,-1-1 1,0 0-1,1 1 0,-1-1 0,3 0 1,18 1 430,-1 0 1,0-2-1,1-1 1,-1 0 0,0-1-1,23-8 1,11 1-39,9-3-249,38-5-310,-87 16-565,-1 1-1,1 1 1,-1 0 0,29 5 0,-41-5 426,0 0-1,-1 1 1,1-1-1,0 1 1,0-1-1,-1 1 1,1 0-1,0-1 1,-1 1-1,2 1 1,-8 5-663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1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17 13947,'-3'10'1768,"3"-1"-967,9-5-145,7-1 1200,9-3-536,10 0-135,6-3-281,10-1-48,2-2-248,4 0-208,2 1-760,-3 0-528,-2 1 744,-4 0-184,-1-2-104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1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18908,'10'-6'723,"-1"1"0,1 1 0,0-1 0,0 2 0,14-5 0,-20 8-669,0-1 1,0 0-1,0 1 0,0 0 1,-1 0-1,1 0 0,0 1 1,0-1-1,0 1 0,0 0 1,-1 0-1,1 0 0,0 0 1,-1 1-1,1-1 0,-1 1 1,1 0-1,4 4 1,-3-2-54,0 0 1,1 1-1,-2 0 1,1 0-1,-1 0 1,1 1-1,-1 0 1,-1-1-1,1 1 1,-1 1 0,0-1-1,-1 0 1,4 13-1,-4-9 34,-1-1 0,0 1 0,0-1 0,-1 1-1,-1-1 1,1 1 0,-1-1 0,-1 1 0,-3 8-1,-6 16 237,-1-2 0,-2 0-1,-2 0 1,-25 39-1,32-57-121,-5 12-38,9-16-616,-1 1 1,0-2-1,-1 1 1,-8 9-1,15-19 494,0 0-1,0 0 1,0 0-1,0 0 1,0 0-1,0 0 1,0-1-1,0 1 1,0 0-1,0 0 1,0 0-1,0 0 1,0 0-1,0 0 0,0 0 1,0 0-1,0 0 1,0 0-1,0 0 1,0 0-1,0-1 1,0 1-1,0 0 1,0 0-1,0 0 1,0 0-1,0 0 1,0 0-1,0 0 1,-1 0-1,1 0 0,0 0 1,0 0-1,0 0 1,0 0-1,0 0 1,0 0-1,0 0 1,0 0-1,0 0 1,0 0-1,0 0 1,-1 0-1,1 0 1,0 0-1,0 0 1,0 0-1,0 0 0,0 0 1,0 0-1,0 0 1,0 0-1,0 0 1,0 0-1,0 0 1,0 0-1,0 0 1,-1 0-1,1 0 1,0 1-1,0-1 1,0 0-1,0 0 1,0 0-1,0 0 0,0 0 1,0 0-1,0 0 1,1-6-403,5-6-350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16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237 115 17684,'1'-4'234,"0"0"0,0 1 0,0-1-1,0 0 1,-1 1 0,1-1 0,-1 0 0,0 0 0,0 0 0,0 1 0,-1-1 0,1 0 0,-1 0 0,0 1 0,0-1 0,0 0 0,0 1-1,-1-1 1,0 1 0,0 0 0,-4-7 0,4 8-104,-1-1-1,0 1 1,1-1-1,-1 1 1,0 0-1,-1 0 0,1 0 1,0 1-1,0-1 1,-1 1-1,1-1 1,-1 1-1,1 0 1,-1 1-1,1-1 1,-1 1-1,0-1 1,1 1-1,-1 0 1,0 1-1,1-1 1,-1 0-1,-3 2 1,1 0-112,1 0 1,-1 0 0,1 0 0,0 1-1,0 0 1,0 0 0,0 0 0,1 0 0,-1 1-1,1 0 1,0 0 0,0 0 0,0 0-1,1 1 1,-1 0 0,1 0 0,0-1 0,-2 8-1,-4 6-5,1 0-1,1 1 1,-9 37-1,11-36 4,1 0 0,1 0 1,0 0-1,2 0 0,1 0 0,0 0 0,1 1 0,2-1 0,0 0 0,0-1 0,2 1 0,1 0 0,0-1 1,2 0-1,18 34 0,45 57 27,-46-72-36,-23-35-11,0-1 1,-1-1 0,0 1 0,0 0 0,1 0 0,-1-1 0,0 1 0,-1 0 1,1 0-1,0 0 0,-1 0 0,1 0 0,-1 1 0,1-1 0,-1 0 1,0 2-1,0-3-9,0-1-1,0 0 1,-1 0 0,1 1 0,0-1 0,0 0 0,-1 0 0,1 0 0,0 1-1,0-1 1,-1 0 0,1 0 0,0 0 0,-1 0 0,1 0 0,0 0 0,-1 0-1,1 0 1,0 0 0,-1 1 0,1-1 0,0 0 0,0-1 0,-1 1-1,1 0 1,0 0 0,-1 0 0,1 0 0,0 0 0,-1 0 0,1 0 0,0 0-1,-1 0 1,1-1 0,0 1 0,0 0 0,-1 0 0,1 0 0,0-1 0,0 1-1,0 0 1,-1-1 0,-13-10-659,-12-14-1138,-35-43-1,37 36 984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1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2 263 12587,'-2'-4'1968,"2"-4"-984,9 4-248,3-4 1921,8-1-1177,5 0-135,8-2-337,5 1-128,3-2-184,7 4-224,0-2-768,1 3-544,-5-2 704,2-1-176,-1-3-112</inkml:trace>
  <inkml:trace contextRef="#ctx0" brushRef="#br0" timeOffset="1">703 32 16916,'8'12'2088,"10"-11"-1072,3-7-384,11 3 1641,2-5-937,2-1-512,4 4-119,-4 0-529,-2-2-296,-9 6-817,-5 1-263,-15 1 920,-9 2-264,-13 4-168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1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16075,'2'8'2033,"12"-6"-913,5-4-384,11-2 1577,7-2-889,3-5-488,5-1-224,1 4-904,-5-5-352,-1 4 480,-5-1-200,-5-8-136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2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 16323,'10'-15'1850,"-7"9"474,-1 13-804,-2 67-763,-15 127 1,6-134-652,-4 39 278,12-104-356,1 0-1,0 1 0,0-1 1,0 0-1,0 1 0,0-1 0,1 0 1,-1 0-1,1 1 0,1 2 0,-2-5-14,0 0 0,0 1-1,1-1 1,-1 0 0,0 0 0,0 0-1,0 0 1,1 1 0,-1-1 0,0 0-1,1 0 1,-1 0 0,0 0-1,0 0 1,1 0 0,-1 0 0,0 0-1,1 0 1,-1 0 0,0 0-1,1 0 1,-1 0 0,0 0 0,0 0-1,1 0 1,-1 0 0,0 0-1,1 0 1,-1 0 0,0 0 0,0 0-1,1-1 1,-1 1 0,0 0-1,0 0 1,1 0 0,-1-1 0,0 1-1,0 0 1,0 0 0,1-1-1,4-4 153,0-1-1,-1 0 0,1 0 0,5-10 0,117-220 1805,-73 133-2168,-24 49-4092,-30 54 4223,0-1 1,0 1 0,0 0-1,0-1 1,0 1 0,0-1-1,0 1 1,0 0 0,0-1 0,0 1-1,0-1 1,0 1 0,0 0-1,-1-1 1,1 1 0,0-1-1,0 1 1,0 0 0,-1-1-1,1 1 1,0 0 0,-1-1 0,0-1-1129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26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15547,'7'17'1985,"0"1"-1233,6-3-272,3 4 1048,1-5-607,0 2-137,2 1-344,-1 1-304,2-6-816,-1 0-233,-3-8 713,-1-4-160,1-11-152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2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17732,'6'0'1928,"2"0"-1128,1 0-352,4-1 1129,3-1-425,4 2-536,0-1-280,3-2-880,0 0-416,0-1 776,-8 0-136,-3-2-176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2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17476,'0'1'1480,"2"-4"-422,7-13 154,9-22 107,73-145 641,-85 169-1906,-3 5-11,1 1-1,0-1 1,1 1-1,0 0 0,0 0 1,13-14-1,-18 22-41,0 0 0,0 0 0,0-1 0,0 1 0,0 0 0,1 0 0,-1 0-1,0 0 1,0 0 0,0 0 0,0 0 0,0 0 0,1 0 0,-1 0 0,0 0 0,0 0 0,0 0 0,0 0 0,1 0 0,-1 0 0,0 0 0,0 0 0,0 0-1,0 0 1,0 0 0,1 0 0,-1 0 0,0 0 0,0 0 0,0 0 0,0 0 0,0 0 0,1 1 0,-1-1 0,0 0 0,0 0 0,0 0 0,0 0 0,0 0-1,0 0 1,0 0 0,1 1 0,-1-1 0,0 0 0,0 0 0,0 0 0,0 0 0,0 0 0,0 1 0,0-1 0,0 0 0,0 0 0,0 0 0,0 0 0,0 1-1,0-1 1,0 0 0,0 0 0,0 0 0,0 0 0,0 1 0,0-1 0,0 0 0,0 15 29,0-12-21,-11 117 89,5-74-102,0 73 0,6-118-109,0 1 0,0-1 0,1 1 1,-1-1-1,0 1 0,1-1 0,-1 1 0,1-1 0,-1 0 0,1 1 0,1 2 0,4-3-1529,1-11 869,-2-6 137,1-6-255</inkml:trace>
  <inkml:trace contextRef="#ctx0" brushRef="#br0" timeOffset="1">353 6 18540,'3'-1'157,"0"0"-1,0 0 1,-1 0 0,1 0 0,0 1-1,0 0 1,0-1 0,0 1 0,0 0-1,0 0 1,0 1 0,0-1 0,0 0 0,0 1-1,0 0 1,-1 0 0,1 0 0,0 0-1,0 0 1,-1 0 0,1 1 0,-1 0-1,1-1 1,-1 1 0,0 0 0,1 0-1,-1 0 1,0 0 0,0 1 0,-1-1-1,1 0 1,2 4 0,1 3-56,0 0 0,-1 1 0,0-1 0,0 1 0,-1 0 0,0 0 0,3 20 0,-4-6-159,-1-1 1,-1 1-1,-2 0 0,0-1 0,-1 0 1,-1 1-1,-1-2 0,-2 1 0,0 0 1,-1-1-1,-1-1 0,-1 1 0,-1-1 1,-1-1-1,-1 0 0,0-1 0,-2 0 0,-22 22 1,-1-6-322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2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21437,'4'3'1256,"2"0"-1296,1-3-144,-11 0-240,7 0-312,4-4 568,2 1-121,1-7-127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2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17292,'-4'9'3716,"-5"18"-2604,3-8-619,-7 21-212,2-1 1,1 2 0,2-1-1,-4 67 1,11-87-403,1 0 1,0 0-1,2 0 1,0 0-1,1 0 1,1-1-1,1 1 0,1-1 1,1 0-1,0 0 1,15 26-1,-17-37-98,0 0-1,1-1 1,0 0-1,0 0 1,0 0 0,1-1-1,0 0 1,0 0-1,0-1 1,1 0-1,0 0 1,0-1 0,0 0-1,13 4 1,31 7-700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2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 18652,'-2'2'277,"0"0"0,-1 0 0,1 0 0,0 0 0,1 0 0,-1 1 0,0-1 1,1 1-1,-1 0 0,-1 3 0,1-2 200,-15 30-98,2 0 0,1 0 0,2 2 1,2-1-1,-9 52 0,13-58-347,2 0 0,1 0 0,1 0 1,1 0-1,2 1 0,1-1 0,10 53 0,-9-73-229,0 1-1,0-1 0,1 0 1,0 0-1,6 9 0,-9-16 151,1 1 1,-1-1-1,1 1 0,0-1 1,0 0-1,0 0 0,0 0 0,0 0 1,0 0-1,1-1 0,-1 1 1,1-1-1,-1 1 0,1-1 0,-1 0 1,1 0-1,0 0 0,0 0 1,-1-1-1,1 1 0,4 0 0,17-7-443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2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1 558 10794,'0'1'190,"0"0"0,0-1-1,0 1 1,0 0-1,1 0 1,-1 0 0,0 0-1,1 0 1,-1-1 0,0 1-1,1 0 1,-1 0 0,1-1-1,-1 1 1,1 0-1,0-1 1,-1 1 0,1 0-1,0-1 1,-1 1 0,1-1-1,0 1 1,0-1-1,-1 0 1,1 1 0,0-1-1,1 1 1,0-1 50,0 0-1,0 0 1,0 0 0,0-1-1,-1 1 1,1 0 0,0-1-1,0 0 1,0 1 0,-1-1-1,1 0 1,2-1 0,6-5 391,-1 1 1,0-2-1,11-9 0,-18 15-505,18-20 462,0-1 0,-2-1 0,22-35 0,-24 35-338,3-8 35,0 0 0,-2-2 0,-2 0 0,-1 0-1,-2-2 1,13-54 0,-24 82-222,0-1-1,0 1 1,-1 0-1,0 0 1,-2-10 0,2 16-53,0 1-1,-1-1 1,1 0 0,0 1 0,-1-1 0,1 1 0,-1-1 0,0 1 0,0-1 0,1 1 0,-1-1 0,0 1-1,0 0 1,-2-2 0,2 3-8,0-1 1,1 1-1,-1-1 0,0 1 0,0 0 0,0 0 1,0-1-1,0 1 0,0 0 0,0 0 0,0 0 0,0 0 1,0 0-1,0 0 0,0 0 0,0 1 0,0-1 1,0 0-1,1 0 0,-1 1 0,0-1 0,0 0 1,0 1-1,0-1 0,0 1 0,1 0 0,-2 0 0,-7 6-1,0 0-1,0 0 0,0 1 0,1 0 0,0 1 0,1 0 0,0 0 0,1 1 0,-10 18 0,1 2-2,1 1-1,-10 35 1,19-50 13,1 0-1,0 0 1,1 1 0,0-1 0,2 1 0,0-1-1,1 23 1,0-34-53,1 0 1,0 0-1,-1 0 0,2 0 0,-1 0 0,0-1 0,1 1 1,0 0-1,0-1 0,1 1 0,-1-1 0,1 1 1,0-1-1,0 0 0,0 0 0,1-1 0,-1 1 1,1-1-1,0 1 0,0-1 0,0-1 0,1 1 1,-1 0-1,1-1 0,-1 0 0,1 0 0,9 2 1,-4-2-188,0 0 0,0-1 1,0-1-1,0 0 1,1 0-1,-1-1 1,14-3-1,9-3-299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0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17524,'0'-1'225,"0"0"-1,0 0 1,0 0 0,1 0 0,-1 0 0,0 0 0,1 0 0,-1 0 0,1 0-1,-1 1 1,1-1 0,-1 0 0,1 0 0,0 0 0,1 0 0,2 11 2491,-4 29-922,-4 8-1285,-3 1 0,-22 85 0,-43 90 59,54-173-438,18-49-130,-7 27 44,7-28-43,0 1-1,0-1 1,0 1 0,0-1 0,0 0 0,0 1 0,0-1 0,1 1 0,-1-1 0,0 1 0,0-1 0,0 0 0,0 1 0,1-1 0,-1 1 0,0-1 0,0 0 0,1 1 0,-1-1 0,0 0 0,1 1 0,-1-1 0,1 0 0,0 1-1,0-1 0,-1 0 1,1 0-1,0 0 0,0 0 1,-1 0-1,1 0 0,0 0 1,0 0-1,0 0 0,-1 0 1,1 0-1,0-1 1,0 1-1,-1 0 0,1-1 1,0 1-1,26-13 134,47-30-1,-58 32-223,0 1 0,0 0-1,1 2 1,0-1 0,1 2 0,0 1-1,32-8 1,-37 10-1636,-14 4 1676,1 0 0,0-1 0,0 1 0,0 0 0,0 0 0,0 0 0,-1 0 0,1 0 0,0 0 0,0 0 1,0 0-1,0 0 0,0-1 0,0 1 0,0 0 0,0 0 0,-1 0 0,1 0 0,0 0 0,0-1 0,0 1 0,0 0 0,0 0 0,0 0 0,0 0 0,0 0 0,0-1 0,0 1 0,0 0 0,0 0 0,0 0 0,0 0 0,0-1 0,0 1 0,0 0 0,0 0 0,0 0 0,0 0 0,0 0 0,0-1 0,1 1 0,-1 0 0,0 0 0,0 0 0,0 0 0,0 0 0,0 0 0,0-1 0,0 1 0,1 0 0,-1 0 0,0 0 0,0 0 0,0 0 0,0 0 0,0 0 0,0 0 0,1 0 0,-1 0 0,0 0 0,0 0 0,0 0 0,0 0 0,1 0 0,-1 0 0,-5-2-907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18476,'-2'5'2000,"2"-1"-1111,0 0-345,3-2 1224,6 0-376,7 0-439,2-1-249,11 2-272,0-3-48,2-3-264,2-2-216,0 3-912,-3-1 528,0 0 264,-3-1-97,-6-5-175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17132,'1'-2'308,"1"1"1,0 0-1,0-1 1,0 0-1,-1 1 0,1-1 1,0 0-1,-1 0 1,0 1-1,1-1 1,-1 0-1,0-1 1,1-3-1,2-1 568,59-99 1550,58-94-1498,-108 184-848,-13 16-79,0 0 1,0 0-1,0 0 0,0-1 0,0 1 1,1 0-1,-1 0 0,0 0 0,0 0 1,0 0-1,0 0 0,1-1 1,-1 1-1,0 0 0,0 0 0,0 0 1,0 0-1,1 0 0,-1 0 0,0 0 1,0 0-1,0 0 0,1 0 0,-1 0 1,0 0-1,0 0 0,0 0 0,1 0 1,-1 0-1,0 0 0,0 0 0,0 1 1,1-1-1,-1 0 0,0 0 0,0 0 1,0 0-1,0 0 0,0 0 0,1 0 1,-1 1-1,0-1 0,0 0 1,0 0-1,0 0 0,0 0 0,0 1 1,1-1-1,-1 0 0,0 0 0,0 0 1,0 0-1,0 1 0,0-1 0,0 0 1,0 0-1,0 0 0,0 1 0,0-1 1,0 0-1,0 0 0,0 0 0,0 1 1,0-1-1,0 0 0,0 0 0,0 0 1,0 0-1,-1 1 0,1 6 4,-1 1 0,0-1 0,0 1 0,0-1 0,-1 0 0,-1 1 0,-2 7 0,-4 10 1,-7 31-8,-17 108 0,32-161-55,1 1 0,0 0 0,0 0 0,0 0 1,0 0-1,1 0 0,-1 0 0,1-1 0,0 1 1,0 0-1,2 4 0,-2-7 14,-1-1 0,1 1-1,-1 0 1,1 0 0,-1-1-1,1 1 1,0 0 0,-1-1-1,1 1 1,0-1 0,-1 1 0,1-1-1,0 1 1,0-1 0,0 1-1,0-1 1,-1 0 0,1 0 0,0 1-1,1-1 1,0 0 0,0 0-1,0 0 1,0-1-1,0 1 1,-1 0-1,1-1 1,0 1-1,0-1 1,0 0-1,-1 0 1,1 1-1,0-1 1,1-2-1,17-14-320,0-8-93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16323,'-1'2'320,"0"1"0,-1-1-1,1 0 1,1 0-1,-1 1 1,0-1-1,0 0 1,1 1-1,-1 2 1,2-3-55,-1-1 0,1 1 0,-1-1 0,1 1 0,0-1 0,0 1 0,0-1 1,-1 1-1,2-1 0,-1 0 0,0 1 0,0-1 0,3 2 0,1 4 15,0-1 0,0 1 0,0 0 0,-1 0 0,0 0 0,-1 1 0,1-1-1,-1 1 1,3 13 0,1 11 26,4 34 0,-9-48-181,3 10-50,-2 0 0,-1 0 0,-3 36 0,0-55-182,0 0 0,0-1-1,-1 1 1,-1 0 0,1-1 0,-6 12 0,6-16-85,-1 0 0,1 0-1,-1 0 1,1-1 0,-1 1 0,0 0 0,-1-1 0,1 0 0,0 0 0,-1 0 0,0 0 0,0-1-1,-4 3 1,-20 5-348,-1-7-197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1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16668,'14'0'1864,"9"2"-920,5-2-368,10-12 1433,5 1-809,10-1-392,2-1-176,-2 1-536,-4 0-400,-9-1 1296,-10 3-960,-12 4-56,-5 1 24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17180,'21'6'1912,"1"-3"-1312,5-9-248,5-2 825,9-2-625,2-3-376,0 0 16,-3 3-16,-10 3-240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10 162 16532,'-2'-6'395,"0"-1"1,0 1 0,1 0 0,0 0-1,0-1 1,1 1 0,-1-1 0,2 1-1,0-10 1,0 11-140,1 1-1,-1-1 0,1 0 1,0 1-1,1-1 0,-1 1 1,1-1-1,0 1 1,0 0-1,0 0 0,0 1 1,6-6-1,-6 6-141,1 0-1,-1 1 1,1-1-1,0 1 1,-1 0-1,1 0 1,0 0-1,0 0 1,0 1-1,0 0 1,0-1-1,1 2 1,-1-1-1,0 0 1,1 1-1,-1 0 1,0 0-1,1 0 1,-1 0-1,0 1 1,7 1-1,-8-1-90,1 0 0,-1 1 0,1-1 0,-1 1 0,0-1 0,1 1 0,-1 0 0,0 0 0,0 1 0,0-1 0,-1 0 0,1 1 0,-1 0 0,1 0 0,-1 0 0,0 0 0,0 0 0,0 0 0,0 0 0,-1 1 0,1-1 0,-1 0 0,0 1 0,0 0 0,1 4 0,-1-1-20,-1 0-1,0 1 1,0-1-1,0 1 1,-1-1-1,0 1 0,0-1 1,-1 0-1,0 0 1,0 0-1,-1 0 1,-5 12-1,-4 1 10,-1 0-1,-25 30 1,-1 2-4,38-51-10,0 0 0,0 0-1,0 0 1,0 0 0,1 0 0,-1 1 0,0-1-1,1 0 1,-1 0 0,1 1 0,0-1-1,-1 0 1,1 1 0,0-1 0,0 0 0,0 1-1,0-1 1,0 0 0,0 1 0,0-1-1,0 0 1,1 1 0,-1 1 0,2-2-3,-1 0-1,0 0 1,0 0 0,0 0 0,0 0 0,1 0-1,-1 0 1,1 0 0,-1-1 0,0 1-1,1 0 1,-1-1 0,1 0 0,-1 1 0,1-1-1,0 0 1,-1 1 0,1-1 0,-1 0 0,3-1-1,5 1-178,-1-1 0,1 0-1,-1 0 1,1-1 0,-1 0 0,0-1-1,0 0 1,0 0 0,0-1-1,11-6 1,-3 0-236,0-1-1,-1-1 1,23-21 0,-7-2-235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7 204 16211,'-1'-3'126,"0"1"0,0 0 0,0-1-1,1 1 1,-1-1 0,1 1-1,-1 0 1,1-1 0,0 0 0,0 1-1,0-1 1,0 1 0,0-1 0,1 1-1,-1-1 1,1 1 0,-1 0-1,1-1 1,0 1 0,0 0 0,0-1-1,1 1 1,-1 0 0,0 0-1,1 0 1,3-4 0,4-3 304,0 0 1,1 0-1,21-14 1,-22 16-208,3-2-85,1 0 0,0 0 0,0 2-1,1-1 1,0 2 0,0 0 0,0 1-1,1 0 1,0 1 0,0 1 0,0 0 0,20-1-1,-32 4-133,0 0 0,1 0-1,-1 0 1,0 1 0,0-1-1,0 1 1,0 0 0,0 0-1,0 0 1,0 0 0,0 0-1,0 1 1,0-1 0,-1 1-1,1 0 1,0 0 0,-1 0-1,0 0 1,1 0-1,-1 1 1,0-1 0,0 1-1,0-1 1,-1 1 0,1 0-1,-1-1 1,1 1 0,-1 0-1,0 0 1,0 0 0,0 0-1,0 0 1,0 6 0,0 3 3,0 0 0,-1 0 1,0 0-1,-1 0 0,-1 0 0,0 0 1,-6 21-1,-58 151 29,5-17 23,51-135-51,2 0 0,1 1 1,-3 43-1,9-68-9,1 1 0,0-1-1,0 0 1,1 0 0,0 0-1,1 0 1,3 14 0,-4-21-3,0 1 0,-1 0 0,1 0 0,0 0 0,1 0 0,-1-1 0,0 1 0,0 0 0,1-1 1,-1 1-1,1-1 0,-1 1 0,1-1 0,0 0 0,-1 0 0,1 0 0,0 0 0,0 0 0,0 0 0,0 0 0,0-1 0,0 1 0,0-1 0,0 1 0,0-1 0,0 0 1,0 0-1,0 0 0,0 0 0,0 0 0,0 0 0,1-1 0,-1 1 0,3-2 0,6-1-168,-1 0-1,1-1 1,-1-1-1,0 0 1,0 0 0,0-1-1,0 0 1,-1-1-1,0 0 1,-1 0 0,0-1-1,0 0 1,0-1-1,-1 0 1,0 0 0,-1 0-1,7-14 1,-4-8-291,-9 2-160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17572,'11'1'1672,"2"-1"-1168,3 0-224,3-3 632,2 2-487,3-9-89,2 0-120,3-6-240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17716,'12'-18'1639,"16"-38"0,-9 18-500,20-43 332,-24 47-1129,40-66 0,-65 148-342,-19 88 31,26-117-136,1 0 0,1-1 0,1 1 1,1 0-1,3 26 0,-3-43 8,-1-1-1,0 1 1,0-1-1,1 1 1,-1-1-1,1 1 1,-1-1-1,1 0 1,-1 1-1,1-1 1,0 0 0,0 1-1,0-1 1,0 0-1,0 0 1,0 0-1,0 0 1,0 0-1,2 2 1,-2-3 30,0 0 0,0 0 1,0 0-1,0 0 0,0 0 1,0 0-1,0 0 0,0-1 1,0 1-1,0 0 1,0-1-1,0 1 0,0 0 1,0-1-1,0 1 0,0-1 1,-1 0-1,1 1 1,0-1-1,0 0 0,0 1 1,-1-1-1,1 0 0,0 0 1,-1 1-1,1-1 0,-1 0 1,1 0-1,0-1 1,13-23-679,2-9-208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14955,'1'4'458,"1"1"0,0 0 0,-1 0-1,0 0 1,0 0 0,0 5 0,6 26 1464,21 24-667,-19-44-912,-2 1 0,1 0 1,-2 0-1,7 29 0,-10-26-253,-1 0-1,0 0 1,-2 0 0,-1 0-1,0 0 1,-1 0 0,-1 0-1,-1 0 1,-1-1-1,-11 29 1,6-25-142,-1 1 1,0-2-1,-2 0 0,-1 0 0,-1-1 1,0 0-1,-33 32 0,6-15-120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17028,'1'0'1560,"-5"11"-1056,-8 2-192,-1 10 728,2 9-279,-4 6-345,3 8-112,2 12-120,1-3-56,6 4-64,5 1 16,12-2-256,6-7-280,13-8 416,8-8-80,14-15-24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 14979,'0'-1'114,"-1"1"-1,1-1 0,0 1 1,0 0-1,0-1 1,0 1-1,0-1 0,-1 1 1,1 0-1,0-1 1,0 1-1,-1 0 0,1 0 1,0-1-1,0 1 1,-1 0-1,1-1 0,0 1 1,-1 0-1,1 0 1,0 0-1,-1-1 0,1 1 1,-1 0-1,1 0 1,0 0-1,-1 0 0,1 0 1,0 0-1,-1 0 1,-6 10 1594,-1 25-736,7-30-772,-12 66 719,-4 104-1,16-148-987,1 0 1,2 0-1,0 0 1,2 0-1,1-1 1,1 0-1,11 30 1,-14-50-71,-1 1 1,2-1-1,-1 1 1,0-1-1,7 7 1,-9-11 117,0-1 0,0 0 0,0 1 0,1-1 0,-1 0 0,1 0 0,-1 0 0,1 0 0,-1 0 0,1 0 1,-1 0-1,1-1 0,0 1 0,0 0 0,-1-1 0,1 1 0,0-1 0,0 0 0,0 0 0,-1 0 0,1 0 1,0 0-1,0 0 0,2-1 0,25-8-397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47 18748,'3'-4'299,"1"0"1,0 0-1,1 0 1,-1 0-1,1 1 1,-1 0-1,1 0 0,0 0 1,0 1-1,1-1 1,-1 1-1,0 0 0,1 1 1,-1 0-1,1-1 1,9 1-1,-13 1-263,1 0 0,0 0-1,-1 0 1,1 0 0,-1 1-1,1-1 1,0 1 0,-1 0-1,1 0 1,-1 0 0,0 0-1,1 0 1,-1 0 0,0 1 0,0-1-1,1 1 1,-1 0 0,0-1-1,-1 1 1,1 0 0,0 0-1,-1 0 1,1 0 0,-1 1-1,1-1 1,-1 0 0,0 1-1,0-1 1,0 1 0,0-1 0,-1 1-1,1-1 1,-1 1 0,1-1-1,-1 1 1,0 5 0,0 2-33,0-1 1,-1 1 0,-1 0 0,1 0-1,-2-1 1,1 1 0,-1-1 0,-1 0-1,-5 11 1,-5 8-2,-27 40 0,18-35 5,-18 26 3,38-53-15,-1 0 0,2 1 0,-1-1 1,1 0-1,-1 1 0,2 0 0,-3 12 1,4-18-1,0 0 0,0 0 0,0 0 0,0 0 0,0 0 0,0 0 0,0 0 0,0 0 1,1-1-1,-1 1 0,0 0 0,1 0 0,-1 0 0,0 0 0,1 0 0,-1-1 0,1 1 0,-1 0 0,1 0 1,0-1-1,-1 1 0,1 0 0,0-1 0,-1 1 0,1-1 0,1 2 0,1-1-34,-1 0 1,1-1-1,-1 1 0,1 0 0,-1-1 0,1 1 0,-1-1 0,1 0 1,4 0-1,5-1-248,0-1 1,-1 1-1,17-6 1,54-24-358,-33 13 261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78 17436,'-7'5'1832,"8"0"-1000,4-3-256,5-4 1137,4-1-577,5-1-328,1-7-160,3-4-512,2 4-408,-2-2 992,2 0-720,-7 6-16,-3-3-56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0 408 17684,'15'-19'1804,"1"-2"-455,-1 0 0,18-35 1,-2-6-615,-4-1 0,29-100 0,-54 161-646,-2 6-56,0 10-8,-13 60 3,2 1 0,1 93 0,10-165 27,2 43-455,-2-43 379,0 0 0,1 1 0,0-1 0,0 0 0,0 1 0,0-1 0,0 0 0,1 0 0,-1 0 0,4 4 0,-4-6 22,0 0 0,0 0 0,1 0 0,-1 0-1,0-1 1,0 1 0,1 0 0,-1-1 0,1 1 0,-1-1 0,1 0-1,-1 1 1,3-1 0,10 1-124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15611,'7'0'458,"-1"0"0,1 1 0,0-1-1,-1 2 1,1-1 0,-1 1 0,0 0-1,1 0 1,-1 1 0,0-1 0,0 1-1,-1 1 1,8 4 0,-6-1-207,0-1 0,0 1 1,0 0-1,-1 0 0,-1 1 0,1 0 1,-1 0-1,7 16 0,-3-5-153,-2 1-1,0 0 1,-1 1-1,-1 0 1,-1 0-1,-1 0 1,-1 0-1,0 1 1,-2-1-1,-1 0 1,0 1-1,-5 21 1,1-17-20,-1 0 0,-2-1-1,0 1 1,-1-2 0,-2 1 0,0-1 0,-2-1 0,0 0 0,-23 28 0,15-26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20356,'5'-2'2809,"12"-6"-2449,6-5 1440,7-4-1159,7 0-137,12 1-280,5 0-104,-2 0-376,-2 2-256,-10 0-553,-5-1-191,-14 1 920,-11 2-272,-15 5-208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17172,'16'-2'2072,"9"-8"-1296,13-10-288,5-3 1641,11-3-1393,9-1-128,4 0-528,2 3-416,-1 2 360,-5 5-104,-13 7-168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18036,'20'-6'1664,"7"-17"-1088,7-1-200,8-8 665,1 2-193,3 1-464,-2 4-456,-5 9-2105,-3 3 2041,-9 6-328,-5-3-248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7:3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1 563 18404,'0'7'1689,"5"-11"-885,8-14-119,23-36 1101,72-115 738,-82 124-1987,37-90 0,-56 111-389,0-1 0,-1-1 0,3-43 0,-10 200-166,1-28-7,-2-14-281,17 155 0,-14-228 218,-2-10-33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42.0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2 113 18916,'0'0'127,"-1"1"1,1 0-1,0 0 0,0 0 1,0 0-1,0 0 0,0 0 0,0-1 1,0 1-1,0 0 0,0 0 1,0 0-1,0 0 0,1 0 1,-1 0-1,0-1 0,1 1 0,-1 0 1,1 0-1,-1-1 0,1 1 1,-1 0-1,2 1 0,-1-2 65,1 1 1,0 0-1,0-1 0,0 0 0,0 1 1,0-1-1,0 0 0,0 0 0,4-1 0,1 1 5,60-3 601,0-4 0,79-19 0,-114 20-679,2 0-623,-1-1 1,-1-2-1,0-2 1,41-18-1,-73 29 482,1 0-89,1-1 0,-1 0 0,0 1 0,1-1 0,-1 1 0,0-1 0,0 0 0,0 0 0,1 0 0,-1 0 0,0 0 0,0 0 0,0 0 0,0 0 0,-1 0 0,1 0 0,0-1 0,0 1 0,-1 0 0,1-1 0,-1 1 0,1-2 0,-2-4-723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42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17268,'16'14'1760,"7"-5"-952,7-2-256,11-4 729,6 0-209,8-2-224,4-4-128,-2-1-344,-2 0-208,-2-4-600,0 3-400,-9-3-1296,-2 0 1800,-11-4-321,-4 0-287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42.9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18932,'25'6'1860,"0"2"0,45 20 1,-63-25-1824,-1 1 1,1 0-1,-1 0 1,0 0-1,0 1 1,-1 0-1,0 0 1,0 0-1,0 1 1,0 0 0,-1 0-1,0 0 1,0 0-1,0 1 1,2 7-1,0 4-17,-2-1 0,0 1-1,-1-1 1,-1 1 0,0 0-1,-2 0 1,0 0-1,-4 30 1,-4 1-134,-26 91 1,-7-28-697,34-96 602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04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10 778 15275,'-10'2'4809,"27"-9"-2767,198-61 1348,109-27-2940,-259 76-213,94-26-90,306-91-33,-7-26-230,-177 38 17,-88 36 56,-170 77 44,-17 8 2,1-1 0,0 1 1,0 0-1,0 1 0,0-1 0,0 1 0,1 1 0,-1-1 0,1 1 0,8 0 1,-15 1-4,-1 1 1,0-1 0,0 0 0,0 0 0,0 0 0,1 0 0,-1 0 0,0 0-1,0 0 1,0 0 0,0 0 0,1 1 0,-1-1 0,0 0 0,0 0-1,0 0 1,0 0 0,0 0 0,0 1 0,1-1 0,-1 0 0,0 0 0,0 0-1,0 0 1,0 1 0,0-1 0,0 0 0,0 0 0,0 0 0,0 1-1,0-1 1,0 0 0,0 0 0,0 0 0,0 1 0,0-1 0,0 0 0,0 0-1,0 0 1,0 1 0,0-1 0,0 0 0,-1 0 0,1 0 0,0 0-1,0 1 1,0-1 0,0 0 0,0 0 0,0 0 0,-1 0 0,1 0 0,0 0-1,0 1 1,0-1 0,0 0 0,-1 0 0,1 0 0,0 0 0,0 0-1,0 0 1,-1 0 0,-12 12 14,-7 1 3,-1-1 1,0-1-1,-36 14 0,15-8-2,-314 116 83,-11-22-80,-12 3-62,10 25-42,97-8 7,212-98 48,1 4 1,-72 56-1,119-84 6,9-7 10,0 0 0,0 0 0,1 0 0,-1 1 0,0-1 0,1 1 0,-1-1 0,1 1 0,0 0 0,0 0 0,0 0 0,0 0 0,-1 3 0,3-5 8,0-1 0,0 1 0,0-1 0,0 0 0,0 1 0,0-1 0,0 1 0,0-1 0,0 1 0,0-1 0,0 1 0,1-1 0,-1 0 0,0 1 0,0-1 0,0 1 0,1-1 1,-1 0-1,0 1 0,0-1 0,1 0 0,-1 1 0,0-1 0,1 0 0,-1 1 0,0-1 0,1 0 0,-1 0 0,1 1 0,-1-1 0,0 0 0,1 0 0,-1 0 0,1 0 0,-1 1 0,0-1 0,1 0 0,-1 0 0,1 0 0,-1 0 0,1 0 0,0 0 0,24-1-174,-21 0 131,22-3-130,0-1 0,0-1 0,-1-1 0,36-16 0,0 0-58,1068-336-2585,-1022 330 2489,214-63-726,-11-18 32,-275 96 971,-1-1 0,0-2-1,-1-1 1,43-32 0,-47 22 190,-29 27-125,1 1 0,-1-1-1,1 1 1,-1-1 0,1 0 0,-1 1-1,1-1 1,-1 1 0,1-1-1,-1 0 1,0 1 0,0-1-1,1 0 1,-1 0 0,0 1-1,0-1 1,0 0 0,0 0-1,1 1 1,-1-1 0,0 0 0,-1 0-1,1 1 1,0-1 0,0 0-1,0 0 1,0 1 0,0-1-1,-1 0 1,1 1 0,0-1-1,-1 0 1,1 1 0,-1-1-1,1 0 1,0 1 0,-1-1 0,1 1-1,-1-1 1,0 1 0,1-1-1,-1 1 1,1-1 0,-1 1-1,0 0 1,1-1 0,-1 1-1,0 0 1,1-1 0,-1 1-1,0 0 1,-1 0 0,-3-2 49,-1 1 0,0 0 0,0 1 0,-10-1 0,-20 2 143,1 2 0,0 2 0,-34 8 1,-103 34 312,86-22-340,-361 115-353,362-109 129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46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63 12435,'-5'15'8263,"-21"80"-5483,21-70-2541,1 1 0,1-1 0,1 1 0,2 38 0,0-62-234,1 1 0,-1-1 0,1 0-1,-1 1 1,1-1 0,0 0 0,0 0 0,0 1-1,0-1 1,2 3 0,-3-5-4,0 0 1,1 1-1,-1-1 0,1 1 1,-1-1-1,1 0 0,-1 1 0,1-1 1,-1 0-1,1 0 0,-1 1 1,1-1-1,-1 0 0,1 0 1,0 0-1,-1 0 0,1 1 1,-1-1-1,1 0 0,0 0 1,-1 0-1,1 0 0,-1-1 1,1 1-1,0 0 0,-1 0 1,1 0-1,-1 0 0,1-1 1,-1 1-1,1 0 0,-1 0 0,1-1 1,-1 1-1,1 0 0,-1-1 1,1 1-1,-1-1 0,1 1 1,-1-1-1,0 1 0,1-1 1,-1 1-1,1-2 0,14-18 57,0-1 0,-1-1 0,-2-1 0,15-33 0,-9 18 59,67-140 774,-82 173-726,-1 6-60,-2 12-26,-3 19-57,-1 0-5,-12 114 21,15-123-35,1 0 0,1 0 1,1 1-1,6 26 1,-7-44-4,0-1 0,1 0 0,-1 0 0,1 0 0,0 0 0,1 0 0,-1-1 0,1 1 0,0-1 0,0 0 1,4 5-1,-5-8 1,-1 1 0,1-1 0,0 1 0,0-1 0,0 0 0,1 0 0,-1 0 0,0 0 0,0 0 0,1 0 0,-1-1 0,0 1 0,1-1 0,-1 0 0,0 0 0,1 1 0,-1-2 0,0 1 0,1 0 0,-1 0 0,1-1 0,-1 1 0,0-1 0,0 0 0,1 0 0,2-1 0,4-3 33,0 0 0,0 0 0,0-1 1,0 0-1,-1-1 0,0 0 0,0-1 0,-1 1 1,0-1-1,9-14 0,5-9 249,26-54-1,-36 62-68,0 0-1,-2-1 0,-1-1 1,11-49-1,-19 74-212,0-1 0,1 1 0,-1 0 0,0 0 0,0 0 1,0 0-1,0-1 0,0 1 0,0 0 0,0 0 0,0 0 0,0-1 0,0 1 0,0 0 0,0 0 0,0 0 0,0-1 0,0 1 0,0 0 0,0 0 0,-1 0 1,1 0-1,0-1 0,0 1 0,0 0 0,0 0 0,0 0 0,0 0 0,0 0 0,-1-1 0,1 1 0,0 0 0,0 0 0,0 0 0,0 0 0,0 0 1,-1 0-1,1 0 0,0 0 0,0-1 0,0 1 0,0 0 0,-1 0 0,1 0 0,0 0 0,0 0 0,0 0 0,-1 0 0,1 0 0,0 0 0,0 0 1,0 0-1,-1 0 0,1 0 0,0 1 0,0-1 0,0 0 0,-1 0 0,-8 6 5,3 2-10,1 1 0,0 0-1,-5 12 1,-2 4 41,8-13-8,12-17 8,13-17-11,-5-10-16,-13 25-25,0 0 0,0 1 0,1-1 0,0 1 0,7-9 0,-11 16 16,-4 13-90,4-14 102,0 0 1,0 0-1,-1 1 1,1-1 0,0 0-1,0 0 1,0 1-1,0-1 1,0 0 0,-1 0-1,1 1 1,0-1-1,0 0 1,0 0-1,-1 0 1,1 1 0,0-1-1,0 0 1,-1 0-1,1 0 1,0 0-1,0 0 1,-1 0 0,1 0-1,0 1 1,-1-1-1,1 0 1,0 0 0,0 0-1,-1 0 1,1 0-1,0 0 1,-1 0-1,1 0 1,0-1 0,0 1-1,-1 0 1,1 0-1,0 0 1,0 0 0,-1 0-1,1 0 1,0 0-1,0-1 1,-1 1-1,1 0 1,0 0 0,0 0-1,-1-1 1,1 1-1,0 0 1,1 4-21,0 0 0,0 0-1,0 0 1,0 0 0,-1 1 0,1-1 0,-1 0 0,0 0 0,-2 9-1,2-1-3,-1 7 2,1-10 6,-1 0 0,1 0 0,0 0 0,1 0 0,0-1 0,1 1 0,0 0 0,5 15 0,-6-23 4,-1 0-1,1 0 0,-1 0 0,1-1 1,-1 1-1,1 0 0,0 0 0,-1-1 1,1 1-1,0 0 0,-1-1 0,1 1 1,0-1-1,0 1 0,0-1 1,-1 0-1,1 1 0,0-1 0,0 0 1,0 1-1,0-1 0,0 0 0,0 0 1,1 0-1,0 0 1,0 0-1,0-1 1,0 1-1,0-1 1,0 0-1,0 1 1,0-1-1,0 0 1,0 0 0,3-3-1,3-2 3,0-1 0,-1 0 0,10-13 0,-15 19-2,8-11 8,-1-1 1,0 1-1,0-2 0,-2 1 1,1-1-1,-2 0 1,0 0-1,-1-1 1,6-25-1,-12 31 8,-5 14-13,-7 16-10,8-8-9,0 0 1,1 1-1,0-1 1,1 1-1,1 0 1,0 0-1,1 0 1,0 0-1,2 25 1,-1-39 13,0 1 0,0 0 1,0 0-1,0 0 1,1 0-1,-1 0 1,0 0-1,0-1 1,0 1-1,1 0 1,-1 0-1,0 0 1,1-1-1,-1 1 1,1 0-1,-1 0 1,1-1-1,-1 1 0,1 0 1,0-1-1,-1 1 1,1 0-1,0-1 1,-1 1-1,1-1 1,0 0-1,0 1 1,0-1-1,-1 1 1,1-1-1,0 0 1,0 0-1,0 1 0,0-1 1,0 0-1,-1 0 1,1 0-1,0 0 1,0 0-1,0 0 1,0 0-1,0 0 1,0-1-1,-1 1 1,1 0-1,0 0 1,0-1-1,0 1 0,1-2 1,5-2 0,0 0 0,0-1 1,0 0-1,9-9 0,-5 5-5,-5 4-1,-1 1 0,1 1 0,0-1 0,0 1 0,12-4 0,-17 6 3,1 0-1,-1 1 0,1-1 0,0 1 0,-1 0 0,1 0 0,-1 0 0,1-1 0,0 1 1,-1 1-1,1-1 0,-1 0 0,1 0 0,0 1 0,-1-1 0,1 0 0,-1 1 0,1 0 1,-1-1-1,1 1 0,-1 0 0,0 0 0,1 0 0,-1 0 0,0 0 0,0 0 0,1 0 1,-1 0-1,0 0 0,1 2 0,2 4-9,-1 0-1,0 0 1,0 0-1,-1 0 1,3 11 0,3 9 42,-6-70 227,-6-87 71,4 129-329,0 1 1,0-1-1,0 0 0,0 1 0,0-1 1,0 1-1,0-1 0,1 0 0,-1 1 1,0-1-1,0 1 0,1-1 1,-1 1-1,0-1 0,1 1 0,-1-1 1,0 1-1,1-1 0,-1 1 0,1-1 1,-1 1-1,1 0 0,-1-1 1,1 1-1,-1 0 0,1-1 0,-1 1 1,1 0-1,-1 0 0,1 0 1,0-1-1,-1 1 0,2 0 0,26 0-842,-2 0-727,-22-1 1453,0 0 1,0-1-1,0 1 0,0-1 1,-1 0-1,1 0 0,4-4 1,5-6-536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46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17 18292,'-6'-8'2336,"2"7"-1343,-2-2-449,5-1 3169,2 8-3225,-2-5-488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47.6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1 136 16444,'3'-14'1532,"-2"10"-1161,0-1 0,0 1-1,1 0 1,-1-1 0,1 1-1,0 0 1,0 0 0,4-6 0,-6 10-324,1 0 1,-1-1-1,0 1 1,0 0-1,0 0 1,1 0 0,-1-1-1,0 1 1,0 0-1,1 0 1,-1 0 0,0 0-1,0 0 1,1-1-1,-1 1 1,0 0-1,0 0 1,1 0 0,-1 0-1,0 0 1,1 0-1,-1 0 1,0 0 0,0 0-1,1 0 1,-1 0-1,0 0 1,1 0 0,-1 0-1,0 0 1,0 1-1,1-1 1,-1 0-1,0 0 1,0 0 0,1 0-1,-1 1 1,7 12 758,0 19-411,-7-31-368,9 136 316,-4-47-226,0-67 23,-5-23-132,1 0 1,-1 1 0,1-1-1,-1 1 1,0-1 0,1 0-1,-1 1 1,1-1 0,-1 0-1,1 0 1,-1 1 0,0-1-1,1 0 1,-1 0 0,1 0-1,-1 0 1,1 1 0,0-1 0,-1 0-1,1 0 1,-1 0 0,1 0-1,-1 0 1,1 0 0,-1-1-1,1 1 1,-1 0 0,1 0-1,-1 0 1,1 0 0,-1 0-1,1-1 1,-1 1 0,1 0 0,-1-1-1,0 1 1,1 0 0,-1-1-1,1 1 1,-1 0 0,0-1-1,1 1 1,-1-1 0,0 1-1,1-1 1,14-16 213,0-1 1,-1 0-1,-1-1 0,16-30 1,-3 5 112,-19 32-237,20-29 92,-26 40-185,0-1 0,1 0 0,-1 1 0,1-1 0,-1 1 0,1-1-1,0 1 1,-1 0 0,1-1 0,0 1 0,0 0 0,0 0 0,0 0 0,0 1-1,0-1 1,0 0 0,4 0 0,-5 2-8,0-1 1,1 0-1,-1 1 0,0-1 1,0 1-1,0 0 0,0-1 1,0 1-1,0 0 0,0 0 1,0 0-1,0-1 0,0 1 1,0 0-1,0 0 0,-1 0 1,1 0-1,0 1 0,-1-1 1,1 0-1,-1 0 0,1 0 1,-1 0-1,1 2 0,10 37-97,-8-28 79,-2-7 17,0-1-3,0 0 1,1 0-1,-1 0 1,1 0-1,0 0 1,3 5-1,-5-9 7,1 1 0,-1-1 0,1 1 0,-1-1 0,1 1-1,0-1 1,-1 1 0,1-1 0,0 0 0,-1 1 0,1-1 0,0 0 0,0 0 0,-1 1-1,1-1 1,0 0 0,0 0 0,-1 0 0,1 0 0,0 0 0,0 0 0,-1 0 0,1 0-1,0 0 1,0-1 0,-1 1 0,1 0 0,0 0 0,0-1 0,-1 1 0,1 0 0,0-1-1,-1 1 1,1-1 0,0 1 0,-1-1 0,1 1 0,-1-1 0,1 1 0,-1-1 0,1-1-1,12-10 43,-2-1-1,0-1 0,-1 0 0,13-22 0,-12 19 23,0 0 0,20-23 0,-31 40-64,1-1 1,-1 1-1,0 0 1,0-1 0,1 1-1,-1 0 1,1-1-1,-1 1 1,0 0-1,1-1 1,-1 1-1,1 0 1,-1 0-1,0-1 1,1 1-1,-1 0 1,1 0 0,-1 0-1,1 0 1,-1 0-1,1 0 1,-1-1-1,1 1 1,-1 0-1,1 1 1,-1-1-1,1 0 1,-1 0 0,1 0-1,0 0 1,-1 1-2,1-1 0,0 1 0,0 0 0,-1 0 1,1-1-1,-1 1 0,1 0 0,-1 0 0,1 0 1,-1 0-1,1 0 0,-1 0 0,0-1 1,1 3-1,5 38-57,-6-36 47,2 30-36,-1-20 35,0-1-1,1 1 0,6 23 0,-8-37 14,0-1-1,0 1 1,0 0-1,0 0 0,1 0 1,-1 0-1,0 0 0,1 0 1,-1 0-1,1 0 0,-1-1 1,1 1-1,-1 0 1,1 0-1,0-1 0,-1 1 1,1 0-1,0-1 0,-1 1 1,1-1-1,0 1 0,0-1 1,0 1-1,0-1 1,-1 1-1,1-1 0,0 0 1,1 1-1,0-2 2,0 1 0,-1 0 0,1-1 1,-1 0-1,0 1 0,1-1 0,-1 0 0,1 1 0,-1-1 0,0 0 0,0 0 1,0 0-1,1 0 0,-1-1 0,1 0 0,6-9 25,0 1 1,-1-1-1,6-12 0,-12 22-22,24-50 116,-13 26-49,15-24 1,-27 49-74,0 0 0,0-1 1,0 1-1,0 0 0,0 0 1,0 0-1,0 0 0,0-1 1,0 1-1,0 0 0,0 0 1,0 0-1,0 0 1,0-1-1,0 1 0,0 0 1,1 0-1,-1 0 0,0 0 1,0 0-1,0 0 0,0-1 1,0 1-1,0 0 0,1 0 1,-1 0-1,0 0 1,0 0-1,0 0 0,0 0 1,1 0-1,-1 0 0,0 0 1,0 0-1,0 0 0,0 0 1,1 0-1,-1 0 0,0 0 1,0 0-1,0 0 0,1 0 1,-1 0-1,0 0 1,0 0-1,0 0 0,0 0 1,1 0-1,-1 0 0,2 12-31,-5 15-7,1-15 18,0-9 20,1 0 1,1 0-1,-1 1 0,0-1 0,1 0 0,-1 0 0,1 1 0,0-1 0,0 0 0,1 1 0,-1-1 0,1 0 0,1 6 0,-2-9 6,1 0-1,-1 1 1,1-1 0,0 0-1,-1 1 1,1-1-1,-1 0 1,1 0-1,0 1 1,-1-1 0,1 0-1,0 0 1,-1 0-1,1 0 1,0 0 0,-1 0-1,1 0 1,0 0-1,-1 0 1,1-1 0,0 1-1,-1 0 1,1 0-1,0-1 1,-1 1-1,1 0 1,-1-1 0,1 1-1,0 0 1,-1-1-1,1 1 1,-1-1 0,1 1-1,-1-1 1,1 0-1,22-21 119,-20 19-108,27-31 176,30-44 1,-58 75-188,-1 2-4,1-2-4,-1 0 1,1 1 0,0-1-1,0 1 1,1 0-1,-1 0 1,0 0 0,1 0-1,-1 0 1,5-2-1,-7 7-11,1 1 0,-1 0 0,0 0-1,0-1 1,0 1 0,-1 5 0,-5 29-33,2-20 41,1 0 0,1 0-1,1 1 1,1 25 0,0-43-5,0 0 0,0 1 0,1-1 1,-1 0-1,0 1 0,1-1 0,-1 0 0,1 1 1,-1-1-1,1 0 0,0 0 0,1 2 1,-2-3-32,0 1 1,1-1-1,-1 0 1,1 1-1,-1-1 0,1 0 1,-1 1-1,1-1 1,-1 0-1,1 0 1,-1 0-1,1 1 1,-1-1-1,1 0 1,-1 0-1,1 0 1,-1 0-1,1 0 0,-1 0 1,1 0-1,-1 0 1,2 0-1,-1-1-66,1 0 0,0 0 0,0 0 0,0 0 0,-1 0 0,1 0 0,0 0 0,-1 0 0,1-1 0,-1 1 0,1-1 0,-1 1 0,0-1-1,2-3 1,7-7-415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48.2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34 17836,'1'-1'190,"-1"0"1,1 1 0,-1-1-1,1 0 1,-1 0-1,0 0 1,1 0-1,-1 0 1,0 0 0,1 0-1,-1 1 1,0-1-1,0 0 1,0 0 0,0 0-1,0 0 1,0 0-1,0 0 1,0 0-1,-1 0 1,1 0 0,0 0-1,0 0 1,-1 0-1,1 0 1,-1 0-1,1 1 1,-1-1 0,1 0-1,-1 0 1,1 1-1,-1-1 1,-1-1 0,1 2-42,0-1 0,-1 1 0,1-1 1,-1 1-1,1 0 0,0-1 0,-1 1 1,1 0-1,-1 0 0,1 0 0,-1 0 1,1 0-1,-1 1 0,1-1 1,0 0-1,-1 1 0,1-1 0,0 1 1,-1-1-1,1 1 0,0 0 0,-2 1 1,-9 5-63,0 1-1,1 1 1,1 0 0,-1 0 0,1 1 0,1 1 0,0-1 0,0 1 0,1 1 0,-9 18 0,16-29-94,0 0 0,1 0 0,-1 0 0,1 0 1,-1 0-1,1 0 0,-1 0 0,1 1 0,0-1 0,0 0 0,-1 0 1,1 0-1,0 0 0,0 1 0,0-1 0,0 0 0,1 0 0,-1 2 1,1-2-4,-1 0 0,1-1 1,-1 1-1,1 0 0,-1-1 1,1 1-1,0-1 0,-1 1 0,1-1 1,0 1-1,-1-1 0,1 1 1,0-1-1,0 1 0,-1-1 1,1 0-1,0 0 0,0 1 1,1-1-1,6 1-91,0-1-1,-1 0 1,1 0 0,13-2 0,-10 0-49,8 0-184,43-2-695,-58 4 931,0 0 0,0 0 0,-1 1 0,1-1 0,0 1 0,0 0 0,-1 0 0,1 1 0,0-1 0,-1 1 0,1-1 0,5 5 0,-8-5 95,-1-1 1,1 1-1,0-1 1,-1 1-1,1 0 1,0-1-1,-1 1 0,1 0 1,-1 0-1,1-1 1,-1 1-1,1 0 0,-1 0 1,0 0-1,1 0 1,-1-1-1,0 1 0,0 0 1,0 0-1,0 0 1,0 0-1,0 0 1,0 0-1,0 0 0,0 0 1,0 1-1,-1 0 50,0 0 0,0 0 0,0 0-1,0 0 1,-1 0 0,1 0 0,-1-1 0,1 1-1,-1-1 1,-3 4 0,-1 0 157,-1-1-1,0 1 1,-1-1 0,1 0-1,-9 2 1,9-3-210,0-1 0,-1 0 0,1-1 0,-1 0 0,0 0 0,1 0 0,-15-2 0,22 1 2,0 0 0,-1 0-1,1 0 1,0 0 0,0 0 0,-1 0 0,1 0-1,0 0 1,0 0 0,0 0 0,-1-1 0,1 1-1,0 0 1,0 0 0,0 0 0,0 0 0,-1 0-1,1-1 1,0 1 0,0 0 0,0 0 0,0 0-1,0-1 1,0 1 0,0 0 0,-1 0 0,1 0-1,0-1 1,0 1 0,0 0 0,0 0 0,0 0-1,0-1 1,0 1 0,0 0 0,0 0 0,0-1-1,0 1 1,0 0 0,5-5-241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1 267 17004,'10'0'1480,"17"-8"-840,9-5-248,14-7 584,6-6-215,8-8-169,2-1-64,2-2-128,-8 4-208,-14 6-632,-10 5-360,-16 15 664,-10 3-104,-13 10-113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48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189 10 19164,'0'0'66,"0"-1"1,0 1-1,0-1 1,0 1-1,0 0 0,0-1 1,0 1-1,0-1 0,0 1 1,-1 0-1,1-1 1,0 1-1,0 0 0,0-1 1,-1 1-1,1 0 0,0-1 1,0 1-1,-1 0 1,1 0-1,0-1 0,-1 1 1,1 0-1,0 0 0,-1-1 1,1 1-1,0 0 0,-1 0 1,1 0-1,-1 0 1,1 0-1,0 0 0,-1-1 1,1 1-1,0 0 0,-1 0 1,1 0-1,-1 0 1,1 0-1,0 1 0,-1-1 1,1 0-1,-1 0 0,1 0 1,0 0-1,-1 0 1,0 1-1,-19 9 1264,-14 18-578,2 2 1,-53 64 0,85-94-754,-1 1 1,1-1-1,0 0 1,0 0-1,-1 1 0,1-1 1,0 0-1,0 1 1,0-1-1,-1 0 1,1 1-1,0-1 1,0 0-1,0 1 1,0-1-1,0 1 1,0-1-1,0 0 1,0 1-1,0-1 1,0 0-1,0 1 1,0-1-1,0 1 1,0-1-1,0 0 1,0 1-1,0-1 1,1 0-1,-1 1 1,0-1-1,0 0 1,0 1-1,1-1 1,-1 0-1,0 1 1,0-1-1,1 0 1,-1 0-1,0 1 1,1-1-1,-1 0 1,0 0-1,1 0 1,-1 1-1,0-1 1,1 0-1,-1 0 1,0 0-1,1 0 1,-1 0-1,0 0 1,1 0-1,-1 0 1,1 0-1,-1 0 0,1 0 1,27 3-28,-23-3 24,47-2-62,-30 0-51,33 3 0,-49 0 86,0-1 1,0 1 0,1 1 0,-1-1 0,0 1 0,0 0 0,-1 0 0,1 1 0,10 6 0,-14-8 36,-1 0 0,1 0 1,-1 0-1,0 0 1,1 1-1,-1-1 0,0 0 1,0 1-1,1-1 1,-1 1-1,-1-1 0,1 1 1,0 0-1,0-1 1,0 1-1,-1 0 0,1-1 1,-1 1-1,1 0 1,-1 0-1,0 0 0,0 0 1,0-1-1,0 1 0,0 0 1,0 0-1,0 0 1,-1-1-1,1 1 0,-1 0 1,1 0-1,-1 0 1,0-1-1,1 1 0,-1-1 1,0 1-1,0 0 1,0-1-1,0 0 0,-3 3 1,0 1 116,-1 1-1,0-1 1,-1 0 0,1-1 0,-1 1-1,0-1 1,0 0 0,0 0 0,-8 2-1,8-3-148,-1-1 0,1 0 0,-1 0-1,1-1 1,-1 0 0,1 0 0,-1-1 0,0 1-1,1-1 1,-1-1 0,0 1 0,1-1-1,-1-1 1,-9-2 0,2-3-211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49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36 241 17684,'-2'0'425,"-1"0"1,1 0-1,-1 1 1,1-2 0,-1 1-1,1 0 1,-1 0-1,-3-2 1,-4-4 4470,15 10-4784,0-1 1,-1-1 0,1 1 0,0 0 0,0-1-1,1 0 1,-1 0 0,10 1 0,50 8 524,-52-10-633,1-1 0,0 0 1,-1-1-1,1-1 0,-1 0 0,1-1 1,-1 0-1,0-1 0,0-1 0,0 0 0,-1-1 1,0 0-1,19-13 0,1-3 14,0-3 1,-2 0-1,38-42 0,-64 64-12,-1 0 0,0-1 0,0 1 0,0-1 0,0 1 0,0-1 0,-1 0 0,1 0 0,-1 0 0,0 0 1,0-1-1,-1 1 0,1-1 0,0-6 0,-2 10-7,0 1 1,0 0-1,0 0 1,1-1-1,-1 1 0,0 0 1,0 0-1,-1-1 1,1 1-1,0 0 1,0 0-1,0-1 1,0 1-1,0 0 1,0 0-1,0-1 1,0 1-1,0 0 1,0 0-1,-1-1 0,1 1 1,0 0-1,0 0 1,0 0-1,-1-1 1,1 1-1,0 0 1,0 0-1,0 0 1,-1 0-1,1-1 1,0 1-1,0 0 0,-1 0 1,1 0-1,0 0 1,0 0-1,-1 0 1,1 0-1,-13 5-29,-7 15-44,-23 53-272,42-72 240,0 0 0,1 0 0,-1 0 0,0 0 0,0 0 0,0 0 0,-1-1 0,1 1 0,0 0 0,0 0 0,0-1 0,0 1 0,-1-1 0,1 1 0,0-1 0,-1 1 0,1-1 0,0 0 1,-1 0-1,1 0 0,0 1 0,-3-2 0,0 1-112,-1 0 1,0-1-1,1 0 1,-1 0-1,-6-2 0,-8-4-495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50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46 300 13491,'-5'-5'422,"0"-2"0,1 1 0,-1-1 0,1 1 0,1-1 1,-1 0-1,1 0 0,0-1 0,1 1 0,0-1 0,0 1 0,1-1 0,0 0 1,0 1-1,0-1 0,1 0 0,1 0 0,-1 0 0,1 1 0,1-1 0,3-15 1,-2 16-229,-1 0 1,1 0-1,0 0 1,1 1-1,0-1 1,0 1-1,0 0 1,1 0-1,-1 0 1,2 0-1,-1 1 1,0 0-1,1 0 1,0 1-1,0-1 1,1 1-1,-1 1 1,1-1-1,0 1 1,0 0-1,0 1 1,14-4-1,-12 4-149,1 1 0,-1 0 0,1 1 0,-1 0 0,1 0 0,-1 1 1,1 1-1,-1-1 0,1 1 0,-1 1 0,12 4 0,-16-5-59,0 0 1,-1 1-1,0-1 1,1 1-1,-1 0 1,0 0-1,0 0 1,0 0 0,-1 1-1,1 0 1,-1 0-1,0 0 1,0 0-1,0 0 1,0 0-1,-1 1 1,0-1-1,0 1 1,0 0-1,-1 0 1,1-1-1,1 11 1,-2 18-21,-1 0 1,-2-1-1,-1 1 0,-13 59 1,-3 28 1,17-100 30,-1 5 13,1 33 0,2-52 1,0 0-1,0 0 1,1-1 0,0 1-1,1 0 1,-1-1 0,1 1-1,0-1 1,0 0 0,0 1-1,6 7 1,-6-11-2,-1 0 1,1 0-1,0-1 0,0 1 1,-1-1-1,1 1 1,0-1-1,0 0 0,1 1 1,-1-1-1,0 0 1,0 0-1,0-1 0,1 1 1,-1 0-1,3-1 0,0 1 8,0-1-1,1 0 0,-1 0 1,0 0-1,0-1 0,1 0 1,4-1-1,5-3 27,0 0 1,0-1 0,26-15-1,-18 8-286,34-27-1,-48 34-25,-1-2 1,-1 1-1,1-1 0,-1 0 1,0 0-1,10-17 0,-8-2-119,-6-2-157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50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604 6 19468,'-2'0'168,"1"-1"-1,0 0 0,-1 1 1,1-1-1,-1 0 1,1 1-1,0 0 1,-1-1-1,1 1 0,-1 0 1,0 0-1,1 0 1,-1 0-1,1 0 1,-1 0-1,1 0 0,-1 0 1,1 1-1,-1-1 1,1 1-1,0-1 1,-1 1-1,1-1 0,-1 1 1,1 0-1,0 0 1,0 0-1,-2 1 1,-5 4 59,1 1 0,0-1 0,-9 13 1,6-8-118,-62 74 574,5 2-1,3 3 1,-76 143 0,100-160-546,3 1 1,-46 137-1,80-201-185,-3 19-302,8-27-180,4-8 153,5-11-356,13-30-1822,17-27 411,-20 42 1224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51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0 167 17420,'2'-8'558,"-1"-5"201,1-1-1,1 1 1,0-1 0,1 1 0,1 0 0,0 0 0,0 1 0,1-1 0,10-13 0,-16 25-673,1 0-1,0 0 1,0 0 0,0 0-1,1 0 1,-1 0 0,0 0 0,0 0-1,0 0 1,1 0 0,-1 1-1,0-1 1,1 1 0,-1-1 0,1 1-1,-1-1 1,3 1 0,-3 0-54,0 0 0,0 0 0,0 0 0,0 0 0,0 1 0,0-1 0,0 0 1,0 1-1,0-1 0,0 1 0,0-1 0,0 1 0,0-1 0,-1 1 0,1 0 0,0-1 0,0 1 1,-1 0-1,1 0 0,0-1 0,-1 1 0,1 0 0,-1 0 0,1 0 0,-1 0 0,1 0 1,-1 1-1,3 5 11,-1 0 1,0 0-1,-1 0 1,0 1-1,0-1 1,0 0-1,-1 1 1,0-1-1,-1 0 1,0 1 0,-2 8-1,-1 3 41,0-1 0,-2 0 0,-9 22 0,-49 80 537,64-119-620,0 0 0,0 0 0,0 0-1,-1-1 1,1 1 0,0 0 0,0 0 0,0 0 0,0-1 0,0 1 0,0 0 0,1 0 0,-1 0 0,0-1 0,0 1 0,0 0 0,1 0 0,-1-1 0,0 1 0,1 0 0,-1 0 0,1-1 0,-1 1 0,1 0 0,-1-1 0,1 1-1,-1-1 1,1 1 0,0-1 0,-1 1 0,1-1 0,0 1 0,-1-1 0,1 0 0,0 1 0,0-1 0,0 0 0,-1 0 0,1 1 0,0-1 0,0 0 0,0 0 0,1 0 0,7 2-280,0-1 1,1 0 0,9-1-1,-8 0-439,4 1-104,0 1-1,24 4 1,-21 1 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52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2 266 18324,'0'1'168,"0"0"1,0-1-1,-1 1 0,1 0 1,0 0-1,0 0 0,0-1 1,0 1-1,0 0 0,0 0 1,0 0-1,0 0 0,0-1 1,1 1-1,-1 0 0,0 0 1,0 0-1,1-1 0,-1 1 1,1 0-1,-1-1 0,1 2 1,0-2-65,-1 0 0,1 0 0,-1 0 0,1 1 1,0-1-1,-1 0 0,1 0 0,-1 0 0,1 0 0,0 0 1,-1 0-1,1-1 0,0 1 0,-1 0 0,1 0 0,-1 0 1,1-1-1,-1 1 0,1 0 0,0 0 0,0-1 0,31-25 1435,-32 26-1538,12-11 205,-1-1-1,-1 0 1,0-1-1,-1 0 1,14-27 0,-17 31-158,-2-2 1,0 1 0,0-1 0,0 1 0,-2-1-1,1 0 1,-1 0 0,-1 0 0,0-13 0,-1 22-42,0 0 0,0 0 0,0 0 0,0 0 0,-1 0 0,1 0 0,-1 0 0,1 0 0,-1 0 0,0 0 0,0 0 0,-1-2 0,1 3-4,0 1 0,1-1 0,-1 0 1,0 1-1,1-1 0,-1 1 0,0-1 0,0 1 0,0-1 0,1 1 0,-1-1 0,0 1 0,0 0 0,0 0 1,0-1-1,0 1 0,0 0 0,0 0 0,-1 0 0,-1 0 0,0 1 1,0-1-1,0 1 1,1 0-1,-1 0 1,0 0-1,1 1 0,-1-1 1,1 1-1,-1-1 1,1 1-1,0 0 0,-1 0 1,1 0-1,-3 3 1,-4 6-9,1 1 1,0 0 0,1 0-1,0 1 1,1 0 0,0 0-1,1 0 1,1 1 0,0-1 0,1 1-1,0 0 1,-1 27 0,4-39 3,0-1-1,-1 0 1,1 1 0,0-1 0,0 0 0,1 0 0,-1 1 0,0-1 0,0 0 0,1 1 0,-1-1 0,0 0-1,1 0 1,-1 0 0,1 1 0,0-1 0,-1 0 0,1 0 0,0 0 0,0 0 0,0 0 0,0 0 0,-1 0-1,1-1 1,2 2 0,-1-1 1,-1-1-1,1 0 0,0 1 1,0-1-1,-1 0 0,1 0 0,0 0 1,0 0-1,0 0 0,-1-1 1,1 1-1,0-1 0,0 1 1,-1-1-1,1 1 0,0-1 1,-1 0-1,3-1 0,14-8-12,0-2-1,26-20 0,-31 20 15,2 2 0,-1 0 0,1 0 0,28-12 0,-40 21-5,-1 0 1,0 0-1,1 0 0,-1 0 0,1 1 1,-1-1-1,1 1 0,0 0 0,-1 0 0,1 0 1,-1 0-1,1 0 0,-1 0 0,1 1 1,-1-1-1,1 1 0,-1 0 0,1-1 0,-1 1 1,0 1-1,1-1 0,-1 0 0,0 0 0,3 2 1,-2 1-2,0 0 1,1 0 0,-1 0-1,-1 0 1,1 0 0,0 1-1,-1-1 1,0 1 0,0-1-1,0 1 1,1 7 0,-1-1-1,-1-7 25,-1-1 0,1 1 0,0-1 0,0 1-1,0-1 1,3 5 0,-3-7-11,-1-1-1,1 1 1,-1-1-1,1 1 1,-1-1-1,1 1 1,-1-1-1,1 0 1,-1 1-1,1-1 1,0 0-1,-1 1 1,1-1-1,0 0 1,-1 0-1,1 0 1,0 1-1,-1-1 1,1 0-1,0 0 1,0 0-1,-1 0 1,1 0-1,0 0 1,-1-1-1,1 1 1,0 0-1,-1 0 1,1 0-1,0-1 1,-1 1-1,1 0 1,0 0-1,-1-1 1,1 1-1,-1-1 1,1 1-1,-1-1 1,1 0-1,13-9 155,23-22 0,-28 24-127,0 0 1,0 0 0,0 0-1,1 2 1,21-12 0,-31 17-39,1 1 1,0-1 0,0 1-1,0-1 1,0 1 0,0-1-1,1 1 1,-1 0 0,0-1-1,0 1 1,0 0-1,0 0 1,0 0 0,0 0-1,0 0 1,0 0 0,1 0-1,-1 0 1,0 0-1,0 1 1,0-1 0,0 0-1,0 1 1,0-1 0,0 1-1,0-1 1,0 1 0,0 0-1,0-1 1,0 1-1,-1 0 1,1 0 0,0-1-1,0 1 1,-1 0 0,1 0-1,0 1 1,1 3-13,0 1-1,0-1 1,-1 1 0,0-1-1,0 1 1,0 8-1,-1-10 9,0 0 0,0 0 0,1 0-1,0 0 1,-1-1 0,2 1-1,1 7 1,-2-11 7,-1 1 0,1-1 0,-1 1 0,1-1 0,-1 1 0,1-1 0,0 1 0,-1-1-1,1 0 1,0 1 0,-1-1 0,1 0 0,0 0 0,0 1 0,-1-1 0,1 0 0,0 0 0,-1 0 0,1 0 0,0 0 0,0 0 0,-1 0 0,1 0-1,0 0 1,0 0 0,-1 0 0,1-1 0,0 1 0,0 0 0,-1-1 0,1 1 0,0 0 0,-1-1 0,1 0 0,24-17 52,-21 15-46,15-14 38,-13 10-69,0 1 1,1 0 0,0 1 0,0-1 0,1 1 0,0 1 0,-1-1 0,11-3-1,-17 8 18,-1 0 0,1 0 0,-1-1 0,1 1 0,-1 0 0,1 0 0,-1 0 0,1 0 0,-1 0 0,1 0 0,-1 1 0,1-1 0,-1 0 0,1 0 0,-1 0 0,1 0 0,-1 0 0,1 1 0,-1-1-1,1 0 1,-1 1 0,0-1 0,1 0 0,-1 0 0,0 1 0,1-1 0,-1 1 0,0-1 0,1 0 0,-1 1 0,4 18-144,-8 20-231,0-21 47,2-13-30,1 1 1,0 0-1,0-1 0,0 1 0,0 0 0,1 7 0,3-13-133,1-4-161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52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27 17100,'-22'110'4511,"1"-5"-1905,16-59-2057,1 0 0,3 0 1,9 89-1,-2-116-528,-6-19-20,1 0 0,-1 0 0,0 0 0,1 0 0,-1-1 0,0 1 0,1 0 0,-1 0 0,0 0 0,0 0 0,1-1 0,-1 1 0,0 0 0,0 0 0,1 0 0,-1-1 0,0 1 0,0 0 0,0-1 0,1 1 0,-1 0 0,0 0-1,0-1 1,0 1 0,0 0 0,0-1 0,0 1 0,0 0 0,0-1 0,0 1 0,0-1 0,11-43 29,-10 40-35,53-218-265,-45 196 215,0 0-1,2 0 1,1 1 0,1 0-1,1 1 1,21-27 0,-30 46 40,-1 0 0,1 0 1,0 1-1,1-1 0,-1 1 1,1 1-1,-1-1 0,1 1 1,0 0-1,12-4 1,-16 6 7,0 1 1,0-1 0,0 0 0,1 1 0,-1-1 0,0 1-1,0 0 1,1 0 0,-1 0 0,0 0 0,1 0 0,-1 0-1,0 1 1,1-1 0,-1 1 0,0-1 0,0 1 0,0 0-1,1 0 1,-1 0 0,0 0 0,0 0 0,-1 1-1,1-1 1,0 1 0,0-1 0,0 1 0,-1 0 0,1-1-1,-1 1 1,0 0 0,1 0 0,0 2 0,-1-1 15,0 1 0,0-1 0,0 1 0,-1-1 0,1 0 0,-1 1 1,0-1-1,0 1 0,0-1 0,0 1 0,-1-1 0,1 1 0,-1-1 0,0 0 1,0 1-1,0-1 0,-1 0 0,1 0 0,-1 0 0,1 0 0,-1 0 0,-3 4 0,-4 5 45,0-1-1,0-1 0,-1 0 1,-13 11-1,18-16-113,0-1 0,-1 1 0,1-1 0,-1-1 1,0 1-1,-1-1 0,1 0 0,0 0 0,-1-1 0,0 1 0,1-1 1,-1-1-1,0 0 0,0 0 0,0 0 0,-13-1 0,-9-6-168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55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76 17028,'-8'7'2128,"6"-2"-520,12-13 721,11-2-929,13-1-376,9-2-183,10 0-441,4 0-48,5 2-256,-2 4-136,-4 5-536,-7 2-297,-13 4-591,-12 4-632,-14-1 1480,-9 0-425,-12-1-183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55.4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 16468,'0'16'1592,"9"-6"-840,5-6-240,12-4 800,4-4-231,14-4-313,5-1-256,5-10-808,-1 5-384,0-7 624,-1-2-200,-5 1-232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55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0 443 18260,'4'-1'212,"1"0"-1,-1-1 1,-1 0-1,1 0 1,0 0 0,0 0-1,-1 0 1,1-1-1,-1 1 1,0-1 0,0 0-1,3-4 1,36-45 555,-24 27 22,166-234 3249,-134 185-3225,-55 109-684,-10 36 1,14-67-122,-5 21-69,-20 111 126,22-111-276,2 0 1,0 1-1,4 33 1,-2-56 85,0-1 0,0 1-1,1-1 1,-1 0 0,1 1 0,0-1-1,0 1 1,2 3 0,-3-6 78,0 1 0,1-1 0,-1 1 0,0-1 0,1 1 0,-1-1 1,1 1-1,-1-1 0,1 0 0,-1 1 0,1-1 0,-1 0 0,1 1 0,-1-1 1,1 0-1,0 0 0,-1 1 0,1-1 0,-1 0 0,1 0 0,0 0 0,-1 0 0,2 0 1,1-1-46,-1 0 0,1 0 0,0 0 0,0 0 0,-1-1 0,1 1 0,0-1 0,-1 0 0,0 1 0,1-1 1,-1 0-1,3-4 0,23-22-743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12475,'0'15'1760,"15"-7"-584,2-4-352,10-5 1785,3-5-1209,8-4-247,2-1-73,-2-4-624,3 1-448,-7-3 1328,-3 3-1208,-2-4-80,-2-3 16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56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 13 16051,'-19'28'1563,"1"1"-1,-14 32 1,25-46-1096,1 0 0,0 0 0,2 0 0,-1 1 0,2 0 0,-2 21 0,4-32-392,1 1 0,0-1 1,1 0-1,-1 0 0,1 1 1,0-1-1,0 0 0,0 0 1,1 0-1,0 0 0,0 0 0,0 0 1,5 7-1,-5-10-46,0 0-1,0 1 1,0-1-1,0 0 1,1 0-1,-1 0 1,0-1 0,1 1-1,-1 0 1,1-1-1,0 0 1,-1 1-1,1-1 1,0-1 0,0 1-1,0 0 1,0 0-1,0-1 1,0 0-1,0 0 1,0 0-1,0 0 1,0 0 0,5-1-1,2-2 69,0 1 0,0-2-1,-1 1 1,0-2 0,1 1 0,-1-1 0,-1 0-1,1-1 1,-1 0 0,0 0 0,8-9-1,-6 5 83,0 0 0,-1-1 0,0 0-1,0-1 1,-1 0 0,-1 0 0,8-18-1,-13 25-122,0 1-1,0-1 0,-1 0 0,1 0 1,-1 0-1,-1 0 0,1 0 0,-1 0 0,0 0 1,0 0-1,0 0 0,-1-1 0,0 1 1,0 0-1,-3-9 0,2 9-30,-1-1 0,0 1-1,0 0 1,0 1 0,-1-1 0,1 0 0,-1 1-1,0 0 1,-1 0 0,1 0 0,-1 0 0,1 1 0,-10-5-1,2 1-102,0 1-1,-1 1 0,1 0 0,-17-3 1,21 6-205,1 0 0,-1 1 0,0 0 0,0 0 0,0 1 1,0 0-1,0 0 0,-12 3 0,6 4-1113,14-7 1353,-1 0 1,1 1-1,0-1 1,-1 0-1,1 0 1,0 1-1,0-1 1,-1 0-1,1 1 1,0-1-1,0 1 1,-1-1-1,1 0 1,0 1-1,0-1 1,0 1 0,0-1-1,0 0 1,0 1-1,0-1 1,0 1-1,0-1 1,0 1-1,0-1 1,0 0-1,0 1 1,0-1-1,0 1 1,0-1-1,0 1 1,0-1-1,0 0 1,1 1-1,-1-1 1,1 1-1,8 9-805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56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2 108 20060,'-1'-1'123,"1"0"-1,0 0 0,0 0 1,0 0-1,0 0 1,0 0-1,0 0 0,0-1 1,0 1-1,0 0 0,1 0 1,-1 0-1,0 0 1,1 0-1,-1 0 0,1 1 1,-1-1-1,1 0 1,-1 0-1,1 0 0,0 0 1,-1 0-1,1 1 0,0-1 1,0 0-1,-1 1 1,1-1-1,0 0 0,0 1 1,0-1-1,0 1 1,1-1-1,39-18 1279,-35 16-1093,19-8-239,0 1 0,0 1 0,1 2 0,1 0 0,50-5 0,-76 11-73,1 1 1,-1 0 0,0 0-1,1 0 1,-1 0 0,0 0-1,1 0 1,-1 1-1,0-1 1,1 0 0,-1 1-1,0-1 1,1 1 0,-1-1-1,0 1 1,0 0 0,0 0-1,0-1 1,1 1 0,-1 0-1,0 0 1,0 0 0,-1 0-1,1 0 1,0 0 0,0 0-1,0 0 1,-1 1-1,1-1 1,-1 0 0,1 0-1,-1 1 1,1-1 0,-1 0-1,0 1 1,1-1 0,-1 0-1,0 1 1,0-1 0,0 0-1,0 1 1,0-1 0,-1 3-1,-1 7 49,0 1 0,-1-1-1,0 0 1,-7 14 0,4-7 36,-12 35 181,-31 106 756,41-128-844,2 0-1,1 0 0,-1 38 1,6-68-197,0 23-355,0-23 286,0 0 0,0 0 0,0 0-1,0-1 1,0 1 0,0 0 0,0 0 0,0 0 0,0 0-1,0-1 1,1 1 0,-1 0 0,0 0 0,1-1-1,-1 1 1,0 0 0,1 0 0,-1-1 0,1 1 0,-1 0-1,2 0 1,-3-20-1039,-5-1 335</inkml:trace>
  <inkml:trace contextRef="#ctx0" brushRef="#br0" timeOffset="1">92 300 20668,'8'-4'2089,"8"-2"-1313,4 2-352,10-4 1080,9 1-407,5 0-825,2-2-560,2 5 320,-5 1-128,-3-2-160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58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0 433 12987,'0'-1'46,"0"-8"586,1 1-1,0-1 1,0 1-1,0-1 0,1 1 1,4-11-1,-6 19-558,0 0-1,0 0 0,0 0 1,0 0-1,0-1 1,0 1-1,0 0 1,0 0-1,0 0 1,0 0-1,0-1 1,0 1-1,0 0 1,1 0-1,-1 0 1,0 0-1,0-1 0,0 1 1,0 0-1,0 0 1,0 0-1,1 0 1,-1 0-1,0 0 1,0 0-1,0 0 1,0 0-1,1-1 1,-1 1-1,0 0 1,0 0-1,0 0 0,0 0 1,1 0-1,-1 0 1,0 0-1,0 0 1,0 0-1,1 0 1,-1 0-1,0 0 1,4 9 1278,-2 11-250,2 212 2878,-5-141-3361,1-87-587,3 33 157,-3-36-181,0-1 0,0 1 1,1-1-1,-1 1 1,0 0-1,0-1 1,0 1-1,0-1 1,1 1-1,-1-1 1,0 1-1,1-1 1,-1 1-1,0-1 0,1 1 1,-1-1-1,1 0 1,-1 1-1,0-1 1,1 1-1,-1-1 1,1 0-1,-1 0 1,1 1-1,-1-1 0,1 0 1,0 0-1,-1 0 1,1 1-1,-1-1 1,1 0-1,-1 0 1,1 0-1,0 0 1,-1 0-1,1 0 1,-1 0-1,1 0 0,-1 0 1,1-1-1,0 1 1,-1 0-1,1 0 1,-1 0-1,1-1 1,-1 1-1,1 0 1,-1-1-1,1 1 0,-1 0 1,1-1-1,-1 1 1,1-1-1,6-5 39,0 0 0,-1 0 0,0-1 0,0 1 0,0-1 0,4-9 0,30-52 135,-18 28-66,-5 9-42,-13 22-65,0 0 1,1 1 0,0 0 0,0 0-1,1 0 1,0 0 0,11-10 0,-17 18-10,0 0 1,1-1-1,-1 1 1,0 0 0,0 0-1,1 0 1,-1 0 0,0 0-1,0-1 1,0 1 0,1 0-1,-1 0 1,0 0-1,1 0 1,-1 0 0,0 0-1,0 0 1,1 0 0,-1 0-1,0 0 1,0 0 0,1 0-1,-1 0 1,0 0 0,0 0-1,1 0 1,-1 0-1,0 0 1,0 1 0,1-1-1,-1 0 1,0 0 0,0 0-1,1 0 1,-1 0 0,0 1-1,5 11-23,-4 21-24,-1-29 43,-1 32-9,0-20 2,2 33-1,-1-49 14,0 1 0,0 0-1,0 0 1,0 0 0,0-1 0,1 1-1,-1 0 1,0-1 0,0 1 0,0 0-1,1 0 1,-1-1 0,0 1 0,1 0-1,-1-1 1,1 1 0,-1-1-1,1 1 1,-1 0 0,1-1 0,-1 1-1,1-1 1,0 0 0,-1 1 0,1-1-1,0 1 1,-1-1 0,1 0 0,1 1-1,-1-1 4,1 0 0,0 0 0,-1 0 0,1-1-1,0 1 1,-1 0 0,1-1 0,-1 1 0,1-1 0,-1 0-1,1 1 1,2-3 0,5-3 12,-1 0 1,1 0-1,9-12 1,14-17 33,-2-2 0,-2-2 1,32-57-1,-41 64-27,-16 31-62,-2 7 22,-4 11-3,-8 16-12,1 1 0,2 0 0,-5 49 0,12-81 34,1 0 1,0 0 0,0 0-1,0 0 1,0 0 0,0 0 0,0 0-1,1 0 1,-1 0 0,1 0 0,-1 0-1,1 0 1,0 0 0,0 0 0,-1-1-1,1 1 1,1 0 0,-1-1 0,1 3-1,0-4 4,-1 1-1,0 0 0,1 0 0,-1-1 1,1 1-1,-1 0 0,1-1 1,-1 0-1,1 1 0,0-1 0,-1 0 1,1 0-1,-1 0 0,1 0 0,0 0 1,-1 0-1,1 0 0,-1 0 1,1-1-1,0 1 0,-1-1 0,1 1 1,2-3-1,6-2 21,0 0 1,0-1-1,0 0 0,-1-1 1,0 0-1,0-1 1,-1 0-1,0 0 0,13-18 1,1-4-109,30-56 0,-52 150-457,-3-26 416,1-22 113,0 0-1,2 0 1,-1 0 0,2 0 0,0 1 0,7 28-1,-8-44 14,0 1-1,1-1 1,-1 0-1,0 0 1,1 0-1,-1 0 1,1 0-1,0 0 1,-1 0-1,1 0 1,0-1-1,-1 1 1,1 0-1,0 0 0,0 0 1,0-1-1,0 1 1,0 0-1,0-1 1,0 1-1,0-1 1,0 1-1,0-1 1,2 1-1,-1-1 1,0 0 1,0 0-1,0-1 0,0 1 0,0 0 0,-1-1 0,1 1 1,0-1-1,0 0 0,0 1 0,-1-1 0,1 0 1,2-2-1,5-4 18,0 0 1,0-1 0,13-15 0,-21 21-17,31-36 51,-1-1 0,-3-2 0,37-70 0,-28 38 12,37-109-1,-73 178-65,5-11 1,-1 0 0,0-1 0,-1 1 0,-1-1 0,2-30 0,-4 45-6,-1 0 1,0 0 0,0 0-1,-1 0 1,1 0-1,0 0 1,0 0 0,0 0-1,0 0 1,-1 0-1,1 0 1,-1 0-1,1 0 1,0 1 0,-1-1-1,0 0 1,0-1-1,1 2 2,-1 0-1,1 0 1,0 0 0,-1-1-1,1 1 1,-1 0-1,1 0 1,-1 0-1,1 0 1,0 0-1,-1 0 1,1 0-1,-1 0 1,1 0-1,-1 0 1,1 0-1,0 1 1,-1-1-1,1 0 1,-1 0-1,1 0 1,0 0-1,-1 1 1,1-1-1,0 0 1,-1 1 0,-2 1-7,0 1 0,0 0 1,0 0-1,0 0 1,1 0-1,-4 6 1,-5 13-11,0 0 0,2 0 0,1 1 0,0 1 0,2-1 0,1 1 0,0 0 0,-1 46 0,5-21 33,2 0 0,2 0 0,14 69 1,-12-90-18,19 52 1,-24-80-1,0 0 0,0 0-1,0 0 1,0 0 0,0 0 0,0 0 0,0 0 0,0 0 0,0 0 0,0 0-1,0 0 1,0 0 0,0 0 0,0 0 0,0 0 0,0 0 0,0 0 0,0 0-1,0 0 1,0 0 0,1 0 0,-1 0 0,0 0 0,0 0 0,0 0 0,0 0 0,0 0-1,0 0 1,0 0 0,0 0 0,0 0 0,0 0 0,0 0 0,0 0 0,0 0-1,0 0 1,0 0 0,0 0 0,0 0 0,0 0 0,0 0 0,0 0 0,0 0-1,0 0 1,1 0 0,-1 0 0,0 0 0,0 1 0,0-1 0,0-10-100,-1-12-132,-8-14-291,-2 0-1,-1 1 0,-2 0 0,-2 1 1,0 1-1,-3 0 0,-25-34 0,44 67 533,0 0-1,0 0 0,0-1 1,0 1-1,0 0 1,-1 0-1,1 0 0,0 0 1,0 0-1,0 0 0,0 0 1,0-1-1,0 1 1,0 0-1,0 0 0,0 0 1,0 0-1,0 0 1,0-1-1,0 1 0,0 0 1,0 0-1,0 0 0,0 0 1,0 0-1,0-1 1,0 1-1,0 0 0,0 0 1,0 0-1,0 0 1,0 0-1,0-1 0,0 1 1,0 0-1,0 0 1,0 0-1,1 0 0,-1 0 1,0 0-1,0 0 0,0-1 1,0 1-1,0 0 1,1 0-1,9-1 274,26 8 190,-10-3-226,-3-2 41,46-3-1,-57 0-379,-1-1-1,1 0 1,-1 0 0,0-1-1,0 0 1,10-6 0,-19 8 75,0 1 0,0-2 0,0 1 1,0 0-1,0 0 0,0 0 0,-1-1 0,1 1 1,0-1-1,-1 0 0,1 1 0,-1-1 0,0 0 0,0 0 1,0 0-1,0 0 0,0 0 0,0 0 0,1-2 1,-8-17-267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58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20452,'-8'0'1713,"11"2"-1225,0-2-360,4 0 1176,4 2-760,1 4-168,1-2-88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59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135 184 17820,'0'-2'181,"0"0"0,0 0 1,0 0-1,-1 1 0,1-1 0,0 0 1,-1 1-1,1-1 0,-1 0 0,0 1 1,0-1-1,1 0 0,-1 1 1,0-1-1,0 1 0,0-1 0,-3-1 1,3 2-112,1 1 1,-1-1-1,0 1 0,0 0 1,0-1-1,0 1 1,0 0-1,0-1 1,0 1-1,0 0 1,0 0-1,0 0 1,0 0-1,0 0 1,0 0-1,0 1 0,0-1 1,0 0-1,0 0 1,0 1-1,0-1 1,0 0-1,0 1 1,0-1-1,0 1 1,0-1-1,0 1 1,1 0-1,-1-1 0,0 1 1,0 0-1,1 0 1,-2 1-1,-3 4 126,-1 0 1,1 1-1,0 0 0,1 0 0,-1 0 0,-4 13 0,-17 50 124,23-63-279,-1 6 11,-1 1 0,2-1 0,0 1 0,0 0 0,1 0-1,1 0 1,0 0 0,1 0 0,1 1 0,3 20 0,-3-33-33,-1-1 1,0 1-1,1-1 0,-1 1 1,1-1-1,-1 0 1,1 1-1,0-1 1,0 0-1,-1 0 0,1 1 1,0-1-1,0 0 1,0 0-1,0 0 0,0 0 1,1 0-1,1 1 1,-2-2 0,0 1 1,0-1-1,0 0 1,1 0-1,-1 0 1,0 0-1,0 0 1,0 0 0,1 0-1,-1 0 1,0 0-1,0 0 1,0-1-1,0 1 1,0-1-1,1 1 1,-1 0-1,1-2 1,4-2 73,1-1-1,-1 1 1,0-1 0,-1-1 0,11-11-1,5-10 200,0-1-1,-2-2 1,-1 0-1,19-44 1,-13 14 275,27-92-1,-49 144-521,0 3-12,-1 1 0,0-1 1,0 0-1,0 0 0,-1 0 0,1-7 1,-1 12-35,0 0 1,0 0 0,0 0-1,0 0 1,0 0 0,0 0-1,0 0 1,0 0-1,0 0 1,-1 0 0,1 0-1,0 0 1,0 0 0,0 0-1,0 1 1,0-1-1,0 0 1,0 0 0,0 0-1,0 0 1,0 0 0,0 0-1,0 0 1,0 0-1,0 0 1,0 0 0,0 0-1,0 0 1,0 0 0,-1 0-1,1 0 1,0 0-1,0 0 1,0 0 0,0 0-1,0 0 1,0 0 0,0 0-1,0 0 1,0 0 0,0 0-1,0 0 1,0 0-1,0 0 1,0 0 0,0 0-1,-1 0 1,1 0 0,0 0-1,0 0 1,0 0-1,0 0 1,0 0 0,0-1-1,0 1 1,0 0 0,0 0-1,0 0 1,0 0-1,0 0 1,0 0 0,0 0-1,0 0 1,0 0 0,0 0-1,0 0 1,-6 9-8,-6 14-38,-6 26-62,3 0 0,2 0-1,1 1 1,3 1 0,-3 66-1,12-111-7,0 34-539,0-39 538,0 1 1,0-1 0,0 1 0,0-1 0,1 0 0,-1 1-1,0-1 1,1 1 0,-1-1 0,1 0 0,-1 1 0,1-1-1,0 0 1,0 0 0,-1 1 0,1-1 0,0 0 0,0 0-1,0 0 1,0 0 0,2 1 0,-1-2 64,-1 0 0,0 0 0,0 0 0,0-1 1,0 1-1,0-1 0,0 1 0,0-1 0,0 1 0,0-1 0,0 1 0,0-1 1,-1 0-1,1 1 0,0-1 0,0 0 0,0 0 0,-1 0 0,1 0 1,0 0-1,-1 0 0,1 1 0,-1-1 0,1-1 0,-1 1 0,0 0 0,1-1 1,10-28-944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59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0 192 17668,'2'2'185,"0"1"1,0-1-1,0 0 0,0 0 1,0 0-1,0 0 0,1 0 1,-1 0-1,1-1 0,-1 1 1,1-1-1,0 1 0,0-1 1,-1 0-1,1 0 1,0 0-1,6 0 0,-5-1 32,1 0-1,-1 0 0,0-1 1,0 1-1,1-1 1,-1 0-1,0 0 0,0-1 1,0 1-1,0-1 1,5-2-1,4-5 234,0 0-1,0 0 1,-1-2 0,0 1-1,17-21 1,-21 22-197,-1 0 1,0-1-1,8-15 1,-13 22-204,-1 0 1,1 0-1,-1 1 1,0-1-1,0-1 1,0 1-1,0 0 1,0 0-1,-1 0 1,1 0-1,-1-1 1,0 1-1,0 0 1,0 0-1,-1 0 1,1-1 0,-2-3-1,2 5-38,-1 1 1,0 0-1,0 0 0,1 0 0,-1 0 1,0 0-1,0 0 0,0 1 1,0-1-1,0 0 0,0 0 1,0 1-1,-1-1 0,1 0 0,0 1 1,0-1-1,0 1 0,-1 0 1,1-1-1,0 1 0,0 0 0,-1 0 1,1 0-1,0 0 0,-1 0 1,1 0-1,0 0 0,0 0 1,-1 0-1,1 1 0,0-1 0,0 1 1,-1-1-1,1 1 0,-2 0 1,-3 2-1,0 0 1,0 0-1,0 0 0,0 1 1,-9 7-1,5-1-22,0 1 0,1 0-1,1 1 1,-1-1 0,2 2-1,-1-1 1,2 1-1,0 0 1,0 0 0,1 1-1,1 0 1,1 0-1,-5 26 1,8-36 9,-1 0 0,1-1 0,0 1 0,0-1 0,0 1 0,1 0-1,-1-1 1,1 1 0,0-1 0,0 1 0,0-1 0,0 1 0,3 3 0,-3-5 2,0-1 0,1 0-1,-1 0 1,0 0 0,1 0 0,-1 0 0,0 0 0,1 0 0,-1 0 0,1 0-1,0 0 1,-1-1 0,1 1 0,-1-1 0,1 1 0,0-1 0,0 0 0,-1 0 0,1 0-1,0 0 1,-1 0 0,1 0 0,0 0 0,0 0 0,-1-1 0,1 1 0,0-1-1,-1 1 1,1-1 0,2-1 0,13-6 10,0-1-1,-1-1 1,0 0 0,0-2-1,-1 1 1,15-16-1,11-8 15,-22 20-10,-13 8-15,1 1-1,0 1 1,1-1 0,-1 1-1,1 0 1,0 1 0,0 0-1,1 0 1,15-4 0,-22 8-2,0-1 0,0 1 0,0 0 1,0 0-1,-1 0 0,1 0 0,0 1 0,0-1 1,0 0-1,-1 1 0,1-1 0,0 1 0,0 0 1,-1-1-1,1 1 0,-1 0 0,1 0 0,0 0 1,-1 0-1,0 1 0,1-1 0,-1 0 1,0 1-1,0-1 0,1 0 0,-1 1 0,0-1 1,0 1-1,-1 0 0,1-1 0,0 1 0,-1 0 1,1 0-1,-1-1 0,1 4 0,2 7-1,-1 0-1,0 0 1,-1 1-1,-1 13 0,0-17 8,0 14-2,0-12 9,0-1 0,0 1 1,1-1-1,1 1 0,4 19 0,-5-29-5,-1 0 0,0 0-1,1 0 1,-1 0-1,1 0 1,-1 0-1,1 0 1,-1 0-1,1 0 1,0 0 0,-1-1-1,1 1 1,0 0-1,0 0 1,0-1-1,0 1 1,0 0-1,0-1 1,-1 1-1,1-1 1,0 0 0,1 1-1,-1-1 1,0 0-1,0 1 1,0-1-1,0 0 1,0 0-1,0 0 1,0 0-1,0 0 1,0 0 0,0 0-1,0 0 1,1-1-1,-1 1 1,0 0-1,0 0 1,0-1-1,0 1 1,0-1 0,1-1-1,6-2 20,-1 0 0,0-1 0,0 0 0,9-8 1,56-56 139,-42 38-132,49-37 1,-75 65-45,0 0 0,0 1 0,0-1 0,0 1 0,0 0 0,0 0 0,0 0 0,6-1 0,-9 3 7,0 0 0,-1 0 0,1 0 0,0 0 1,0 0-1,-1 0 0,1 0 0,0 0 0,-1 0 1,1 1-1,0-1 0,0 0 0,-1 0 0,1 1 1,0-1-1,-1 0 0,1 1 0,-1-1 0,1 1 1,0-1-1,0 1 0,0 0-2,-1 1 0,1-1 0,0 0 0,0 1 0,-1-1 0,1 1 0,-1-1 0,0 1 0,1-1 0,-1 1 0,0-1 0,0 1 0,0 2 0,0 20-50,-1-19 53,1 1 0,-1-1 0,1 0 0,1 0 0,-1 0 0,1 0 0,2 10 0,-3-15 2,1 1 1,-1 0-1,1-1 1,-1 1-1,0-1 0,1 1 1,-1-1-1,1 0 1,-1 1-1,1-1 1,-1 1-1,1-1 0,0 0 1,-1 1-1,1-1 1,-1 0-1,1 0 1,0 0-1,-1 1 0,1-1 1,0 0-1,-1 0 1,1 0-1,0 0 0,-1 0 1,1 0-1,0 0 1,-1 0-1,1-1 1,0 1-1,-1 0 0,1 0 1,-1 0-1,1-1 1,0 1-1,-1 0 1,1-1-1,-1 1 0,1 0 1,-1-1-1,2 0 1,24-20-104,-24 19 92,9-8-60,-3 2-89,1-1 0,0 2 0,0-1 0,1 1 0,0 1 0,12-6 0,-22 11 140,1 1 1,0-1-1,0 1 1,0 0 0,0-1-1,-1 1 1,1 0-1,0 0 1,0-1-1,0 1 1,0 0-1,0 0 1,0 0-1,0 0 1,0 0-1,0 1 1,0-1-1,0 0 1,-1 0-1,1 0 1,0 1-1,0-1 1,0 1-1,0-1 1,0 0-1,-1 1 1,1 0-1,0-1 1,0 1 0,-1-1-1,1 1 1,0 0-1,-1-1 1,1 1-1,-1 0 1,1 0-1,-1 0 1,1-1-1,-1 1 1,0 0-1,1 0 1,-1 0-1,0 0 1,0 0-1,0 0 1,1 0-1,-1 0 1,0-1-1,0 3 1,0 7-37,0-1 0,0 0 0,-3 19 0,3-24 55,-12 59 286,-1 14-436,23-105-373,-1-2 247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09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1 150 15955,'0'-5'373,"0"-1"-1,0 1 1,1 0-1,0-1 1,0 1-1,0 0 0,1 0 1,0 0-1,-1 0 1,2 0-1,-1 0 1,1 1-1,-1-1 0,1 1 1,1-1-1,4-4 1,-3 3-135,1 0 1,0 0 0,-1 1-1,2 0 1,-1 0 0,1 1-1,-1-1 1,1 1 0,0 1-1,11-5 1,-15 8-212,-1-1 1,0 0-1,0 1 1,0-1-1,0 1 1,1 0-1,-1 0 1,0 0-1,0 0 1,1 0-1,-1 0 0,0 0 1,0 1-1,0-1 1,1 1-1,-1 0 1,0 0-1,0-1 1,0 1-1,0 1 0,0-1 1,0 0-1,-1 0 1,1 1-1,0-1 1,-1 1-1,1-1 1,-1 1-1,1 0 1,-1 0-1,0 0 0,1-1 1,-1 1-1,0 0 1,-1 1-1,1-1 1,0 0-1,0 0 1,0 4-1,2 8-7,-1-1-1,0 1 1,-1 0 0,0 0 0,-2 14-1,-6 59 47,4-53-43,1-1 0,2 44 0,0-75-22,0 0 0,0-1 0,0 1 1,1 0-1,-1 0 0,0-1 0,1 1 0,-1 0 0,1-1 1,0 1-1,0-1 0,-1 1 0,1 0 0,0-1 0,0 0 1,1 1-1,-1-1 0,0 0 0,0 1 0,0-1 0,1 0 1,-1 0-1,1 0 0,-1 0 0,4 1 0,-3-2 4,1 1-1,-1-1 1,1 0-1,-1 0 1,1 0-1,-1 0 0,1 0 1,-1-1-1,1 1 1,-1-1-1,1 1 1,-1-1-1,1 0 1,-1 0-1,0 0 1,0 0-1,4-3 1,13-10 36,0-2 1,-1 1 0,0-2-1,-2-1 1,0 0 0,-1-1-1,-1 0 1,0-1 0,-2-1-1,0 0 1,14-38 0,-24 54-10,-1 0 0,1 1 1,-1-1-1,0 0 0,-1 0 1,1 0-1,-1 0 0,0 0 1,0 0-1,-1-7 0,1 11-19,-1 0 0,1 0 0,0 0 0,-1 0 0,1 1 0,0-1 0,-1 0-1,1 0 1,-1 0 0,1 1 0,-1-1 0,1 0 0,-1 1 0,0-1 0,1 0-1,-1 1 1,0-1 0,0 1 0,1-1 0,-1 1 0,0-1 0,-1 1 0,1-1 1,-1 1 1,0 0-1,0 0 0,1 0 1,-1 0-1,0 1 1,1-1-1,-1 0 1,0 1-1,1-1 1,-1 1-1,1 0 0,-1-1 1,0 1-1,1 0 1,-2 1-1,-24 20 162,26-21-174,0 0 1,-1 0-1,1 0 0,0 0 1,1 0-1,-1 0 0,0 0 1,0 1-1,0-1 0,1 0 1,-1 1-1,1-1 0,-1 0 0,1 1 1,-1-1-1,1 1 0,0-1 1,0 0-1,0 1 0,0-1 1,0 3-1,2-4-118,0 0 0,0-1 0,0 1 0,0 0 1,0-1-1,0 1 0,0-1 0,0 0 0,2-1 0,-4 2 57,13-6-1074,19-5 166,-11 8 372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0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21 146 18196,'-1'0'95,"1"0"1,-1 0-1,1 0 1,-1-1-1,1 1 1,-1 0-1,1 0 1,0-1-1,-1 1 1,1 0-1,-1-1 1,1 1-1,0-1 1,-1 1-1,1 0 1,0-1-1,0 1 1,-1-1-1,1 1 1,0-1-1,0 1 1,0-1 0,-1 1-1,1-1 1,0 1-1,0-1 1,0 1-1,0-1 1,0 1-1,0-1 1,0 1-1,0-1 1,0 1-1,0-1 1,1 1-1,-1-1 1,0 1-1,0-1 1,1 0-1,6-24 1545,35-78-27,-77 202-1577,32-87-38,-4 11 3,1 0 1,-5 46-1,11-69 0,0 1 1,0-1-1,-1 0 1,1 1-1,0-1 0,0 1 1,0-1-1,0 1 1,0-1-1,0 1 1,1-1-1,-1 0 0,0 1 1,0-1-1,0 1 1,0-1-1,0 1 1,1-1-1,-1 0 1,0 1-1,0-1 0,1 0 1,-1 1-1,0-1 1,1 0-1,-1 1 1,0-1-1,1 0 0,-1 1 1,0-1-1,1 0 1,-1 0-1,1 0 1,-1 1-1,1-1 1,-1 0-1,0 0 0,1 0 1,-1 0-1,1 0 1,-1 0-1,1 0 1,-1 0-1,1 0 0,-1 0 1,0 0-1,1 0 1,-1 0-1,1 0 1,-1 0-1,1-1 0,-1 1 1,0 0-1,1 0 1,-1 0-1,1-1 1,-1 1-1,0 0 1,1-1-1,-1 1 0,1-1 1,28-19 44,-24 16-40,9-7 9,2 0 1,-1 0-1,1 2 0,1 0 0,-1 1 1,21-7-1,-33 14-16,0 0-1,1-1 1,-1 1 0,0 0 0,1 1 0,-1-1-1,1 1 1,-1 0 0,0 0 0,1 1 0,-1-1-1,1 1 1,-1 0 0,0 0 0,0 0-1,1 1 1,-1-1 0,0 1 0,0 0 0,0 0-1,-1 1 1,1-1 0,0 1 0,-1 0 0,0 0-1,0 0 1,1 0 0,-2 0 0,1 1 0,0-1-1,2 6 1,-2-4 54,-1-1 1,1 1-1,-1 0 0,0 0 0,0 0 0,-1 1 1,0-1-1,0 0 0,0 1 0,0 6 1,-10-38 1486,-12-129 632,17 140-1885,2 5-2023,16 5-618,46-11-1242,-32 6 2298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1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85 233 16828,'-3'1'242,"0"0"1,-1-1-1,1 1 1,0 0-1,0 0 1,0 1 0,-1-1-1,1 1 1,1 0-1,-1 0 1,0 0-1,0 0 1,1 0 0,-1 0-1,1 1 1,0-1-1,-1 1 1,1 0 0,0-1-1,-2 6 1,1-2-149,-1 0 1,1-1-1,1 1 0,-1 1 1,1-1-1,0 0 1,0 0-1,1 1 1,-1 11-1,2-17-94,0 1 0,1-1-1,-1 0 1,1 1 0,-1-1-1,1 0 1,-1 1 0,1-1-1,0 0 1,-1 0-1,1 0 1,0 0 0,0 0-1,0 0 1,0 0 0,0 0-1,0 0 1,0 0 0,1 0-1,-1-1 1,0 1 0,0 0-1,1-1 1,-1 1 0,0-1-1,1 1 1,-1-1 0,2 0-1,21 13-83,-17-6 54,0 0 1,-1 1-1,1 0 1,-2 0-1,1 0 1,-1 1 0,0 0-1,-1 0 1,0 0-1,3 12 1,4 14-46,7 52 0,-10-48 393,-3 1 1,-1 0-1,-2 0 0,-1 0 1,-7 58-1,4-91-116,1 0 1,-1 0-1,-4 11 1,6-17-190,0-1 1,0 1-1,-1 0 1,1-1-1,0 1 1,0-1-1,-1 1 1,1-1 0,0 1-1,0-1 1,-1 1-1,1-1 1,-1 1-1,1-1 1,-1 1-1,1-1 1,-1 1-1,1-1 1,-1 0-1,1 1 1,-1-1-1,1 0 1,-1 0-1,1 1 1,-1-1 0,0 0-1,1 0 1,-1 0-1,1 0 1,-1 0-1,0 1 1,1-1-1,-1 0 1,0-1-1,1 1 1,-1 0-1,1 0 1,-1 0-1,0 0 1,1 0-1,-1-1 1,1 1 0,-1 0-1,0 0 1,1-1-1,-1 1 1,1-1-1,-1 1 1,1 0-1,0-1 1,-1 1-1,1-1 1,-1 1-1,1-1 1,0 1-1,-1-1 1,1 1-1,0-1 1,-1 0 0,-3-5-12,0-1 0,0 1 0,1-1 0,0 1 0,0-1 0,1 0 0,-3-10 0,-6-53-119,8 35 44,2 0-1,2 0 1,1 0-1,1 0 0,2 1 1,2-1-1,18-57 0,13-9-20,58-112-1,-76 172 56,-17 35 31,3-7-19,0 0-1,0 0 1,-1 0 0,-1-1-1,5-24 1,-9 37 22,0 1 0,1-1 1,-1 0-1,0 0 0,0 1 0,0-1 1,0 0-1,0 0 0,0 1 0,0-1 1,0 0-1,-1 0 0,1 1 0,0-1 1,0 0-1,-1 1 0,1-1 0,0 0 1,-1 1-1,1-1 0,-1 0 0,0 0 1,0 1-1,1-1 1,-1 1 0,1 0 0,-1 0 0,0 0 0,1 0-1,-1 0 1,0 0 0,1 0 0,-1 0 0,0 0-1,1 0 1,-1 0 0,0 0 0,1 1 0,-1-1 0,1 0-1,-1 0 1,0 1 0,0 0 0,-3 1-6,0 1 0,0-1 0,1 1 0,-1 0 0,1 0 0,-5 6 0,-5 9 22,0 1-1,0 1 1,2 0 0,1 1-1,0 0 1,2 1 0,0-1-1,2 2 1,0-1-1,1 1 1,2-1 0,0 1-1,1 31 1,2-49-3,0 0 1,1 0-1,-1 0 1,1-1-1,0 1 0,1 0 1,-1-1-1,1 1 1,0-1-1,0 0 0,4 7 1,-3-8-4,-1-1-1,0 0 1,0 1 0,1-1 0,0 0 0,-1 0 0,1 0 0,0-1 0,0 1 0,0-1-1,0 1 1,0-1 0,0 0 0,0 0 0,0 0 0,1-1 0,4 1 0,4 0 2,1-1 0,-1-1 1,1 0-1,-1-1 0,0 0 0,0-1 1,0 0-1,0-1 0,0 0 1,-1-1-1,0 0 0,17-11 1,-13 7 17,0-1 0,0-1 1,-1-1-1,-1 0 0,0-1 1,0 0-1,19-29 0,-39 54 2,0 0 0,1 0 1,-7 22-1,10-26-3,1-1 0,0 0 0,0 1 0,1-1 0,0 1 0,0-1 0,1 1 0,0-1 0,2 11 0,-2-17-15,0 0 0,0 0 0,0 0 0,0 0-1,1 0 1,-1 0 0,0 0 0,1 0 0,-1 0 0,1 0 0,-1-1 0,1 1-1,-1 0 1,1 0 0,0 0 0,-1-1 0,1 1 0,0 0 0,0-1-1,0 1 1,-1 0 0,1-1 0,0 1 0,0-1 0,1 1 0,0-1 5,0 0 0,0 0 0,0 0 0,0 0 1,-1 0-1,1 0 0,0 0 0,0-1 0,0 1 0,-1-1 1,1 1-1,0-1 0,1-1 0,5-2 25,-1 0 0,0-1 0,0 0 0,-1 0 1,7-6-1,-1-3 4,-1 1 0,0-1 1,-1-1-1,11-19 0,28-67 69,-34 68-115,-13 46-92,-4 12 53,-2-2 28,1-12 49,1 1 1,0-1-1,1 0 1,0 1-1,1 0 1,1-1-1,1 14 1,-2-25-23,0 1 1,0-1-1,0 1 1,1-1-1,-1 0 1,0 1-1,0-1 1,0 1-1,0-1 1,1 0-1,-1 1 1,0-1-1,0 0 1,0 1-1,1-1 1,-1 0-1,0 1 1,1-1-1,-1 0 1,0 0-1,1 1 1,-1-1-1,0 0 1,1 0-1,-1 0 1,1 1-1,-1-1 1,0 0-1,1 0 1,-1 0-1,1 0 1,14-7 358,12-21 123,-25 26-454,9-11 23,-1-1 0,-1 0 1,0 0-1,-1-1 0,11-29 1,-39 74-985,-14 39 32,34-69 878,0 0 1,0 0-1,0 0 0,0 0 1,0 1-1,-1-1 0,1 0 1,0 0-1,0 0 0,0 0 1,0 0-1,0 0 0,-1 0 1,1 0-1,0 0 0,0 0 1,0 0-1,0 0 0,0 0 1,-1 0-1,1 0 0,0 0 1,0 0-1,0 0 0,0 0 1,0 0-1,-1 0 0,1 0 1,0 0-1,0 0 0,0 0 0,0 0 1,0 0-1,-1-1 0,1 1 1,0 0-1,0 0 0,0 0 1,0 0-1,0 0 0,0 0 1,0 0-1,0-1 0,0 1 1,-1 0-1,1 0 0,0 0 1,0 0-1,0 0 0,0-1 1,0 1-1,0 0 0,0 0 1,0 0-1,0 0 0,0-1 1,0 1-1,0 0 0,0 0 1,0 0-1,0 0 0,0 0 1,0-1-1,-3-11-116,3-4-112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2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45 304 15795,'-5'9'2375,"10"-9"-367,12-12 51,-6-1-1768,-1-1-1,0-1 1,-1 0 0,0 0 0,-2-1 0,0 0-1,0 0 1,-2-1 0,0 1 0,0-1 0,-2 0 0,0-1-1,-1 1 1,-1-19 0,-1 32-269,0 1 0,0-1 0,-1 1 0,1-1 0,-1 1 0,-1-6 0,2 8-20,-1 1-1,1-1 1,0 1-1,0-1 1,-1 1-1,1-1 1,0 1-1,-1-1 1,1 1-1,-1 0 1,1-1-1,0 1 1,-1 0-1,1-1 0,-1 1 1,1 0-1,-1-1 1,1 1-1,-1 0 1,1 0-1,-1 0 1,0-1-1,1 1 1,-1 0-1,1 0 1,-1 0-1,1 0 1,-1 0-1,0 0 1,1 0-1,-1 0 1,1 0-1,-1 0 1,1 1-1,-1-1 1,1 0-1,-1 0 1,1 0-1,-1 1 1,1-1-1,-1 0 1,1 1-1,-1-1 0,1 0 1,-1 1-1,1-1 1,-1 1-1,-4 4-1,-1-1 0,1 1 0,1 0 0,-1 0 0,1 1-1,0 0 1,-6 9 0,-22 49-29,27-53 23,-29 72 7,31-72 15,0 0 0,0 0 1,1 0-1,0 0 0,1 22 0,1-29-12,1-1-1,0 1 1,0 0 0,0-1 0,0 1 0,1-1-1,-1 1 1,1-1 0,0 0 0,0 0 0,0 1-1,1-1 1,-1-1 0,1 1 0,-1 0 0,1-1-1,0 1 1,0-1 0,0 0 0,1 0 0,-1 0 0,0 0-1,5 1 1,-5-1 0,1-1 0,-1 0 0,0 1 0,1-1 0,-1-1 0,1 1 0,-1 0 0,1-1 0,-1 0 0,1 0 0,-1 0 0,1 0 0,0 0 0,-1-1 0,1 0 0,-1 1 0,0-1 0,1-1 0,-1 1 0,0 0 0,1-1 0,-1 0 0,0 1-1,4-5 1,2-3 15,-2 0 0,1-1 0,-1 1-1,-1-2 1,1 1 0,8-22-1,21-71 83,-35 100-96,6-20 106,-1-1 0,-1 0 0,-1 0 0,2-42 1,-8 56 4,-2 13 28,-5 17-28,0 16-98,2 1 0,1-1 0,2 1 0,1 0 0,4 66 0,0-98-15,-1-1 1,1 1 0,0-1 0,0 0-1,1 1 1,-1-1 0,4 6-1,-5-9-34,1-1 0,-1 1-1,1 0 1,-1 0-1,1-1 1,0 1 0,-1 0-1,1-1 1,0 1-1,-1 0 1,1-1 0,0 1-1,0-1 1,0 1-1,-1-1 1,1 0 0,0 1-1,0-1 1,0 0 0,0 1-1,0-1 1,0 0-1,0 0 1,0 0 0,0 0-1,0 0 1,0 0-1,0 0 1,-1 0 0,1-1-1,0 1 1,0 0-1,0 0 1,0-1 0,0 1-1,0-1 1,-1 1-1,1-1 1,0 1 0,0-1-1,0 1 1,0-2-1,4-2-260,-1-1 0,0 0 0,0 0 0,-1 0 0,1 0 0,-1-1-1,0 1 1,0-1 0,-1 0 0,0 0 0,0 0 0,0 0-1,1-11 1,3-16-725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 17484,'0'-2'1344,"-7"13"-1080,-6 5-112,-3 14 488,0 7-224,-3 15-240,-1 5-112,0 8-56,2-4 0,2-2-160,0-2-160,6-11-352,-1-6-176,-1-20 640,1-10-176,2-17-120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3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 19700,'0'-3'2073,"-2"0"-1313,0-1 2176,2 7-3000,0 0-576,0 2-1256,0 0 1552,0 2-352,0 0-225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3.5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137 349 19052,'-26'31'2172,"16"-20"-1678,0 0 1,-15 24 0,12-12 119,1 0 1,-11 33 0,19-45-499,0 1 0,1-1 0,1 1 0,0-1-1,0 1 1,2 0 0,-1 17 0,1-27-102,0-1 0,0 0 0,1 0 0,-1 1-1,0-1 1,0 0 0,0 0 0,1 0 0,-1 1 0,1-1 0,-1 0 0,1 0 0,-1 0 0,1 0 0,0 0 0,0 0 0,-1 0 0,1 0 0,0 0 0,0 0-1,1 0 1,-1 0-1,0-1-1,0 0 1,0 0-1,0 1 1,0-1-1,0 0 1,0 0 0,0 0-1,0 0 1,0 0-1,0-1 1,1 1-1,-1 0 1,0 0-1,0-1 1,0 1-1,0 0 1,-1-1-1,3 0 1,2-3 27,1 0 1,0 0-1,-1 0 1,0-1-1,0 0 0,6-7 1,3-7 36,-1-1 0,-1 0 0,0-1 0,14-37 0,24-93 75,-33 96-101,-3-1 0,-3-1 0,7-80 0,-18 135-51,0-1-1,0 1 0,0-1 1,0 1-1,0-1 0,-1 1 1,1-1-1,-1 1 0,1 0 1,-1-1-1,0 1 0,-2-4 1,3 6-2,-1-1 1,1 1 0,0 0-1,-1-1 1,1 1 0,0 0 0,-1 0-1,1-1 1,0 1 0,-1 0 0,1 0-1,-1-1 1,1 1 0,-1 0 0,1 0-1,0 0 1,-1 0 0,1 0 0,-1 0-1,1 0 1,-1 0 0,1 0 0,-1 0-1,0 0 1,0 0-3,0 1-1,-1-1 0,1 1 1,0 0-1,-1-1 1,1 1-1,0 0 1,0 0-1,0 0 1,0 0-1,-2 2 1,-4 5-12,0 1-1,1 0 1,0 1 0,0-1-1,1 1 1,0 0 0,1 1 0,0-1-1,1 1 1,0 0 0,0 0 0,1 0-1,1 0 1,0 0 0,0 0 0,1 0-1,1 0 1,0 1 0,0-1 0,4 13-1,-3-18-21,1-1 0,0 1-1,0 0 1,0-1 0,0 0-1,1 0 1,0 0 0,6 6-1,40 32-554,-38-34 426,-2-1 0,1 1 1,-1 1-1,15 19 0,-19-21 103,-1 0-1,0 0 1,-1 1 0,0 0-1,0 0 1,-1 0 0,0 0-1,0 0 1,-1 1 0,-1-1-1,1 1 1,-2 0 0,1-1-1,-1 1 1,-1 0 0,-2 14-1,-3-7-693,6-17 744,-1 1 0,1-1 0,0 0 0,0 1 0,0-1 0,-1 1 0,1-1 0,0 0 0,0 1 0,-1-1-1,1 0 1,0 0 0,-1 1 0,1-1 0,0 0 0,-1 0 0,1 1 0,0-1 0,-1 0 0,1 0 0,0 0 0,-1 0 0,1 0-1,-1 1 1,1-1 0,-1 0 0,1 0 0,0 0 0,-1 0 0,1 0 0,-1 0 0,1 0 0,0 0 0,-1-1 0,1 1 0,-1 0-1,-5-6-339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4.0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23 145 16540,'8'10'893,"-6"-6"-550,1-1 1,0 1 0,0-1 0,0 1-1,0-1 1,6 4 0,-8-6-231,0-1 1,0 1 0,0-1-1,0 1 1,0-1 0,0 0-1,1 1 1,-1-1 0,0 0-1,0 0 1,0 0 0,0 0-1,1 0 1,-1 0 0,0 0-1,0 0 1,0-1 0,0 1-1,1 0 1,-1-1 0,0 1-1,0-1 1,0 1 0,0-1-1,0 1 1,0-1 0,0 0-1,0 1 1,0-1 0,1-2-1,4-4 48,0 0 0,-1 0 0,0-1 0,0 0 0,-1 0 0,0 0 0,0 0 0,-1-1-1,0 1 1,-1-1 0,0 0 0,0 0 0,-1 0 0,0 0 0,0 0 0,-1-11 0,0 19-150,0 0 0,0 0 0,0-1 0,0 1 0,0 0 0,-1 0 1,1 0-1,0 0 0,-1 0 0,1 0 0,0 0 0,-1 0 0,1 0 1,-1 0-1,0 0 0,1 0 0,-1 0 0,0 0 0,0 0 0,1 0 0,-1 1 1,-2-2-1,3 2-3,-1 0 0,0 0 1,0 0-1,0 0 0,0 0 0,0 0 1,0 0-1,0 0 0,0 0 0,0 0 1,0 1-1,0-1 0,0 0 0,0 1 1,0-1-1,0 1 0,0-1 0,1 1 1,-2 1-1,-5 3 12,2 0 0,-1 1 0,1-1 0,-9 13 0,3 0-9,0 0 0,2 1 0,0 0 0,1 0 0,1 1 0,0 0 0,2 0 0,-4 28 0,8-42 4,0-1 1,1 1-1,0-1 1,0 1-1,1-1 1,1 11-1,-1-15-9,-1 0 0,0 1 0,1-1-1,0 0 1,-1 0 0,1 1-1,0-1 1,-1 0 0,1 0 0,0 0-1,0 0 1,0 0 0,0 0-1,0 0 1,0 0 0,0 0 0,0-1-1,0 1 1,1 0 0,-1-1-1,0 1 1,0-1 0,1 1 0,-1-1-1,0 0 1,1 1 0,-1-1 0,1 0-1,-1 0 1,0 0 0,1 0-1,1 0 1,9-2 13,0-1 0,0 0 1,0-1-1,-1 0 0,0-1 0,1 0 0,-2-1 1,1 0-1,10-8 0,-3 3-71,33-16 0,-49 26 40,1 0 0,-1 0 0,0 0 0,1 0 0,-1 0 1,1 1-1,-1-1 0,1 1 0,0-1 0,-1 1 0,1 0 0,-1 0 0,1 1 0,0-1 0,-1 0 0,1 1 0,-1-1 0,1 1 0,-1 0 0,1 0 0,-1 0 1,0 0-1,1 0 0,-1 1 0,0-1 0,0 1 0,2 1 0,0 2-13,-1-1 0,0 1 0,0 0 1,0 0-1,-1 0 0,0 0 0,0 0 0,0 1 0,0-1 1,-1 1-1,1 6 0,-2-10 27,0-1 0,0 0 0,1 1 0,-1-1 0,0 0 0,1 1 0,-1-1 0,1 0 0,-1 0 0,1 1 0,-1-1 0,1 0 0,0 0 0,0 0 0,0 0 0,0 0 0,1 1 0,-1-2 0,-1 0 0,1 0 0,0 0 0,0 0 1,0 0-1,0 0 0,-1 0 0,1-1 0,0 1 0,0 0 0,0-1 1,-1 1-1,1-1 0,0 1 0,0 0 0,-1-1 0,1 0 0,-1 1 1,1-1-1,0 1 0,-1-1 0,1 0 0,-1 1 0,1-1 1,-1 0-1,1 0 0,-1-1 0,31-43-34,-20 27-24,1 0 0,1 1 0,1 0 0,20-19 0,-32 34 43,-1 1-1,1 0 1,0 0-1,-1-1 1,1 1 0,0 0-1,0 0 1,0 0 0,0 1-1,0-1 1,0 0-1,0 1 1,4-1 0,-5 1 9,0 0-1,0 0 1,0 1 0,0-1 0,0 0 0,0 1 0,0-1 0,0 0 0,0 1 0,0-1 0,-1 1 0,1 0 0,0-1 0,0 1 0,0 0 0,-1-1-1,1 1 1,0 0 0,-1 0 0,1-1 0,-1 1 0,1 0 0,-1 0 0,1 0 0,-1 0 0,0 0 0,1 0 0,-1 0 0,0 1 0,2 6 32,-1 0 0,0 0 1,0 0-1,0 0 0,-1 0 1,-1 0-1,1 0 0,-1 0 1,-1 0-1,1 0 1,-2 0-1,1-1 0,-1 1 1,-5 10-1,1-10 47,-2-11 5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4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10 19700,'0'-1'66,"0"1"1,0-1-1,0 1 0,0 0 0,0-1 0,0 1 1,0-1-1,-1 1 0,1 0 0,0-1 1,0 1-1,0 0 0,-1-1 0,1 1 0,0 0 1,0-1-1,-1 1 0,1 0 0,0-1 0,0 1 1,-1 0-1,1 0 0,0 0 0,-1-1 1,1 1-1,-1 0 0,1 0 0,0 0 0,-1 0 1,1-1-1,0 1 0,-1 0 0,1 0 0,-1 0 1,0 0-1,-12 11 1152,-9 24 327,7 2-849,2 1 1,-16 67 0,-3 83 272,31-181-918,-8 43 212,4 1 1,1 0 0,5 88 0,0-132-361,0 0 0,0 0 0,1 1 1,-1-1-1,2 0 0,-1 0 0,1-1 1,0 1-1,0-1 0,7 10 1,-8-13-27,1 0 0,0-1 1,-1 1-1,1 0 1,0-1-1,0 0 0,0 0 1,1 0-1,-1 0 1,0 0-1,1-1 1,-1 1-1,1-1 0,0 0 1,-1 0-1,1-1 1,0 1-1,0-1 0,-1 1 1,1-1-1,6-1 1,26-4-532,3-5-234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5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0 19252,'-10'1'235,"0"1"-1,0 0 1,0 1-1,1 0 1,-1 1-1,1 0 1,-1 0-1,1 1 0,1 0 1,-1 0-1,1 1 1,0 0-1,0 1 1,0 0-1,1 0 1,0 0-1,0 1 1,1 0-1,0 1 1,1-1-1,0 1 1,-4 9-1,8-17-232,1 0-1,-1 0 1,1-1-1,0 1 1,-1 0 0,1 0-1,0-1 1,-1 1-1,1 0 1,0 0-1,0 0 1,0 0-1,0-1 1,0 1-1,0 0 1,0 0-1,0 0 1,0 0 0,0-1-1,0 1 1,1 0-1,-1 0 1,0 0-1,1-1 1,-1 1-1,0 0 1,1 0-1,-1-1 1,1 1-1,-1 0 1,1-1 0,-1 1-1,1-1 1,0 1-1,-1-1 1,1 1-1,0-1 1,-1 1-1,1-1 1,0 1-1,1-1 1,3 2-3,0-1 1,0 0 0,1 0-1,-1-1 1,9 0-1,-1 1-13,4 0-64,0 1 0,0 1-1,0 0 1,0 1 0,30 13-1,-42-15 56,0 0 0,0 1 0,0-1 0,0 1 0,-1 0 0,1 1 0,-1-1 0,0 1 0,0 0 0,0 0 0,-1 0 0,1 0 0,-1 1 0,0-1 0,0 1 0,-1 0 0,1 0 0,-1 0 0,0 0 0,0 0 0,-1 1 0,2 8 0,-3-8 98,0-1 0,0 1 0,-1 0-1,0-1 1,0 1 0,0-1 0,-1 1-1,1-1 1,-1 1 0,-1-1-1,1 0 1,-1 0 0,0 0 0,0 0-1,0-1 1,-1 1 0,1-1 0,-1 0-1,-8 6 1,8-6-34,0-1 1,0 0-1,0 0 1,0 0-1,-1 0 1,1-1-1,-1 0 1,0 0-1,0 0 1,1-1-1,-1 1 1,0-1-1,0 0 1,-1-1-1,1 1 1,0-1-1,0 0 1,0 0-1,0-1 0,0 0 1,0 1-1,-7-3 1,10 1-133,-1 1 1,0 0-1,1-1 0,-1 0 1,1 1-1,-1-1 0,1 0 1,0 0-1,0-1 0,0 1 1,0 0-1,0-1 0,1 1 1,-1-1-1,1 1 1,0-1-1,-1 0 0,1 0 1,0 0-1,0 1 0,1-1 1,-1 0-1,1 0 0,-1 0 1,1 0-1,0 0 0,0 0 1,1 0-1,-1 0 0,0 0 1,1 0-1,0 0 1,0 0-1,2-5 0,12-19-674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5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17516,'3'27'2056,"-4"8"-1104,-5-2-391,2 5 1327,-1 1-680,2-6-472,2-4-352,1-11-896,4-2-520,1-13 832,0-4-192,1-14-192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5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0 443 15611,'1'10'605,"0"-2"-246,0-1-1,0 0 1,1 0 0,0 0-1,3 8 1,-5-13-259,1-1 0,0 1 0,0-1 0,0 1-1,0-1 1,0 1 0,0-1 0,0 0 0,0 0 0,1 1 0,-1-1 0,0 0-1,1 0 1,-1 0 0,1 0 0,-1-1 0,1 1 0,0 0 0,-1-1 0,1 1-1,0-1 1,-1 1 0,1-1 0,0 0 0,0 0 0,-1 0 0,3 0 0,5-1 11,-1 0 1,0-1 0,0 0 0,0-1 0,0 1 0,0-2 0,0 1 0,-1-1 0,1 0-1,12-10 1,-6 3-31,0 0 1,-1-1-1,0 0 0,13-17 0,-22 23-20,1 1 0,-1 0 0,0-1 0,-1 0 0,1 0 0,-1 0 0,0-1-1,-1 1 1,3-11 0,-4 17-51,-1 0 1,0-1-1,0 1 0,0 0 0,0-1 0,0 1 0,0 0 0,0-1 1,0 1-1,0 0 0,0-1 0,0 1 0,0 0 0,0-1 0,0 1 1,0 0-1,0-1 0,0 1 0,0 0 0,0-1 0,0 1 0,-1 0 1,1-1-1,0 1 0,0 0 0,0-1 0,0 1 0,-1 0 0,1 0 1,0-1-1,-1 1 0,-9 4 187,-10 17-59,12-7-93,0-1 0,1 2 0,0-1 0,2 1 0,-1 0 0,2 0 0,0 0 0,-3 25 0,6-39-34,1 1 1,0 0-1,0 0 1,0-1-1,0 1 1,0 0 0,1 0-1,-1-1 1,0 1-1,1 0 1,0-1-1,-1 1 1,1 0 0,0-1-1,1 3 1,-1-3-1,-1-1 0,1 1 0,0-1 0,-1 1 0,1-1 1,0 0-1,-1 1 0,1-1 0,0 0 0,-1 0 0,1 1 0,0-1 1,0 0-1,0 0 0,-1 0 0,1 0 0,0 0 0,0 0 0,-1 0 1,1 0-1,0 0 0,0-1 0,1 1 0,3-2 29,0-1-1,0 1 0,-1-1 1,1 1-1,-1-2 0,0 1 1,1 0-1,3-5 0,9-11 58,0 0-1,-1-1 1,-1-1-1,-1-1 1,-1 0-1,13-30 0,-11 16 35,0-2 0,-3 0 0,10-50 0,-18 70-82,-1 0 0,0-21-1,-3 36-50,1 0 0,-1 0-1,0 0 1,0-1 0,-1 1-1,1 0 1,-1 0 0,1 0-1,-1 0 1,0 0 0,0 0-1,0 0 1,-1 0 0,1 1 0,-1-1-1,1 0 1,-1 1 0,0-1-1,0 1 1,-3-3 0,4 4-5,-1 1 0,1-1 0,0 1 1,-1-1-1,0 1 0,1-1 1,-1 1-1,1 0 0,-1 0 0,1-1 1,-1 1-1,0 0 0,1 1 0,-1-1 1,1 0-1,-1 0 0,1 1 0,-1-1 1,1 1-1,-1-1 0,1 1 0,-1 0 1,1-1-1,-2 2 0,-3 2-24,1 0-1,-1 0 1,-9 10-1,5-3 46,-1 0 1,2 0-1,0 1 0,0 0 1,1 1-1,0-1 0,1 2 1,1-1-1,0 1 1,0 0-1,2 0 0,-5 25 1,8-37-14,1 1 1,-1-1 0,1 1 0,0 0-1,0-1 1,1 1 0,-1 0-1,0-1 1,1 1 0,-1 0 0,1-1-1,0 1 1,0-1 0,0 1-1,0-1 1,1 0 0,-1 0 0,1 1-1,-1-1 1,1 0 0,0 0-1,-1 0 1,1 0 0,0-1 0,0 1-1,1 0 1,-1-1 0,4 2 0,5 2-86,-1-2 1,1 1 0,0-1-1,-1-1 1,19 2 0,0 0-208,-16-2-9,0 1 0,-1 0 0,1 1-1,-1 0 1,0 1 0,15 8 0,-22-9 98,1-1 0,-1 1 0,0 0 1,-1 1-1,1-1 0,-1 1 1,0 0-1,0 0 0,0 0 0,0 1 1,-1-1-1,0 1 0,0 0 0,3 10 1,-3-3-247,0-1 1,-1 0-1,0 1 1,-1-1-1,0 1 1,-1 15-1,-1-19-9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6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7 18700,'5'27'1653,"-5"-19"-1320,1-1 0,0 1 0,1-1 0,0 0 0,0 1-1,0-1 1,1 0 0,0 0 0,0-1 0,7 10-1,-10-16-278,1 1 0,-1 0-1,1 0 1,0-1 0,0 1-1,-1-1 1,1 1-1,0-1 1,0 1 0,0-1-1,0 1 1,0-1-1,0 0 1,0 0 0,-1 1-1,1-1 1,0 0-1,0 0 1,0 0 0,0 0-1,0 0 1,0 0 0,0 0-1,0 0 1,1-1-1,0 0 13,0 1-1,0-1 1,0-1-1,0 1 1,0 0-1,0 0 1,-1-1-1,1 1 1,0-1-1,2-3 0,-1 1 13,1-1 0,-1 0 0,0 0 0,0 0 0,0-1-1,-1 1 1,3-10 0,-4 13-69,-1 0 1,1 0-1,-1 0 1,0 0-1,1 0 1,-1 0-1,0 0 0,0 0 1,-1 0-1,1-1 1,0 1-1,-1 0 1,1 0-1,-1 0 0,0 0 1,1 0-1,-1 1 1,0-1-1,0 0 1,-1 0-1,1 0 0,0 1 1,0-1-1,-1 1 1,1-1-1,-1 1 1,-2-2-1,2 1-21,-1 1 0,1 0 0,-1 1 1,0-1-1,0 0 0,1 1 0,-1-1 0,0 1 0,0 0 0,0 0 0,1 0 1,-1 0-1,0 1 0,0-1 0,1 1 0,-1-1 0,0 1 0,0 0 0,1 0 1,-3 2-1,-3 1-19,1 0 0,0 1-1,1 0 1,0 0 0,-1 1 0,1 0 0,1 0 0,-1 0 0,1 0 0,1 1 0,-1 0 0,1 0 0,-6 13-1,8-15 27,0 0-1,1 0 0,-1 0 1,1-1-1,0 1 0,0 1 1,1-1-1,0 0 0,0 0 1,1 7-1,-1-8 11,1-1 1,0 1 0,0-1-1,0 0 1,0 0-1,1 0 1,0 0-1,-1 0 1,1 0-1,0 0 1,0 0-1,0-1 1,1 1-1,-1-1 1,1 1-1,4 2 1,-2-2-93,0 0 1,1 0-1,-1-1 1,1 0 0,0 0-1,-1-1 1,1 1-1,0-1 1,0 0 0,0-1-1,0 1 1,0-1-1,-1-1 1,1 1-1,0-1 1,0 0 0,0 0-1,0 0 1,-1-1-1,1 0 1,0 0 0,-1-1-1,0 0 1,0 1-1,0-2 1,0 1 0,0-1-1,6-5 1,7-19-421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6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15067,'0'0'1497,"7"0"-921,2-4-576,1 0 1768,-1-2-1248,-5 2-440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7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51 19476,'1'1'89,"-1"-1"1,1 0-1,0 0 0,-1 1 1,1-1-1,0 1 0,-1-1 0,1 0 1,-1 1-1,1-1 0,-1 1 1,1 0-1,-1-1 0,1 1 0,-1-1 1,1 1-1,-1 0 0,1-1 1,-1 1-1,0 0 0,0-1 0,1 1 1,-1 0-1,0-1 0,0 1 1,0 0-1,0 0 0,0-1 0,0 1 1,0 0-1,0 0 0,0 1 1,-4 29 898,3-26-577,-3 12-183,2 1 0,0-1 0,1 1 0,0 0 0,2-1 0,0 1 0,7 31-1,-8-48-223,0 0 0,0 1 0,1-1 0,-1 1-1,1-1 1,-1 1 0,1-1 0,0 0-1,0 0 1,-1 1 0,1-1 0,0 0 0,0 0-1,0 0 1,0 0 0,1 0 0,-1 0-1,0 0 1,0 0 0,0 0 0,2 0-1,-1-1 2,-1 1 0,1-1 0,-1 0 0,1 0 0,-1 0 0,1-1 0,-1 1 0,1 0 0,-1-1 0,0 1 0,1 0 0,-1-1 0,1 0 0,-1 1 0,0-1 0,0 0 0,2-1 0,6-5 23,0-1-1,-1 0 1,0 0 0,10-13 0,-14 15-18,92-120 302,-55 70-163,-36 49-126,22-26 72,-26 31-87,0 1 1,0-1-1,1 1 0,-1-1 1,1 1-1,0 0 1,-1-1-1,1 1 0,0 0 1,0 0-1,-1 1 1,1-1-1,0 0 1,0 0-1,4 0 0,-5 1-3,0 1 0,-1-1 0,1 1 0,0-1 0,-1 1 0,1-1 0,0 1 0,-1-1 0,1 1 0,0 0 0,-1-1-1,1 1 1,-1 0 0,1 0 0,-1-1 0,0 1 0,1 0 0,-1 0 0,0 0 0,1-1 0,-1 1 0,0 0 0,0 0-1,0 0 1,0 0 0,0 0 0,0 1 0,1 29 40,-1-27-40,-10 215-369,13-204-409,-3-15 727,0 0 0,1 0 0,-1 0 0,0 0 0,0 0 0,1 0 0,-1 0 0,0 0 0,0 0 0,1 0 0,-1 0 0,0 0-1,0 0 1,1 0 0,-1 0 0,0 0 0,0 0 0,1 0 0,-1 0 0,0 0 0,0-1 0,1 1 0,-1 0 0,0 0 0,0 0 0,0 0 0,1-1 0,-1 1 0,0 0 0,0 0 0,0-1 0,16-23-1284,-3-5 675,2-3-197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17572,'10'1'1520,"2"7"-992,3 3-200,13 6 632,-3 0-231,13 5-305,2-3-48,4-2-224,2-1-224,-3-6-648,-1-6-241,-11-10 777,-8-2-200,-17-7-152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7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55 14275,'-4'1'446,"-1"1"0,1 0 0,-1 0 0,1 0 0,0 0 0,0 1 1,0 0-1,0 0 0,1 0 0,-1 0 0,1 0 0,-1 1 0,1-1 0,-3 7 0,-2 1 184,1 0 0,0 1-1,-9 22 1,11-22-393,1 1-1,1-1 1,-4 17-1,7-25-205,-1-1-1,1 0 1,-1 0 0,1 0 0,0 0-1,0 0 1,0 1 0,1-1 0,-1 0-1,1 0 1,-1 0 0,1 0-1,0 0 1,0 0 0,1 0 0,-1 0-1,1 0 1,3 4 0,-4-5-23,1-1 1,-1 0-1,1 0 1,-1 0-1,1-1 1,0 1-1,-1 0 1,1-1-1,0 1 1,0-1-1,-1 1 1,1-1-1,0 0 1,0 1-1,0-1 1,0 0 0,-1-1-1,1 1 1,0 0-1,0 0 1,0-1-1,2 0 1,2-1 13,0-1 0,0 1 0,0-1 1,0 0-1,5-4 0,6-6 68,0 0-1,-1-1 1,0 0 0,-2-2-1,22-26 1,-27 29 16,0 0 1,0-1-1,-1 0 0,-1-1 1,0 1-1,-1-1 0,8-31 0,-14 44-92,0 0 0,1 0 0,-1 0 0,0 0 0,0 0 0,0 0 0,0 0 0,0 0-1,0 0 1,-1-3 0,1 5-13,0-1 0,-1 1-1,1 0 1,0 0 0,0-1-1,0 1 1,-1 0-1,1 0 1,0-1 0,0 1-1,-1 0 1,1 0 0,0 0-1,0-1 1,-1 1 0,1 0-1,0 0 1,0 0 0,-1 0-1,1 0 1,0 0-1,-1 0 1,1-1 0,0 1-1,-1 0 1,1 0 0,0 0-1,-1 0 1,1 0 0,0 1-1,-1-1 1,1 0 0,0 0-1,-1 0 1,1 0-1,-3 2-19,0-1 0,1 1 0,0-1 0,-1 1-1,1 0 1,0 0 0,0 0 0,0 0-1,0 1 1,0-1 0,-2 5 0,-3 5-179,1 0 0,0 0 0,-7 22 1,11-27-91,0 0 0,0 0 0,1 1 0,0-1-1,0 1 1,1-1 0,0 0 0,0 9 0,1-15 259,-1 0 0,0-1-1,0 1 1,0 0 0,0 0 0,0-1-1,1 1 1,-1 0 0,0-1 0,1 1-1,-1-1 1,1 1 0,-1 0 0,0-1-1,1 1 1,-1-1 0,1 1-1,-1-1 1,1 1 0,0-1 0,-1 1-1,1-1 1,0 0 0,-1 1 0,1-1-1,0 0 1,-1 0 0,1 1-1,0-1 1,-1 0 0,1 0 0,0 0-1,0 0 1,-1 0 0,1 0 0,0 0-1,-1 0 1,2 0 0,22-8-639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7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59 429 13571,'-3'11'407,"-6"25"855,2 1 0,1 1 1,-1 68-1,7-103-1147,0 0 1,0 0 0,0 1-1,1-1 1,0 0 0,-1 0-1,1 1 1,0-1 0,1 0-1,-1 0 1,1 0 0,3 5-1,-5-7-78,1-1-1,0 1 0,-1-1 0,1 1 0,0-1 1,-1 1-1,1-1 0,0 1 0,0-1 0,-1 0 1,1 1-1,0-1 0,0 0 0,0 0 0,0 0 1,-1 1-1,1-1 0,0 0 0,2 0 0,-1-1 1,0 1 0,0-1 0,0 0 0,0 1 0,-1-1 0,1 0-1,0 0 1,0 0 0,0 0 0,-1-1 0,3-1 0,7-9 29,0 0 0,-2 0 0,1-1-1,-2 0 1,0 0 0,7-16 0,-3 7 3,3-6 12,-2 0 0,-1 0 0,-1-1 0,-1-1 0,10-54 0,-16 60-50,-2-1 0,0 1-1,-1 0 1,-2-1 0,0 1 0,-2 0 0,-10-45 0,10 59-33,-1 0 0,1 0 0,-1 1 0,-1-1 0,-11-16 1,15 24-3,0 0 0,0 0 0,-1 0 0,1 0 0,-1 0 1,0 0-1,1 1 0,-1-1 0,0 1 0,0-1 1,0 1-1,0 0 0,0 0 0,0 0 0,-1 0 0,1 0 1,0 0-1,-1 0 0,1 1 0,0-1 0,-1 1 1,1 0-1,0 0 0,-1 0 0,1 0 0,-1 0 1,1 0-1,0 0 0,-1 1 0,-3 1 0,2 0 0,-1 1-1,1-1 1,0 1-1,0 0 1,0 1-1,0-1 1,1 1-1,-1-1 1,1 1-1,0 0 0,-3 6 1,-28 52 66,32-59-55,-6 14 43,0-1-1,1 1 1,1 1-1,0-1 1,1 1 0,1 0-1,1 0 1,-1 30 0,4-45-51,0-1 0,0 1 0,1 0 0,0 0 0,-1 0 0,1-1 0,0 1 0,0 0 0,0-1 0,0 1 0,1-1 0,-1 1-1,1-1 1,0 0 0,-1 1 0,1-1 0,0 0 0,0 0 0,1 0 0,-1-1 0,0 1 0,1 0 0,-1-1 0,5 3 0,5 0-145,0 0 0,0 0-1,0-2 1,20 4-1,22 4-497,-45-7 616,-1 1 0,0-1 1,0 1-1,0 1 0,0-1 0,-1 1 0,0 1 0,0-1 1,0 1-1,-1 0 0,1 1 0,-2-1 0,1 1 1,-1 1-1,0-1 0,0 1 0,-1 0 0,0 0 1,-1 0-1,1 0 0,-2 1 0,1-1 0,-1 1 0,0 0 1,-1-1-1,0 1 0,0 11 0,-1-2 67,0 0 1,-1 0-1,0 0 0,-6 23 0,6-43-139,1 0-1,-1 0 0,1 1 0,0-1 1,0 0-1,-1 0 0,1 0 1,1 0-1,-1-3 0,10-27-243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8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0 16836,'-24'16'1326,"1"1"0,0 0 1,1 2-1,-30 34 1,50-51-1264,0-1 0,1 2-1,-1-1 1,1 0 0,0 0 0,-1 0 0,1 1 0,0-1 0,0 0 0,1 1 0,-1-1 0,0 3 0,1-4-55,0 0 0,0 0 0,0-1 0,0 1 0,1 0 0,-1 0 0,0-1 0,1 1 0,-1 0 0,0-1 0,1 1 0,-1 0 0,0-1 0,1 1 0,-1-1 0,1 1 0,0 0 0,-1-1 0,1 0 0,-1 1 0,1-1 0,0 1 0,-1-1 0,1 0 0,0 1 0,-1-1 0,1 0 0,0 0 0,0 1 0,-1-1 0,1 0 0,0 0 0,0 0 0,-1 0 0,1 0 0,0 0 0,0 0 0,-1 0 1,1 0-1,0-1 0,0 1 0,56-5-88,24-1-114,-73 6 153,0 0 0,0 1-1,-1 0 1,1 0 0,0 1-1,0 0 1,12 5-1,-18-6 36,-1-1-1,1 1 0,0 0 0,0 0 0,-1 0 0,1 0 0,0 1 0,-1-1 0,1 0 0,-1 1 1,0-1-1,1 1 0,-1-1 0,0 1 0,0 0 0,0-1 0,0 1 0,0 0 0,0 0 0,-1 0 1,1-1-1,0 4 0,-1-2 15,0 0 1,0 1 0,-1-1-1,1 0 1,-1 0 0,1 0-1,-1 0 1,0 0-1,0 0 1,-1 0 0,1-1-1,-4 6 1,-2 2 54,0 0-1,-1 0 1,0-1 0,-1 0-1,0-1 1,-11 8 0,14-11-86,0-1 1,0 0-1,-1-1 1,1 0-1,-1 0 0,0 0 1,0-1-1,-7 2 1,11-3-66,1-1-1,-1 0 1,1 1-1,-1-1 1,0 0 0,1 0-1,-1-1 1,1 1 0,-1 0-1,1-1 1,-1 0 0,1 1-1,-1-1 1,1 0-1,0 0 1,-1-1 0,1 1-1,0 0 1,0-1 0,0 1-1,0-1 1,0 0-1,0 0 1,0 0 0,1 0-1,-3-2 1,2-1-11,-1 0 1,1 0-1,0 0 0,0 0 1,0 0-1,1-1 0,0 1 0,0 0 1,0-1-1,0-10 0,4-31-697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8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14499,'5'10'597,"-1"1"1,-1 1-1,0-1 1,0 0-1,-1 1 0,1 14 1,-3 72 1921,-1-55-1270,-1 56 549,1 115 647,2-206-2357,2 29 161,-3-36-239,0 1 0,1-1 0,-1 1 0,0-1 0,1 0 0,-1 1 0,1-1 0,0 1 0,-1-1 0,1 0 0,0 0 0,0 1 0,0-1 0,-1 0 0,2 0 0,-1 0 0,0 0 0,2 1 0,-2-1-12,0-1 0,0 0 0,0 0 0,0 0 0,0-1 0,0 1 0,0 0 0,0 0 0,0 0 0,0-1 0,0 1 0,0-1 0,0 1 0,0 0 0,0-1 0,0 0 0,0 1 0,0-1 0,-1 0 0,1 1 0,0-1 0,0 0 0,-1 0 0,1 1 0,0-1 0,-1 0 0,1 0 0,-1 0 0,1 0 0,-1 0-1,0 0 1,1-2 0,13-35-196,1-52-363,-5 29-157,-10 60 695,0 1 0,0-1 0,0 1 0,0-1 1,0 0-1,0 1 0,0-1 0,1 1 0,-1-1 0,0 1 1,0-1-1,1 1 0,-1-1 0,0 1 0,1 0 0,-1-1 0,0 1 1,1-1-1,-1 1 0,2-1 0,6 5-235,11 22 99,-13-17 108,-1-3 59,0 0 1,0 0 0,0-1-1,1 1 1,0-1 0,0-1 0,1 1-1,-1-1 1,1 0 0,0 0-1,0-1 1,0 0 0,1 0 0,8 1-1,-7-2 49,1-1-1,0 0 0,-1 0 1,1-1-1,0-1 0,-1 1 1,1-2-1,-1 1 0,1-1 1,-1-1-1,11-4 0,-8 3 29,-1-1-1,0-1 1,0 0 0,-1 0-1,0-1 1,0-1-1,9-8 1,-15 13-55,0-1 0,-1 1-1,0-1 1,1 0 0,-1 1 0,-1-1 0,1-1 0,0 1 0,-1 0 0,0-1 0,0 1 0,-1-1 0,1 0 0,-1 1 0,0-1 0,0 0 0,0 0 0,-1 0 0,0 0 0,0-5 0,0 8-25,-1 0-1,1 0 0,0 1 1,-1-1-1,0 0 1,1 1-1,-1-1 1,0 0-1,0 1 0,0-1 1,0 1-1,0 0 1,0-1-1,0 1 1,-1 0-1,1 0 0,0-1 1,-1 1-1,1 0 1,-1 0-1,1 1 1,-1-1-1,1 0 1,-1 0-1,0 1 0,0-1 1,1 1-1,-1-1 1,0 1-1,0 0 1,1 0-1,-1 0 0,0 0 1,0 0-1,1 0 1,-1 0-1,0 1 1,-2 0-1,-4 0-3,0 1 0,0 0 1,0 1-1,0 0 0,0 0 0,-10 7 0,7-3-5,0 1-1,1 0 1,0 0 0,0 1-1,1 0 1,0 1-1,-8 11 1,13-17 5,1 1-1,0 0 1,0-1 0,0 1 0,1 1 0,-1-1-1,1 0 1,1 0 0,-1 1 0,1-1 0,-1 1 0,2 0-1,-1-1 1,1 1 0,0 0 0,0-1 0,0 1 0,2 8-1,-1-11-4,1 1 0,0 0-1,0-1 1,0 1-1,0-1 1,1 0-1,-1 0 1,1 0-1,0 0 1,0 0-1,0-1 1,0 1-1,0-1 1,1 0 0,-1 0-1,1 0 1,-1 0-1,1-1 1,0 1-1,0-1 1,0 0-1,0 0 1,6 0-1,4 2-333,0-2 0,1 0 0,-1 0 0,0-2 0,19-2 0,-21 1 117,0 0-1,-1-1 0,18-7 0,-4-1-367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9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0 108 18004,'3'-13'2016,"3"-3"-1376,5-1-312,6 4 921,6 1-593,3 2-392,3 5-1712,1 0 1416,3-2-320,3-3-185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19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21028,'5'33'1585,"-5"7"-1281,8 6-120,5 10 472,-3-3-168,0 0-224,1-7-96,2-12-120,1-3-64,-2-12-320,-4-9-232,-5-11-528,-1-6-1673,-8-14 2281,-4-3-448,-16-16-232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20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4 154 16283,'-3'6'1897,"6"-5"-825,5-1-304,11-4 1177,10-5-313,15-1-360,5-3-199,10-3-265,1 1-128,1-4-504,0 2-272,-7 0-1048,-10-1 1040,-12 6-168,-6 1-137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20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1 225 20396,'4'0'1929,"9"-1"-1233,3-9-240,15-2 904,5-4-327,9-7-425,6 1-264,5-9-576,0 0-440,-4 4 592,-5 4-161,-10-6-127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21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141 511 15787,'-6'0'133,"-1"1"-1,1 0 1,-1 1-1,1-1 0,0 1 1,0 1-1,0-1 1,0 1-1,0 0 0,0 0 1,1 1-1,-1 0 1,1 0-1,0 0 0,0 0 1,1 1-1,-1 0 1,1 0-1,0 0 0,0 0 1,1 1-1,0 0 1,0 0-1,0-1 0,0 2 1,1-1-1,0 0 1,1 0-1,-1 1 0,1-1 1,0 7-1,0-6-92,1-1 0,0 0 0,0 1 0,0-1 0,1 0 0,0 1 0,0-1 0,1 0 0,2 8 0,-3-12-6,0 0 1,0 0 0,1 0 0,-1 0 0,0-1 0,1 1-1,-1 0 1,1-1 0,-1 1 0,1-1 0,0 1 0,-1-1-1,1 0 1,0 0 0,0 0 0,0 0 0,0 0 0,0 0-1,0 0 1,0-1 0,0 1 0,1-1 0,-1 0-1,0 1 1,0-1 0,0 0 0,1 0 0,-1 0 0,0-1-1,3 0 1,2 0 94,1-1 0,0-1-1,-1 0 1,1 0 0,-1 0-1,0-1 1,0 0 0,0 0 0,0-1-1,-1 0 1,0 0 0,6-6-1,2-4 296,0 0 0,-2-1 0,18-26 0,-22 30-208,-2 0 0,1-1 1,-2 1-1,0-1 0,5-18 1,-8 24-131,-1 1 1,0 0-1,0-1 1,-1 1 0,0-1-1,0 1 1,0-1-1,-1 1 1,0-1-1,0 1 1,0-1 0,-1 1-1,-3-9 1,4 14-76,1 0 1,-1-1-1,0 1 0,1 0 1,-1 0-1,0-1 0,0 1 0,0 0 1,0 0-1,0 0 0,0 0 1,0 0-1,0 0 0,-1 0 1,1 1-1,-3-2 0,4 1-9,-1 1-1,0 0 0,0 0 1,0 0-1,0 0 0,0 0 0,0 0 1,0 0-1,0 0 0,0 1 0,0-1 1,0 0-1,0 0 0,0 1 0,0-1 1,0 1-1,1-1 0,-1 1 0,-1 0 1,0 1-11,-1 0 0,1 0 0,-1 1 0,1-1 0,0 1 1,0 0-1,0-1 0,1 1 0,-1 0 0,1 0 0,-1 0 0,0 6 1,0-4-5,1 1 0,1 0 0,-1-1 0,1 1 1,0 0-1,0 0 0,1-1 0,-1 1 1,1 0-1,1-1 0,-1 1 0,1-1 1,3 8-1,-4-10 12,0-1 1,0 0 0,1 1-1,-1-1 1,1 0 0,0 0-1,-1 0 1,1 0 0,0 0-1,0-1 1,0 1 0,0 0-1,0-1 1,1 1 0,-1-1-1,0 0 1,1 0 0,-1 0-1,1 0 1,-1 0 0,1-1-1,-1 1 1,1-1 0,0 0-1,-1 1 1,1-1 0,0 0-1,-1-1 1,1 1 0,4-1-1,2-2 10,-1 0-1,0 0 1,1-1-1,-1 0 1,-1 0-1,1-1 1,-1 0-1,0 0 1,13-13-1,2-3 45,28-38 0,-24 26 13,-2-1 1,-1-1-1,20-42 0,-35 60-54,0 0 0,-2-1 0,0 0-1,0 0 1,-2-1 0,0 1-1,-1-1 1,-1 0 0,-1-21 0,-1 37-21,0 1 0,0-1 1,-1 0-1,1 0 1,-1 1-1,1-1 0,-1 0 1,0 1-1,0-1 1,-1 0-1,1 1 0,0 0 1,-4-5-1,4 6 2,0 0 0,0 1 0,0-1 1,0 0-1,0 1 0,0-1 0,0 1 0,0-1 0,0 1 0,-1 0 0,1-1 0,0 1 1,0 0-1,0 0 0,0 0 0,-1 0 0,1 0 0,0 0 0,0 0 0,0 0 0,-1 0 1,1 1-1,0-1 0,0 1 0,0-1 0,0 0 0,0 1 0,0 0 0,0-1 0,0 1 1,0 0-1,0-1 0,-2 2 0,-4 4-22,1 0-1,-1 1 1,1-1 0,1 1 0,-1 0-1,1 1 1,0-1 0,-6 15 0,-28 71 0,39-93 29,-19 54 58,-20 91 0,34-120-38,1 0 0,2-1 0,0 1 1,2 0-1,0 0 0,6 32 0,-5-48-24,1-1 0,0 1-1,1-1 1,0 0 0,0 0-1,1 0 1,0 0 0,0-1-1,1 1 1,0-1 0,6 7-1,-8-11-2,0 0 1,0 0-1,0 0 0,1-1 0,-1 1 1,1-1-1,0 0 0,0 0 0,-1-1 0,1 1 1,0-1-1,1 1 0,-1-1 0,0-1 1,0 1-1,0 0 0,1-1 0,-1 0 0,0 0 1,0 0-1,1-1 0,-1 0 0,0 1 1,5-3-1,-2 1 1,1-1 0,-1 0 1,0-1-1,0 0 0,0 0 0,-1 0 0,1-1 1,-1 0-1,0 0 0,-1-1 0,1 0 1,-1 0-1,0 0 0,0 0 0,4-9 0,4-8 30,-1-2-1,0 1 1,7-29-1,-11 32 13,-2 0 0,0-1 0,-1 0 0,-2-1 0,0 1 0,0-24 0,-3 44-33,0 1 0,0 0-1,0 0 1,0-1-1,0 1 1,0 0 0,0 0-1,0 0 1,-1-1 0,1 1-1,0 0 1,-1 0 0,1 0-1,-1 0 1,1 0 0,-1 0-1,1-1 1,-1 1-1,0 0 1,0 1 0,1-1-1,-3-2 1,2 4-3,0-1-1,0 0 1,0 1 0,0-1-1,0 1 1,0-1-1,0 1 1,0-1 0,0 1-1,1 0 1,-1 0 0,0-1-1,0 1 1,1 0-1,-1 0 1,0 0 0,1 0-1,-1 0 1,1 0 0,-1 0-1,1 0 1,0 0-1,-1 0 1,1 0 0,0 0-1,0 1 1,-11 30 14,2 0 0,2 1 1,0 0-1,3 0 0,0 0 0,3 1 0,0-1 1,8 59-1,-7-84-7,1 0 0,0-1-1,1 1 1,0 0 0,0-1 0,1 1 0,0-1-1,0 0 1,8 13 0,-10-19-51,-1-1 0,0 1 0,1-1 0,-1 0-1,0 1 1,1-1 0,-1 1 0,0-1 0,1 0 0,-1 1 0,1-1 0,-1 0 0,1 1 0,-1-1-1,1 0 1,-1 0 0,1 0 0,0 1 0,-1-1 0,1 0 0,-1 0 0,1 0 0,-1 0-1,1 0 1,-1 0 0,1 0 0,0 0 0,-1 0 0,1 0 0,-1 0 0,1-1 0,0 1 0,0-1-21,0 1 0,-1-1 0,1 0 1,-1 1-1,1-1 0,-1 0 1,1 1-1,-1-1 0,0 0 0,1 0 1,-1 1-1,0-1 0,1 0 0,-1 0 1,0 0-1,0 1 0,0-1 1,0 0-1,0 0 0,0 0 0,0-1 1,-1-10-546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21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23133,'3'-3'1936,"-3"5"-1416,-2-1-231,2 2 863,0 1-360,2 3-680,1-1-368,-1 0-912,-2-2 1296,0 3-312,-2-1-168,-4 3-97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10 302 17508,'-10'3'1568,"10"-6"-1024,7-1-136,24-12 825,9-4-137,18-6-400,7-4-128,7-6-128,2 0-136,-1 2-904,-7-1 1168,-19 10-560,-9 3-112,-18 5-24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21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26 427 19420,'3'0'203,"1"0"0,-1 0-1,1 0 1,0-1 0,-1 0 0,1 1-1,-1-1 1,1 0 0,-1-1 0,0 1-1,1-1 1,-1 1 0,0-1 0,0 0 0,0 0-1,0 0 1,0-1 0,3-3 0,6-6 364,0-1 0,15-22 0,-22 29-278,23-33 460,27-47 0,-48 73-708,0-1-1,-1 1 1,0-1-1,-1 0 1,-1-1 0,0 1-1,3-30 1,-7 41-36,1-1 0,-1 1 1,-1 0-1,1 0 0,0 0 0,-1 0 0,1 0 1,-1 0-1,0 0 0,0 0 0,0 0 1,0 0-1,-4-5 0,4 7-2,-1-1 0,1 0-1,-1 1 1,1-1 0,-1 1-1,0 0 1,1 0 0,-1-1-1,0 1 1,0 0 0,0 0-1,0 1 1,0-1 0,0 0 0,-4 0-1,0 1-1,1-1 0,0 1 0,0 1 0,0-1 0,0 1 0,0 0 0,-1 0 0,1 0 0,1 1 0,-1 0 0,0 0 0,0 0 0,1 0 0,-1 1 0,-5 4 0,-3 3 9,0 1-1,1 0 1,1 1 0,0 1-1,1-1 1,0 2 0,1-1-1,0 1 1,2 0 0,-1 1 0,2 0-1,0 0 1,0 1 0,2 0-1,0 0 1,0 0 0,2 0-1,0 0 1,1 1 0,0-1-1,4 25 1,-3-35 1,1-1 0,0 1 0,0-1 1,1 1-1,0-1 0,0 0 0,0 0 0,0 0 0,1 0 0,0 0 0,0 0 0,0-1 0,1 1 1,-1-1-1,8 7 0,-6-7-16,1-1 0,-1 0 1,1 1-1,-1-2 0,1 1 1,0-1-1,0 1 0,0-2 1,0 1-1,1-1 0,-1 0 1,0 0-1,11 0 0,-5-1-136,0-1 0,-1 0 0,1 0 0,-1-1 0,1-1 0,-1 0 0,1 0 0,-1-1 0,0-1 0,-1 0 0,1 0 0,11-9-1,9-11-210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22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16692,'20'23'2344,"3"7"-1280,2 7-384,1 5 1689,3 10-1161,-1 6-112,-2 12-263,-7 1-161,-10 10-304,-9 5-104,-13 0-64,-9 6-32,-21 1-184,-7 0-152,-13-2 224,0-1-72,0-13-8,3-9-56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34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1 108 17556,'-1'0'2024,"5"0"-1168,6 2-304,6-9 1457,0-8-857,11 1-448,6 2-144,7 1-288,-1 1-79,4 1-129,-3 1-112,-4 1-265,1 2-247,-8 1-480,-5 1-296,-8 0 984,-5 2-296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34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1 191 18492,'8'17'1616,"12"-12"-1056,5-5-208,13-5 497,8-6-153,4-9-352,9 0-344,4-6-760,-4-3-1065,-10-4 1489,-4 1-312,-12-4-224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35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17380,'3'-1'160,"1"1"0,-1 0 0,0 0 0,1 0 1,-1 1-1,1-1 0,-1 1 0,1 0 0,-1 0 0,0 0 1,0 0-1,1 1 0,-1-1 0,0 1 0,0 0 0,0 0 1,-1 0-1,1 0 0,0 0 0,-1 0 0,4 5 0,-2-2-133,0 0-1,0 0 0,0 0 0,-1 1 0,0-1 1,0 1-1,0 0 0,-1 0 0,0 0 0,0 0 1,1 7-1,-1 8 186,-1 0 1,-1-1 0,-1 1-1,-1 0 1,-1 0-1,-9 34 1,-46 122 1005,46-144-1050,5-16-325,-1 0-1,0 0 1,-14 20 0,21-37 154,-4 13-128,4-10-65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00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3 196 16508,'-1'-4'333,"1"0"0,-1 1 1,1-1-1,-1 0 1,1 0-1,0 0 1,1 0-1,-1 0 1,1 1-1,-1-1 1,1 0-1,0 0 1,1 1-1,-1-1 1,1 1-1,-1-1 1,1 1-1,0-1 0,0 1 1,1 0-1,3-4 1,7-8 654,0 2 0,29-25 0,-40 37-962,5-5 143,1 0-1,-1 1 1,1 0 0,1 0 0,-1 1 0,14-6 0,-20 9-156,-1 1 0,1-1-1,0 1 1,-1-1 0,1 1 0,0 0 0,-1 0 0,1 0 0,0 0 0,-1 0 0,1 0 0,0 0 0,-1 0 0,1 1 0,0-1 0,-1 1 0,1-1 0,0 1 0,-1-1 0,1 1 0,-1 0 0,1 0 0,-1 0 0,0 0 0,1 0-1,-1 0 1,0 0 0,0 1 0,0-1 0,0 0 0,0 1 0,0-1 0,0 0 0,0 1 0,0 0 0,-1-1 0,1 1 0,0-1 0,-1 1 0,0 0 0,1-1 0,-1 4 0,3 14-11,-2 0 0,0 1-1,-1 0 1,-1-1 0,0 1 0,-9 34 0,6-30 5,0-1-1,2 1 1,0 43 0,2-64-5,1 0 1,-1 0 0,0-1-1,1 1 1,0 0-1,0 0 1,-1-1-1,2 1 1,-1 0 0,0-1-1,0 1 1,1-1-1,-1 0 1,1 1-1,0-1 1,0 0 0,0 0-1,3 2 1,-2-2 2,0 0-1,0 0 1,0-1 0,1 0 0,-1 0 0,0 0-1,1 0 1,-1 0 0,1 0 0,-1-1 0,1 0 0,6 0-1,4-1 15,0-1-1,0-1 0,0 0 0,-1-1 0,1 0 0,14-7 0,-11 3-196,1-1-1,-2 0 0,1-1 1,-1-1-1,24-21 0,-33 26-123,0 0 0,-1-1 0,0 0 0,0 0-1,-1 0 1,0-1 0,0 0 0,-1 0 0,0 0 0,0-1-1,-1 1 1,0-1 0,3-17 0,-5 0-674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00.9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618 1 17444,'-38'66'2821,"-3"-1"-1,-92 110 1,38-54-1761,-188 285-644,255-363-2535,52-75-1049,21-36 0,-7 8 2023,0 7-41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01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31 136 15907,'0'-6'489,"1"-1"0,0 1 0,0 0 0,1 0 0,0 0 0,0 0 0,0 0 0,1 1 0,0-1 0,0 0 0,0 1 0,1 0 0,7-10 0,-7 11-192,-1 1 1,1-1-1,0 0 0,0 1 1,0 0-1,0 0 0,1 0 1,-1 0-1,1 1 0,0 0 0,-1 0 1,1 0-1,0 0 0,0 1 1,0 0-1,11-1 0,-15 2-263,0 0-1,0 0 0,1 0 1,-1 0-1,0 1 0,0-1 1,1 0-1,-1 1 0,0-1 0,0 1 1,0-1-1,0 1 0,0 0 1,0-1-1,1 1 0,-2 0 1,1 0-1,0 0 0,0-1 1,0 1-1,0 0 0,0 0 1,-1 1-1,1-1 0,0 0 1,-1 0-1,1 0 0,-1 0 1,0 0-1,1 1 0,-1-1 1,0 0-1,0 0 0,1 1 1,-1-1-1,0 0 0,0 0 0,-1 2 1,1 5 20,-1 1 0,0-1 0,0 0 0,-4 12 0,-11 27 70,-3 0-1,-1-2 1,-42 69-1,12-22-49,48-90-73,1 0 0,0 0 1,0 0-1,1 0 0,-1 0 0,0 0 0,1 0 0,-1 1 0,1-1 1,0 0-1,-1 4 0,2-6-2,-1 1 0,0 0 1,1-1-1,-1 1 0,1-1 1,-1 1-1,1-1 0,-1 1 0,1 0 1,-1-1-1,1 0 0,-1 1 1,1-1-1,0 1 0,-1-1 0,1 0 1,0 1-1,-1-1 0,1 0 0,0 0 1,0 0-1,-1 1 0,1-1 1,0 0-1,0 0 0,-1 0 0,1 0 1,0 0-1,0 0 0,-1-1 1,1 1-1,0 0 0,0-1 0,14 0-263,0 0-1,0-2 0,-1 0 1,0-1-1,1 0 0,-1-1 0,15-7 1,-4-7-131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01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0 17892,'9'3'1656,"-8"14"-952,-2 4-272,-3 9 937,-2 7-321,-1 7-320,-2 5-152,0 3-104,1-1-40,2-3-160,0-4-39,4-8-297,-1-5-233,1-15-591,2-13-392,-1 0 992,-2-18-240,-1-13-232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02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0 340 15331,'4'12'595,"0"0"-84,0 1-1,1 0 1,0-1 0,1 0-1,9 13 1,-14-23-484,1 0 0,0 0-1,-1 0 1,1 0 0,0 0-1,0 0 1,0 0 0,0-1-1,0 1 1,1-1 0,-1 0-1,0 1 1,1-1 0,-1 0 0,1 0-1,-1-1 1,1 1 0,-1 0-1,1-1 1,-1 0 0,1 1-1,0-1 1,-1 0 0,1 0-1,0-1 1,-1 1 0,1 0-1,-1-1 1,1 0 0,0 0 0,-1 0-1,5-2 1,3-2-303,0-1 1,0-1-1,-1 0 1,0 0 0,0-1-1,-1 0 1,9-10-1,26-24-2285,-42 41 2491,-1 0-1,1 1 1,0-1 0,-1 0-1,1 1 1,0-1 0,0 1-1,0-1 1,-1 1 0,1-1-1,0 1 1,0 0 0,0-1-1,0 1 1,0 0 0,0 0-1,0 0 1,0 0 0,1-1 0,-1 2 30,-1 0 1,1-1 0,-1 1-1,1-1 1,-1 1 0,1 0-1,-1-1 1,0 1 0,1 0-1,-1-1 1,0 1 0,1 0 0,-1 0-1,0 0 1,0-1 0,0 2-1,4 10 936,-4-12-783,1 1 0,-1-1 1,0 0-1,1 1 0,-1-1 0,1 1 1,-1-1-1,1 0 0,-1 1 0,1-1 0,-1 0 1,1 0-1,-1 1 0,1-1 0,-1 0 1,1 0-1,-1 0 0,1 0 0,-1 0 0,1 0 1,0 0-1,-1 0 0,1 0 0,-1 0 1,1 0-1,-1 0 0,1 0 0,-1 0 0,1 0 1,0-1-1,-1 1 0,1 0 0,-1 0 1,1-1-1,-1 1 0,1 0 0,-1-1 0,1 0 1,21-14 2291,-20 14-2127,18-15 654,0 0 0,-1-2 0,-1 0 0,-1-2 1,18-23-1,-30 35-878,0 1 1,0-1 0,0 0 0,-1-1 0,-1 1-1,1-1 1,-1 1 0,-1-1 0,1 0-1,-2 0 1,1-1 0,-1 1 0,-1 0 0,1 0-1,-2-1 1,1 1 0,-4-17 0,3 23-56,1 1 1,0 0-1,-1 0 1,0-1-1,0 1 1,1 0 0,-1 0-1,0 0 1,-1 0-1,1 0 1,0 0-1,-1 0 1,1 0 0,-1 1-1,1-1 1,-1 0-1,0 1 1,0-1-1,0 1 1,0 0 0,0 0-1,0 0 1,0 0-1,0 0 1,0 0-1,0 0 1,-1 1-1,1-1 1,0 1 0,0-1-1,-1 1 1,1 0-1,0 0 1,-1 0-1,1 0 1,0 1 0,-1-1-1,1 1 1,0-1-1,-5 2 1,-1 2-17,0-1 0,0 1-1,0 1 1,0-1 0,0 1 0,1 0 0,0 1 0,0 0-1,-9 11 1,2-1 20,2 1 0,0 0 0,1 1 0,0 0 0,2 1 0,0 0 0,1 1 0,-8 31 0,12-34 34,0 0 0,1 0 0,1 0 0,1 0 0,0 1 1,2-1-1,0 0 0,0 1 0,2-1 0,7 29 0,-9-42-28,1 0 0,-1 0 0,1 0 0,0 0 1,0-1-1,0 1 0,0 0 0,1-1 0,-1 0 0,1 0 0,6 6 1,-7-8-9,0 0 1,0 0 0,0 0 0,0 0 0,0 0 0,0 0 0,0 0 0,0-1 0,1 1 0,-1-1 0,0 0 0,0 1 0,1-1 0,-1 0 0,0-1 0,1 1 0,-1 0 0,0 0 0,0-1 0,0 0 0,1 1 0,-1-1 0,3-2 0,3-1-5,0-1 0,0 0 0,-1-1-1,0 0 1,0 0 0,0-1 0,9-11 0,-8 9-26,0 0 1,0 0 0,17-11 0,-25 20 24,1-1 0,-1 1 0,0 0 0,1-1 1,-1 1-1,1 0 0,-1-1 0,1 1 1,0 0-1,-1-1 0,1 1 0,-1 0 0,1 0 1,-1 0-1,1 0 0,0 0 0,-1 0 1,1-1-1,-1 1 0,1 1 0,0-1 0,-1 0 1,1 0-1,-1 0 0,1 0 0,0 0 0,-1 0 1,1 1-1,-1-1 0,2 1 0,-2 0 0,1 0 0,0 0-1,-1 0 1,1 0 0,-1 0 0,0 0-1,1 0 1,-1 0 0,0 1-1,0-1 1,1 0 0,-1 0-1,0 0 1,0 2 0,-6 40-58,4-33 29,-1 4-298,-1 0 1,-7 18-1,8-46-4536,11-6 3917,5-5-317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1 221 17692,'7'0'1352,"9"-4"-1072,5-9-96,12-4 40,6-6-392,11-13 1208,2-1-864,4-7-136,0-2-16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02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17764,'0'1'120,"0"-1"0,0 1 0,0-1 0,0 1 0,0-1 0,0 1 0,0-1 0,1 1 1,-1-1-1,0 1 0,0-1 0,0 0 0,0 1 0,1-1 0,-1 1 0,0-1 0,0 1 0,1-1 0,-1 0 0,0 1 1,1-1-1,-1 0 0,0 1 0,1-1 0,-1 0 0,1 0 0,-1 1 0,1-1 0,0 0 0,16-1 2240,21-15-32,-36 15-2170,12-5 138,-2-1 0,1 0-1,-1-1 1,0-1 0,-1 0 0,0 0-1,13-15 1,-23 23-278,0 0-1,0 0 1,-1 0 0,1 0-1,-1 0 1,1 0-1,-1 0 1,1 0 0,-1 0-1,1 0 1,-1 0 0,0 0-1,0 0 1,1 0-1,-1-2 1,0 3-10,0-1-1,-1 1 1,1-1-1,0 1 1,0 0-1,0-1 1,-1 1-1,1 0 1,0-1-1,0 1 1,-1 0 0,1 0-1,0-1 1,-1 1-1,1 0 1,0 0-1,-1 0 1,1-1-1,0 1 1,-1 0 0,1 0-1,-1 0 1,1 0-1,0 0 1,-1 0-1,1-1 1,-1 1-1,1 0 1,-3 0 7,-1 0 0,1 1 1,0-1-1,0 1 0,0-1 0,0 1 0,1 0 1,-1 0-1,0 0 0,-3 2 0,-4 3-16,0 1 0,1 0 0,-1 0 0,1 1 0,1 1 0,0-1 0,0 1 0,1 0 0,0 1 0,0 0 0,1 0 0,1 1 0,0-1 0,0 1 0,1 0 0,0 1 0,1-1 0,0 1 0,1-1 0,0 1 0,0 17 0,2-27-26,0 0 1,0 0-1,1 0 1,-1 0 0,0 0-1,1 0 1,-1 0 0,1 0-1,0 0 1,-1 0 0,1-1-1,0 1 1,0 0 0,0 0-1,1-1 1,1 4-1,-1-5-47,-1 1 0,0 0 0,1 0 0,-1-1 0,0 1 0,1-1 0,-1 1 0,1-1 0,-1 1 0,0-1 0,1 0-1,-1 0 1,1 0 0,-1 0 0,1 0 0,-1 0 0,3 0 0,1-1-77,0-1 1,0 1-1,0-1 0,0 0 0,0-1 1,-1 1-1,1-1 0,-1 0 1,0 0-1,1 0 0,3-5 0,13-15-501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03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4 16780,'-2'-1'329,"0"0"1,0 1 0,-1-1 0,1 1 0,0 0 0,-1 0 0,1 0-1,-1 0 1,1 0 0,0 0 0,-1 0 0,1 1 0,0-1 0,-1 1-1,1 0 1,0 0 0,0 0 0,0 0 0,-1 0 0,1 0 0,0 1-1,0-1 1,1 0 0,-1 1 0,-2 1 0,-2 3-7,0 0 1,0 1-1,0 0 1,1 0-1,-8 11 1,10-12-239,0 1 1,0 0 0,0 0-1,1 0 1,0 0 0,0 0-1,1 0 1,0 0 0,0 10-1,1-16-65,-1 1-1,1 0 0,1 0 1,-1-1-1,0 1 1,0 0-1,1 0 1,-1-1-1,1 1 0,-1 0 1,1-1-1,0 1 1,-1-1-1,1 1 0,0-1 1,0 1-1,0-1 1,0 1-1,1-1 1,-1 0-1,0 0 0,0 0 1,1 0-1,-1 1 1,1-2-1,-1 1 0,1 0 1,-1 0-1,1 0 1,0-1-1,-1 1 1,1-1-1,0 1 0,-1-1 1,1 0-1,0 0 1,0 0-1,-1 0 0,1 0 1,0 0-1,0 0 1,-1 0-1,3-1 1,3-1 37,-1 0 1,1 0-1,-1 0 1,0 0-1,0-1 1,0 0-1,0-1 1,0 1-1,0-1 1,-1 0-1,7-7 1,-4 4-2,0-1 0,0-1 1,-1 0-1,0 0 0,-1 0 0,6-10 1,-10 16-102,-1 0 0,0 0 0,1 1 1,-1-1-1,0 0 0,-1 0 0,1 0 0,-1 0 1,1 0-1,-1 0 0,0 0 0,0 0 1,0 0-1,0 0 0,-2-5 0,2 6-61,-1 1-1,0-1 0,0 1 1,0-1-1,0 1 1,0-1-1,0 1 1,0-1-1,-1 1 0,1 0 1,0 0-1,-1 0 1,1 0-1,-1 0 1,1 0-1,-1 0 0,0 0 1,1 1-1,-1-1 1,0 1-1,1-1 0,-1 1 1,0-1-1,0 1 1,0 0-1,1 0 1,-4 0-1,-16 1-524,1 4-196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05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1 232 20196,'1'4'2137,"8"-10"-1273,7 2-336,17-18 1505,13-6-977,11-5-440,3 0-216,3 0-480,-3 3-256,-8 10-536,-9 4-321,-17 9-439,-9 4 480,-17 6 488,-10 3-353,-16 4 25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06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8 181 16564,'-6'20'2088,"5"-6"-1208,8-9-232,7-10 1345,10-5-713,11-4-168,8-9-320,4 0-111,6-3-297,0 2-328,-6-2-632,-1 6 568,-18-6-144,-5 3-97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06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4 249 18452,'0'1'64,"-1"-1"1,1 0-1,0 1 1,-1-1-1,1 1 0,0-1 1,0 1-1,0-1 1,-1 0-1,1 1 1,0-1-1,0 1 0,0-1 1,0 1-1,0-1 1,0 1-1,0-1 1,0 1-1,0-1 0,0 1 1,0-1-1,0 1 1,0-1-1,1 1 1,-1-1-1,0 1 0,0-1 1,0 1-1,1-1 1,-1 0-1,0 1 1,1-1-1,-1 1 0,0-1 1,1 0-1,-1 1 1,1-1-1,1 1 55,0 0 0,0 0-1,0 0 1,0-1 0,0 1-1,0-1 1,0 0 0,0 1 0,4-1-1,4 0 249,1-1 0,0 0 0,12-3-1,14-7-31,0-1-1,-1-2 1,-1-1-1,0-2 1,-1-1-1,0-2 1,-2-1-1,-1-2 1,0-1-1,28-30 1,-30 17-251,-30 38-57,-3 5-1,-25 42-74,-37 85 0,51-99 40,-64 153 30,70-160-79,1 0 1,2 1-1,0 0 1,2 1-1,-1 29 1,9-5-4451,-6-64 3573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07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1 168 22013,'13'6'2128,"5"-15"-1432,10-7-288,7 0 865,7-5-297,7 1-576,2-2-368,-1 5-968,-1-1-449,-10 3 1073,-6 2-272,-7 6-184</inkml:trace>
  <inkml:trace contextRef="#ctx0" brushRef="#br0" timeOffset="1">500 70 17788,'-13'48'1840,"4"8"-1280,2 1-256,0 2 849,5-5-553,2-1-336,2-13-768,4-4 1832,-1-19-1264,5-5-40,3-14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07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178 145 18284,'3'-13'1198,"-1"0"0,0 0 0,0 0 0,-2 0 0,0-16 0,-2 27 679,-4 7-1218,-4 10-328,10-15-227,-8 12 69,1 1-1,0 0 0,1 0 0,1 0 1,-6 21-1,18-46 174,1-16-81,-8 28-257,1-1 0,-1 0 0,0 0 0,0 0 0,0 0-1,0 0 1,0 0 0,0 0 0,0 0 0,0 0 0,0 0 0,0 0 0,-1 0 0,1 1 0,0-1 0,-1 0 0,1 0 0,0 0 0,-1 0 0,1 0 0,-1 1 0,0-1 0,1 0 0,-2-1 0,1 2-10,0 0 0,0 0 1,0 0-1,0 0 0,0 0 0,0 0 1,0 0-1,0 0 0,0 0 1,0 1-1,0-1 0,1 0 1,-1 1-1,0-1 0,0 1 1,0-1-1,0 1 0,0-1 1,0 1-1,-7 5-28,1 0-1,0 0 1,-10 12 0,7-6 16,1 0 1,0 0 0,1 0-1,1 1 1,0 0-1,1 1 1,-7 21 0,11-29 7,1-1 0,0 1 0,0 0 0,0 0 0,1-1 1,0 1-1,0 0 0,0 0 0,3 9 0,-2-11-3,0 0 0,1 0 0,-1-1 0,1 1 0,0-1 0,0 1 0,0-1 0,0 0 0,1 0 0,-1 0-1,1 0 1,0 0 0,0 0 0,0-1 0,5 4 0,4 1-25,1-1 1,0-1-1,0 0 0,1 0 0,-1-1 1,17 2-1,40 13-72,-63-16 96,-1 0 0,1 0 0,-1 1 0,1-1 0,-1 1 0,0 1 1,9 8-1,-13-11 7,0 0 0,0 0 1,0 0-1,-1 0 0,1 0 0,-1 1 1,1-1-1,-1 0 0,0 1 1,0-1-1,0 1 0,0-1 0,-1 1 1,1 0-1,-1-1 0,1 1 1,-1 0-1,0 2 0,0-1-1,-1 0 1,0 0-1,0-1 0,0 1 0,0 0 1,-1-1-1,1 1 0,-1-1 0,0 0 1,0 1-1,-3 3 0,-4 3 2,0-1-1,0 1 1,-1-2-1,0 1 1,-1-2 0,-15 10-1,16-11 13,-1 0 0,0-1 0,0-1 0,-20 6-1,26-8-5,0-1-1,0 0 0,-1-1 0,1 1 1,0-1-1,0 0 0,-1 0 0,1-1 1,0 0-1,-1 0 0,1 0 0,0 0 1,-6-3-1,9 3-7,0 0 0,0 0 0,0 0 0,0-1 0,1 1 0,-1 0 0,0-1 0,0 1 0,1-1 0,-1 0 1,1 1-1,0-1 0,-1 0 0,1 0 0,0 0 0,0 0 0,0 0 0,0 0 0,0-3 0,0 1-13,0-1-1,1 1 1,0 0 0,-1-1-1,2 1 1,-1 0-1,0-1 1,1 1 0,2-6-1,1-5-57,1 2 0,1-1-1,0 1 1,16-25-1,5 1-72,1 2 0,50-48-1,-52 57 173,0-1 1,-2-1-1,-1-1 0,30-49 0,-51 75-11,0-1 0,-1 1-1,1-1 1,-1 1-1,0-1 1,0 1 0,0-1-1,0 0 1,0 0 0,-1 1-1,0-1 1,0 0-1,0 0 1,0 0 0,0 1-1,-3-8 1,2 7-4,-1 0 1,0 0-1,0 1 1,-1-1 0,1 0-1,-1 1 1,0 0-1,0 0 1,0-1-1,0 2 1,0-1-1,-1 0 1,1 1-1,-7-4 1,1 1-108,0 0 0,-1 0 0,1 1 0,-1 0 0,0 1 0,-1 0 0,1 1 1,0 0-1,-1 1 0,1-1 0,-21 2 0,28 0-100,1 1 0,0-1 0,0 1 0,-1 0 0,1 0 0,0 0 1,0 0-1,-4 2 0,6-3 161,0 0 0,-1 1 0,1-1 0,0 0 0,-1 1 0,1-1 1,0 0-1,-1 1 0,1-1 0,0 0 0,-1 1 0,1-1 0,0 0 0,0 1 0,0-1 1,-1 1-1,1-1 0,0 1 0,0-1 0,0 0 0,0 1 0,0-1 0,0 1 1,0-1-1,0 1 0,0-1 0,0 1 0,0-1 0,0 1 0,0-1 0,0 0 1,0 1-1,1-1 0,-1 1 0,0-1 0,0 1 0,0-1 0,1 0 0,-1 1 0,0-1 1,0 0-1,1 1 0,-1-1 0,0 0 0,1 1 0,-1-1 0,1 0 0,-1 0 1,0 1-1,1-1 0,11 6-858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08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18 17772,'-6'7'1165,"-1"0"0,2 1-1,-1-1 1,1 1 0,0 1 0,-6 12 0,6-8-783,1-1 0,0 1 1,0 1-1,-1 15 0,3-13-409,0 0-1,2 0 1,0 0 0,1 0 0,0 0-1,2 0 1,0 0 0,6 20-1,-3-22 29,1 0-1,0-1 1,1 1-1,0-2 0,1 1 1,0-1-1,1 0 1,16 14-1,19 24-5,-42-46 5,0 0 0,0 1 0,0-1 1,0 1-1,-1 0 0,0 0 0,0 0 0,0 0 0,-1 0 0,1 0 1,-1 1-1,-1-1 0,1 10 0,-1-7 1,0 0 1,-1-1-1,-1 1 0,1-1 1,-1 1-1,-1-1 0,1 1 0,-8 12 1,4-8 19,-1-1 0,0 0 0,-1-1 0,0 0 1,-1 0-1,0-1 0,0 0 0,-1 0 0,0-1 1,-1 0-1,-14 7 0,23-13-8,0-1-1,-1 0 1,1 0 0,-1 0-1,1 0 1,-1 0 0,1-1 0,-1 1-1,1-1 1,-1 1 0,0-1-1,1 0 1,-1 0 0,1 0-1,-1 0 1,0-1 0,-2 0 0,3 0-2,0 0 0,0 0 0,0 0 1,0 0-1,0-1 0,1 1 1,-1 0-1,1-1 0,-1 1 0,1-1 1,-1 0-1,1 0 0,0 1 1,0-1-1,0 0 0,-2-3 1,0-4 6,1 0 0,-1 0 0,2-1 0,-1 1 0,1 0 0,1-1 0,-1 1 0,2-12 0,3-13-35,2 1 0,0 0 0,2 1 0,2 0 0,18-43 0,85-151 300,-60 126 72,-53 99-364,5-7 37,-1 0 1,0-1-1,-1 1 1,0-1-1,2-12 0,-4 20-102,-1-1 0,0 1 0,0-1 0,0 1 0,0-1 0,0 0 0,0 1 0,0-1 0,0 1 0,-1-1 0,1 1 0,-1-1 0,1 1 0,-1 0 0,1-1 0,-1 1 0,0 0 0,0-1 0,0 1 0,0 0 0,0 0 0,0 0 0,0-1 0,0 1 0,0 0 0,0 1 0,0-1 0,-1 0 0,1 0 0,0 0 0,-1 1 0,1-1 0,-1 1 0,1-1 0,-1 1 0,1-1 0,-1 1 0,1 0 0,-3 0 0,-24-2-1017,16 1 393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35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11 220 16484,'-2'-4'238,"1"0"1,-1 0 0,1 0 0,0 0 0,0 0 0,0-1 0,0 1 0,1 0 0,0 0 0,0-1 0,0 1 0,0 0 0,1 0 0,1-8 0,2 0 169,0-1-1,1 1 0,10-16 1,-6 10-109,-6 12-229,-1 1 1,1 0 0,1 0-1,-1 0 1,1 0 0,0 0-1,0 1 1,0 0 0,0 0 0,1 0-1,0 0 1,9-5 0,-13 8-63,0 1 0,0 0 0,0 0 1,1 0-1,-1 0 0,0 0 0,0 0 1,0 0-1,0 0 0,0 0 0,0 0 1,0 0-1,0 1 0,0-1 0,0 1 1,0-1-1,0 1 0,0-1 0,0 1 1,0-1-1,0 1 0,-1 0 0,1-1 1,0 1-1,0 0 0,-1 0 0,1 0 1,0-1-1,-1 1 0,1 0 0,-1 0 1,1 0-1,-1 0 0,1 0 0,-1 0 1,0 0-1,1 2 0,2 6 22,-1 0 0,1 0 0,0 11 0,-2-17-15,8 83 172,-7-57-51,2 1 1,10 42-1,-13-68-111,0 0 0,0-1 0,1 1 0,-1-1 0,1 1 0,0-1 0,0 1 0,0-1 0,1 0 0,-1 0 1,1 0-1,0 0 0,0-1 0,0 1 0,0-1 0,0 0 0,0 0 0,0 0 0,1 0 0,-1 0 0,1-1 0,0 1 0,5 0 0,1 0 12,0-1 0,0 0 0,0 0-1,0-1 1,0-1 0,0 0 0,0 0-1,10-3 1,13-4-42,43-13-1,-66 17-204,-1 0 0,1 0 0,0-1-1,-1 0 1,0-1 0,0 0-1,0 0 1,11-11 0,-18 14 158,0 1-1,0 0 1,0-1 0,0 1 0,-1-1-1,1 0 1,-1 1 0,0-1-1,1 0 1,-1 0 0,0 0 0,-1 0-1,1 0 1,0-5 0,0-19-492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36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0 13531,'-2'5'320,"0"0"1,0 0-1,-1-1 0,1 1 1,-1-1-1,0 0 0,-1 0 1,1 0-1,-5 4 0,-9 11 1247,-12 23-421,-34 65 0,37-59-683,25-47-453,-90 164 1346,70-122-924,-29 89-1,47-125-590,1 1 0,0 0-1,0 0 1,1-1 0,0 1 0,0 0 0,1 11-1,0-19 159,0 0-1,0 0 0,0 1 0,0-1 0,0 0 0,0 0 0,0 1 0,0-1 1,0 0-1,1 0 0,-1 0 0,0 1 0,0-1 0,0 0 0,0 0 0,0 0 1,0 1-1,0-1 0,1 0 0,-1 0 0,0 0 0,0 0 0,0 0 1,0 1-1,1-1 0,-1 0 0,0 0 0,0 0 0,0 0 0,1 0 0,-1 0 1,0 0-1,0 0 0,0 0 0,1 0 0,-1 0 0,0 0 0,0 0 0,0 0 1,1 0-1,-1 0 0,0 0 0,0 0 0,1 0 0,-1 0 0,0 0 1,0 0-1,0 0 0,1 0 0,-1 0 0,0 0 0,0 0 0,0-1 0,0 1 1,1 0-1,-1 0 0,0 0 0,0 0 0,0 0 0,0-1 0,0 1 0,1 0 1,-1 0-1,0 0 0,0-1 0,0 1 0,10-13 129,2-8-389,5-5-4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20260,'-20'0'1841,"8"0"-1321,5 2-368,9-1 64,5 1-936,1-1 720,0-1-296,-1 2-376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2:5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0 674 13603,'1'1'65,"0"-1"0,-1 1 0,1-1 1,0 1-1,0-1 0,-1 1 0,1-1 0,0 0 0,0 1 1,-1-1-1,1 0 0,0 0 0,0 0 0,0 1 1,0-1-1,0 0 0,-1 0 0,1 0 0,0 0 0,0-1 1,0 1-1,0 0 0,-1 0 0,1 0 0,0-1 1,0 1-1,0 0 0,-1-1 0,1 1 0,0-1 0,0 1 1,0-2-1,26-23 349,-20 18-24,31-37 459,-2 0 0,-1-3 0,-3-1 0,-2-1 0,-2-1 0,27-69 0,-39 67-349,-17 51-431,-1 4-57,-3 6-22,-4 45-56,9-50 66,-1 0-1,1 0 1,0 0 0,0 0 0,1 0 0,-1 0-1,1 0 1,0 0 0,0 0 0,3 7 0,-4-10-1,1 0 1,0 0-1,0 0 1,0 0 0,0 0-1,0 0 1,1-1-1,-1 1 1,0 0 0,0-1-1,0 1 1,1-1 0,-1 1-1,0-1 1,0 0-1,1 0 1,-1 1 0,0-1-1,1 0 1,-1 0-1,0 0 1,1 0 0,-1-1-1,0 1 1,1 0 0,-1 0-1,0-1 1,1 1-1,-1-1 1,0 1 0,0-1-1,0 0 1,2-1-1,6-2 16,-1-1 0,0-1 0,11-8 0,2-5 145,-1-2 0,0 0-1,-1-1 1,-2-1 0,0-1-1,-2 0 1,24-50 0,-36 68-76,0 0 1,-1-1-1,0 1 1,0-1-1,1-6 1,-4 5 124,-3 11-109,-3 10-28,4-5-50,1 1 0,-1 0 0,2-1 0,-1 1 0,1 0 0,0 0 0,1 0 0,0 0 0,1 0 0,2 15 0,-2-21-36,-1 0-1,1 0 0,0 0 1,0 0-1,1 0 0,-1-1 1,0 1-1,1 0 0,0-1 1,0 1-1,-1-1 0,2 0 1,-1 1-1,0-1 0,0 0 1,1 0-1,-1-1 0,1 1 1,-1 0-1,1-1 1,0 0-1,-1 1 0,1-1 1,0 0-1,0 0 0,0-1 1,0 1-1,0-1 0,0 1 1,0-1-1,0 0 0,0 0 1,0 0-1,4-1 0,-3 1 14,0-1 0,0 1 0,0-1 0,-1 0 0,1 0 0,0 0 0,-1-1 0,1 1 0,-1-1 0,0 0 0,1 0 0,-1 0 0,0 0 0,0-1 0,0 1-1,0-1 1,-1 0 0,5-5 0,-3-2-103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37.0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15 246 15307,'0'0'42,"0"0"-1,0 1 1,0-1 0,0 1-1,0-1 1,0 0-1,0 1 1,0-1 0,0 0-1,0 1 1,0-1-1,0 1 1,0-1 0,0 0-1,0 1 1,0-1-1,0 0 1,1 1 0,-1-1-1,0 0 1,0 1-1,0-1 1,1 0 0,-1 0-1,0 1 1,0-1-1,1 0 1,-1 0 0,0 1-1,1-1 1,-1 0-1,0 0 1,1 0 0,-1 1-1,0-1 1,1 0-1,-1 0 1,0 0 0,1 0-1,-1 0 1,1 0-1,-1 0 1,0 0 0,1 0-1,-1 0 1,0 0-1,1 0 1,-1 0 0,1 0-1,-1 0 1,0 0-1,1 0 1,-1-1 0,0 1-1,1 0 1,-1 0-1,0 0 1,0-1 0,1 1-1,-1 0 1,0 0-1,1-1 1,-1 1 0,1-1-1,21-19 1319,-14 9-1014,0 0 1,0-1-1,-1 0 0,0 0 1,-1 0-1,-1-1 0,0 0 1,-1 0-1,0 0 0,-1-1 1,0 1-1,-1-1 0,0-15 1,-2 27-299,0 0 1,0 0-1,0 0 1,0 0-1,-1 0 1,1 0-1,-1 0 1,1 0-1,-1 0 0,0 0 1,0 0-1,0 0 1,0 0-1,0 1 1,0-1-1,0 0 1,-3-2-1,3 3-33,0 1-1,0-1 1,0 1-1,0 0 1,0-1-1,0 1 1,0 0 0,0 0-1,0-1 1,0 1-1,-1 0 1,1 0-1,0 0 1,0 0-1,0 0 1,0 0 0,0 1-1,0-1 1,0 0-1,0 1 1,0-1-1,0 0 1,0 1-1,0-1 1,0 1-1,0 0 1,0-1 0,0 1-1,0 0 1,1-1-1,-1 1 1,0 0-1,1 0 1,-2 1-1,-4 6 0,0-1 0,1 1 0,0 0 0,0 0 0,1 1 0,0-1 1,-4 13-1,1 2-32,-8 40 1,14-58 11,-2 8-12,1 0 0,0 0-1,1 0 1,0 1-1,1-1 1,0 1 0,1-1-1,4 20 1,-5-32-12,0 1 0,1-1 0,-1 0 0,1 0-1,-1 0 1,1 1 0,-1-1 0,1 0 0,-1 0 0,1 0-1,0 0 1,0 0 0,-1 0 0,1 0 0,0 0 0,0-1 0,0 1-1,0 0 1,0 0 0,0-1 0,0 1 0,1 0 0,-1-1 0,0 1-1,0-1 1,0 0 0,2 1 0,-1-1-87,1-1 0,-1 1 0,0-1 0,1 1 0,-1-1 0,0 0 0,0 0 0,0 0 0,0 0 0,0 0 0,0 0 0,0 0 0,3-3 0,4-5-311,0 0 0,0 0-1,-1 0 1,10-15-1,3-11-320,1-2-134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37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17 13939,'-5'58'3187,"3"-43"-2225,1 0-1,0 22 1,1-37-945,-1 1 0,1-1 1,0 0-1,0 1 0,0-1 0,0 1 1,0-1-1,1 0 0,-1 1 0,0-1 0,0 0 1,0 1-1,0-1 0,0 0 0,0 1 1,1-1-1,-1 0 0,0 1 0,0-1 0,0 0 1,1 1-1,-1-1 0,0 0 0,0 0 1,1 1-1,-1-1 0,0 0 0,1 0 0,-1 0 1,0 0-1,1 1 0,-1-1 0,0 0 0,1 0 1,-1 0-1,0 0 0,1 0 0,-1 0 1,1 0-1,-1 0 0,0 0 0,1 0 0,-1 0 1,0 0-1,1 0 0,-1 0 0,0 0 1,1 0-1,-1 0 0,1-1 0,-1 1 0,0 0 1,0 0-1,1 0 0,-1-1 0,22-14 383,-19 12-325,27-23 323,-16 14-173,0 0-1,0 1 0,1 0 0,22-11 0,-35 21-203,0 0 0,-1 0 0,1 1 0,0-1 0,0 0 0,-1 1 0,1-1 0,0 1 0,0 0 0,0 0 1,0-1-1,0 1 0,-1 0 0,1 1 0,0-1 0,0 0 0,0 0 0,0 1 0,3 1 0,-3-1-6,-1 0 0,1 0 0,-1 1 0,0-1-1,1 0 1,-1 1 0,0-1 0,0 1 0,0-1 0,0 1 0,0 0 0,0 0 0,0-1 0,-1 1-1,1 0 1,0 2 0,1 8 24,0 0 0,-1 0-1,-1 0 1,-1 22 0,1-30-35,-4 52 339,5-56-314,-1 0 0,1-1 1,0 1-1,0-1 0,0 1 0,0-1 1,0 1-1,-1-1 0,1 1 0,0-1 1,0 0-1,-1 1 0,2-3 0,11-13 208,-1-1 0,15-30 0,-21 34-182,1 0 1,1 1-1,0 0 1,1 0-1,0 1 1,0 0 0,14-12-1,-22 22-57,0 0 1,0 1-1,-1-1 0,1 0 0,0 1 0,0-1 0,0 0 1,0 1-1,0-1 0,1 1 0,-1 0 0,0-1 0,0 1 1,0 0-1,0 0 0,0-1 0,0 1 0,1 0 1,-1 0-1,0 0 0,0 0 0,2 1 0,-2 0-4,0-1-1,0 1 1,0 0 0,0 0-1,0-1 1,0 1-1,0 0 1,-1 0 0,1 0-1,0 0 1,0 0-1,-1 0 1,1 0-1,-1 1 1,1-1 0,-1 0-1,1 2 1,1 5-53,-1 0 1,1 0 0,-1 1-1,-1 12 1,-1-2-137,0-1 0,-5 19 1,-1 4-1596,8-39 1260,1-4 366,-1 1 74,6-11-350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37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53 15715,'-15'46'1394,"-24"97"1884,35-126-2970,1-1 0,1 1 0,1 0 0,0 0 0,1 0 0,4 23 0,-4-39-296,0 0 0,0 0 0,0 0 0,0 0 0,1 0 0,-1 0 0,0 0 0,1 0 0,-1 0 0,1 0 0,-1 0 0,1-1 0,0 1 0,0 1 0,0-1-9,-1-1 0,0 0 0,1 0 0,-1 0 0,0 0 0,1 0 0,-1 0 0,0 0 0,1 0 0,-1 0 0,0 1 0,1-1 0,-1-1 0,0 1 0,1 0 0,-1 0 0,0 0 0,1 0 0,-1 0 0,0 0 1,1 0-1,-1 0 0,0 0 0,0-1 0,1 1 0,-1 0 0,0 0 0,1-1 0,1-1 0,0 0-1,0 0 1,0-1 0,0 1 0,0 0-1,-1-1 1,1 0 0,1-3 0,7-23-70,-1 0 0,-1-1 0,-1 0 0,4-50 0,-6 34-193,14-47 0,-19 91 247,1-1-1,-1 1 1,1 0 0,0-1 0,0 1 0,0 0-1,0-1 1,0 1 0,1 0 0,-1 0 0,1 0-1,2-3 1,-4 5 11,1 0 0,-1-1 0,1 1 1,0 0-1,-1 0 0,1 0 0,-1-1 0,1 1 0,-1 0 0,1 0 0,-1 0 1,1 0-1,0 0 0,-1 0 0,1 0 0,-1 0 0,1 0 0,-1 0 0,1 0 1,1 1-1,14 12 2,-12-9 59,-1 0 0,1 0-1,-1 1 1,0-1 0,0 1 0,-1 0 0,1 0-1,-1 0 1,0 0 0,2 11 0,-4-13 2,1 1-1,-1 0 1,0 0 0,-1 0 0,1-1 0,-1 1-1,1 0 1,-1 0 0,0-1 0,-1 1 0,1-1-1,-1 1 1,1-1 0,-1 1 0,0-1 0,-5 6-1,2-2-50,-1 0-1,-1 0 0,1 0 1,-1-1-1,0 0 0,-8 5 0,12-9-184,0 0-1,0 0 1,0-1-1,0 1 1,0-1-1,-1 0 1,1 0-1,0 0 0,-1 0 1,1 0-1,0-1 1,-1 1-1,1-1 1,-1 0-1,1 0 1,-1-1-1,1 1 0,0 0 1,-5-2-1,-3-7-440,3-4-216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38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47 13539,'0'0'133,"-1"-1"1,1 0 0,-1 0-1,1 0 1,-1 0 0,1 1-1,0-1 1,-1 0-1,1 0 1,0 0 0,0 0-1,0 0 1,-1 0-1,1 0 1,0 0 0,0 0-1,0 0 1,1 0-1,-1 0 1,0 0 0,0 0-1,0 0 1,1 0-1,-1 1 1,1-1 0,0-2-1,0 2 111,1-1 0,-1 1-1,1 0 1,-1-1 0,1 1 0,0 0-1,-1 0 1,1 0 0,0 0-1,0 0 1,0 1 0,3-2 0,0 1 34,0-1 1,0 1 0,0 1 0,0-1 0,1 1 0,-1 0 0,0 0 0,0 0 0,1 1-1,4 1 1,-7-1-229,0 0 1,0 0-1,0 1 0,0-1 0,0 1 0,-1 0 0,1-1 0,-1 1 1,1 1-1,-1-1 0,0 0 0,0 0 0,0 1 0,0-1 0,0 1 1,0 0-1,1 3 0,-1-1-26,-1 0-1,0-1 1,0 1 0,0 0 0,0 0 0,-1 0-1,1 0 1,-1 0 0,-1 0 0,0 5 0,-1 5-2,-2 0 1,0 0 0,-1 0 0,0-1 0,-1 0 0,-8 15 0,-18 26 109,32-55-132,0 0 1,0 0 0,0 1 0,0-1-1,0 0 1,0 0 0,0 0 0,0 0 0,-1 0-1,1 0 1,0 0 0,0 0 0,0 1-1,0-1 1,0 0 0,0 0 0,0 0-1,0 0 1,0 0 0,0 0 0,0 1-1,0-1 1,0 0 0,0 0 0,0 0 0,0 0-1,0 0 1,0 0 0,0 1 0,0-1-1,0 0 1,0 0 0,0 0 0,0 0-1,0 0 1,0 0 0,1 0 0,-1 1 0,0-1-1,0 0 1,0 0 0,0 0 0,0 0-1,0 0 1,0 0 0,0 0 0,0 0-1,1 0 1,-1 0 0,0 0 0,0 0-1,0 1 1,0-1 0,0 0 0,0 0 0,1 0-1,-1 0 1,0 0 0,0 0 0,0 0-1,0 0 1,14-4-153,20-10-601,-32 12 624,89-38-1373,-56 28 1037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39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14947,'0'-1'149,"0"0"1,0 1-1,0-1 0,0 1 1,0-1-1,0 1 0,-1-1 1,1 0-1,0 1 0,0-1 1,1 1-1,-1-1 0,0 0 0,0 1 1,0-1-1,0 1 0,0-1 1,1 1-1,-1-1 0,0 1 1,1-1-1,-1 1 0,0-1 1,1 1-1,-1-1 0,0 1 0,1-1 1,-1 1-1,1 0 0,-1-1 1,1 1-1,-1 0 0,1-1 1,-1 1-1,1 0 0,0 0 1,21-9 1402,-20 8-1442,21-4 388,0 0 0,0 2 0,0 0 0,46 2 0,96 14-265,-153-11-190,25 1-36,-12-1 7,39 8 0,-62-10-11,-1 1 0,0-1-1,0 0 1,0 1 0,0-1 0,0 1 0,0-1 0,1 1 0,-1-1 0,0 1 0,0 0 0,1 1 0,-2-2 0,0 1-1,1-1 1,-1 0 0,0 1 0,0-1 0,0 0-1,0 1 1,0-1 0,0 0 0,0 1 0,0-1 0,0 0-1,0 1 1,0-1 0,0 0 0,0 1 0,0-1-1,0 0 1,0 1 0,0-1 0,0 0 0,0 1-1,0-1 1,-1 0 0,1 1 0,0-1 0,-1 1 0,-1 2 25,-1 0 0,-1 0 0,1-1 0,0 1 0,-7 3 0,1 0 0,-39 28 494,-62 59 0,93-76-403,0 0 0,2 1 0,0 0 0,1 1 0,1 1 0,-17 33-1,30-53-159,0 1-1,-1-1 0,1 1 1,-1 0-1,1-1 0,0 1 1,0 0-1,-1-1 0,1 1 0,0 0 1,0 0-1,0-1 0,0 1 1,-1 0-1,1-1 0,0 1 0,0 0 1,1 0-1,-1-1 0,0 1 1,0 0-1,0 0 0,0-1 1,1 1-1,-1 0 0,1 0 0,0-1-5,-1 0-1,1 0 1,0-1 0,0 1-1,-1 0 1,1 0-1,0-1 1,0 1-1,-1-1 1,1 1-1,0 0 1,-1-1-1,1 0 1,0 1-1,-1-1 1,1 1-1,-1-1 1,1 0-1,-1 1 1,1-1-1,-1 0 1,0 1-1,1-1 1,-1 0-1,1-1 1,14-25-362,2-6-165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40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16908,'1'-15'839,"0"-1"1,6-21-1,-6 32-634,1 0 0,0-1 0,0 1 0,0 0 0,0 0 0,1 0 0,0 0 0,0 1 1,7-9-1,-10 12-169,1 0 0,0 0 0,0 0 0,0 0 0,-1 0 0,1 0 0,0 1 0,0-1 0,0 0 0,0 1 0,0-1 0,1 1 0,-1-1 0,0 1 0,0 0 0,0-1 0,0 1 0,0 0 0,1 0 0,-1 0 0,0-1 0,0 1 0,0 1 0,1-1 0,-1 0 0,0 0 0,0 0 0,0 1 0,0-1 0,1 0 0,-1 1 0,0-1 0,0 1 0,0-1 0,0 1 0,0 0 0,0 0 0,0-1 0,1 2 0,0 1-5,1 1 0,-1-1 0,1 0 0,-1 1 0,-1-1-1,1 1 1,0 0 0,-1-1 0,1 1 0,0 5 0,1 10 1,0 0 1,-2 0-1,0 0 0,-3 33 1,-16 77 92,-1 2 136,19-129-246,0 1 1,-1 0-1,1 0 0,0 0 1,1-1-1,-1 1 0,0 0 1,1 0-1,-1-1 0,1 1 1,0 0-1,0-1 0,0 1 1,0-1-1,1 1 0,-1-1 1,1 0-1,-1 1 0,4 2 1,-2-3 6,-1 0 1,1-1-1,0 1 1,0-1 0,0 0-1,0 1 1,1-1-1,-1-1 1,0 1 0,0 0-1,1-1 1,-1 0-1,0 1 1,1-1 0,-1 0-1,4-1 1,18-3-36,1-1 0,-1-1 0,0 0 0,-1-3 0,0 0 0,0-1 0,-1-1 0,22-14 0,-39 22-151,-1 0 1,0 0 0,0-1-1,0 0 1,0 1 0,0-2 0,-1 1-1,0 0 1,0-1 0,0 0-1,0 0 1,-1 0 0,0 0 0,0-1-1,4-10 1,-3-5-438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41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 0 17388,'-70'100'4190,"33"-46"-3747,-110 167 521,101-146-701,-35 81 1,67-126-625,3 0 0,0 1 1,2 0-1,-9 53 1,18-81 241,-2 12-36,2-14 141,0-1 0,0 0 0,0 1 0,0-1 0,0 0 0,0 0 0,0 1 0,0-1 0,0 0 0,0 1 0,0-1 0,0 0 0,0 0 0,0 1 0,0-1 0,0 0 0,0 1 0,0-1 1,1 0-1,-1 0 0,0 1 0,0-1 0,0 0 0,0 0 0,1 0 0,-1 1 0,0-1 0,0 0 0,0 0 0,1 0 0,-1 1 0,0-1 0,0 0 0,1 0 0,7-5-520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42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83 16668,'3'12'537,"-2"0"0,1 0 0,-1 0 0,-2 22 0,1-5 169,0 391 1630,2-405-2550,-2-15 203,0 0-1,0 0 1,0 0 0,0 0 0,0 0-1,0 0 1,0 0 0,0 0-1,0 0 1,0 0 0,0 0 0,0 0-1,0 0 1,0 0 0,0 0-1,0 0 1,0 0 0,1 0 0,-1 0-1,0 0 1,0 0 0,0 0-1,0 0 1,0 0 0,0 0 0,0 0-1,0 0 1,0 0 0,0 0-1,0 0 1,0 0 0,0 0 0,0 0-1,0 0 1,1 0 0,-1 0 0,0 0-1,0 0 1,0 0 0,0 0-1,0 0 1,0 0 0,0 0 0,0 0-1,0 0 1,0 0 0,0 0-1,0 0 1,0 0 0,0 0 0,0 0-1,0 0 1,0 0 0,0 0-1,0 1 1,0-1 0,0 0 0,0 0-1,0 0 1,0 0 0,0 0-1,0 0 1,0 0 0,0 0 0,0 0-1,4-24-1128,-4-22-60,-2 0-1,-9-47 0,-4 16-2818,14 73 3758,-7-25-1217,8 28 1421,0 0 0,0 0 0,-1 0 0,1 0 0,0 0 0,-1 0-1,1 0 1,-1 1 0,1-1 0,-1 0 0,1 0 0,-1 0 0,1 0 0,-1 1 0,0-1 0,0 0 0,1 1 0,-1-1 0,0 1 0,0-1 0,-1 0 0,1 3 150,0 0 0,1 0 0,-1 1 0,1-1 0,0 0 1,-1 0-1,1 1 0,0-1 0,0 0 0,1 1 0,0 3 0,-1-3 35,0 0-1,1 0 1,-1-1-1,1 1 1,0 0-1,0-1 1,0 1-1,0 0 1,0-1-1,1 1 1,-1-1-1,1 0 1,-1 1 0,1-1-1,0 0 1,3 3-1,-3-4-50,0 0 0,-1 0 1,1-1-1,0 1 0,0-1 0,0 1 1,0-1-1,-1 1 0,1-1 0,0 0 1,0 0-1,0 0 0,0 0 0,0 0 0,0 0 1,0-1-1,0 1 0,0-1 0,-1 1 1,1-1-1,0 0 0,0 1 0,-1-1 0,1 0 1,1-2-1,20-12 783,0-2 1,-2 0 0,0-1-1,-1-2 1,31-38 0,-39 44-661,-1-1 1,-1 0 0,16-29-1,-23 38-119,0 0 1,-1 0-1,1 0 0,-2 0 0,1 0 0,-1-1 1,0 1-1,0 0 0,0-1 0,-1 1 0,0-1 1,0 1-1,-1-1 0,-2-8 0,3 14-52,0-1 1,-1 1-1,1-1 1,-1 1-1,1-1 0,-1 1 1,0-1-1,0 1 0,0 0 1,0-1-1,0 1 0,0 0 1,0 0-1,0 0 0,0-1 1,0 1-1,-1 0 1,1 1-1,0-1 0,-1 0 1,1 0-1,0 1 0,-1-1 1,1 0-1,-1 1 0,0 0 1,1-1-1,-1 1 1,1 0-1,-1 0 0,1 0 1,-1 0-1,0 0 0,1 0 1,-4 1-1,1 0-1,1 0 0,-1 0 0,0 0 1,1 1-1,0-1 0,-1 1 0,1 0 0,0 0 0,0 1 0,0-1 1,0 0-1,0 1 0,0 0 0,-2 3 0,-3 4-27,1 0-1,0 1 1,1 0-1,0 0 1,0 0-1,1 1 1,1 0 0,0 0-1,1 0 1,0 0-1,1 1 1,0-1-1,0 25 1,2-36-2,0 1 0,1-1 0,-1 1 0,0-1 0,1 1 0,-1-1 0,1 0 0,-1 1 0,1-1 0,0 0 0,0 0 0,0 1 0,0-1 0,0 0 0,0 0 0,0 0 0,0 0 0,0 0 0,0 0 0,0 0 0,1 0 0,-1-1 0,0 1 0,1 0 0,-1-1 0,0 1 0,1-1 0,-1 0 0,3 1 0,5 0-17,0 1 0,0-2 1,17 0-1,1 0-9,-24 1 27,1 0 0,-1-1 1,1 1-1,-1 0 0,1 1 0,-1-1 0,0 0 1,1 1-1,-1 0 0,0 0 0,0 0 0,0 0 1,0 0-1,-1 1 0,1-1 0,-1 1 0,1 0 1,-1 0-1,0 0 0,0 0 0,0 0 1,-1 0-1,1 0 0,-1 1 0,2 4 0,0 3 11,0 0 0,-1 0 0,0 0 0,-1 0 0,0 1-1,-1-1 1,-1 12 0,-3 4-214,2-24-478,5-17-111,9-37 128,-4 21 215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43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39 136 14147,'4'0'331,"0"-1"0,1 0 0,-1 0 0,0 0 0,0 0 0,-1-1 0,1 0 0,0 1 0,0-1 1,-1-1-1,1 1 0,-1-1 0,0 1 0,0-1 0,0 0 0,4-5 0,2-2 359,0-1 1,-1-1-1,10-18 1,-16 28-582,-1-1 0,0 1 0,0 0 0,0-1 0,0 1 0,-1-1 0,1 0-1,-1 1 1,1-4 0,-1 6-86,0-1-1,0 1 1,0-1-1,0 1 1,0 0-1,0-1 1,0 1-1,-1 0 1,1-1-1,0 1 1,0 0-1,0-1 1,0 1-1,-1 0 1,1-1-1,0 1 1,0 0-1,-1 0 1,1-1-1,0 1 1,0 0-1,-1 0 1,1 0-1,0-1 1,-1 1-1,0 0 1,0 0 7,0-1 0,0 1 0,0 0 0,0 0 0,0 0 0,-1 0 0,1 1 0,0-1 0,0 0 0,0 0 0,0 1 0,0-1 1,-2 1-1,-2 2 19,-1 0 1,1 1 0,0-1-1,0 1 1,0 0 0,1 0 0,-1 1-1,1-1 1,0 1 0,-4 6 0,-33 55 71,36-58-161,0 0 1,1 1-1,0-1 1,0 1-1,1 0 1,0 0 0,0 0-1,1 0 1,1 0-1,-1 0 1,1 10-1,1-18-4,0 0 0,0 0 0,0 0 0,0 0 0,0-1 0,0 1 0,0 0-1,0 0 1,0 0 0,0 0 0,1-1 0,-1 1 0,0 0 0,1 0 0,-1 0 0,0-1 0,1 1-1,-1 0 1,1-1 0,-1 1 0,1 0 0,0-1 0,-1 1 0,1-1 0,0 1 0,-1-1 0,1 1-1,0-1 1,0 1 0,-1-1 0,1 0 0,0 1 0,0-1 0,0 0 0,-1 0 0,1 0 0,0 1-1,0-1 1,0 0 0,0 0 0,0 0 0,-1 0 0,1-1 0,0 1 0,0 0 0,0 0 0,0 0-1,1-1 1,4-2-215,0 1 0,0-2-1,0 1 1,10-8 0,-14 10 264,22-16-726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43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74 15387,'0'-1'104,"1"1"1,-1 0-1,0 0 0,0-1 0,0 1 1,0 0-1,0-1 0,0 1 0,1 0 0,-1-1 1,0 1-1,0 0 0,0-1 0,0 1 0,0 0 1,0-1-1,0 1 0,-1 0 0,1-1 0,0 1 1,0 0-1,0-1 0,0 1 0,0 0 0,0 0 1,-1-1-1,1 1 0,0 0 0,0-1 0,0 1 1,-1 0-1,1 0 0,0-1 0,-13 2 2345,-13 12-752,14-2-1532,0 1 1,0 0-1,2 1 1,-1 0 0,2 1-1,0 0 1,0 0-1,2 1 1,0 0 0,-7 18-1,13-29-139,0 1-1,0-1 1,0 0-1,0 1 0,1-1 1,-1 0-1,1 1 1,1 5-1,-1-9-17,0 0 0,0 0 0,0 0-1,1 0 1,-1 0 0,0 0 0,1 0 0,-1 0-1,1 0 1,-1 0 0,1-1 0,0 1 0,-1 0 0,1 0-1,0 0 1,-1-1 0,1 1 0,0 0 0,0-1-1,0 1 1,0-1 0,0 1 0,0-1 0,0 1 0,0-1-1,0 0 1,0 1 0,0-1 0,0 0 0,0 0-1,0 0 1,0 0 0,0 0 0,0 0 0,0 0-1,0 0 1,0 0 0,0 0 0,1-1 0,7-1 43,0-1 0,0 0-1,-1 0 1,0-1 0,0 0 0,0 0 0,0-1 0,0 0 0,-1 0-1,9-9 1,10-10 254,27-32 0,-36 37-53,17-26 0,-30 40-205,-1-1-1,0 1 1,0-1-1,0 0 1,0 0 0,-1 0-1,0 0 1,-1 0-1,1 0 1,0-9 0,-2 14-71,0-1 0,1 1 0,-1-1 0,0 1 0,0 0 1,-1-1-1,1 1 0,0-1 0,0 1 0,-1 0 0,1-1 1,-1 1-1,1 0 0,-1-1 0,1 1 0,-1 0 0,0 0 1,0-1-1,0 1 0,1 0 0,-1 0 0,0 0 0,0 0 1,-1 0-1,1 0 0,0 1 0,0-1 0,0 0 0,-1 0 1,1 1-1,0-1 0,0 1 0,-1-1 0,1 1 0,-1 0 1,1-1-1,0 1 0,-1 0 0,1 0 0,-1 0 0,1 0 0,-1 0 1,0 1-1,-5 0-233,1 0 1,0 0 0,-1 1-1,1 0 1,0 0-1,0 0 1,0 1-1,-7 5 1,-9 7-340,2 4-191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1381 14467,'-3'6'634,"-3"9"557,8-11-647,6-7 70,280-153 4481,15 18-4089,-142 65-420,581-256 46,119-93-684,-828 405-19,129-73-433,-128 70-104,-2-2 0,46-40 0,-74 58 417,1-1-1,-1 1 0,0 0 1,0-1-1,4-7 1,-8 11 164,1 1 1,-1-1 0,1 0-1,-1 0 1,0 1-1,0-1 1,1 0 0,-1 0-1,0 0 1,0 1 0,0-1-1,0 0 1,0 0 0,0 0-1,0 0 1,0 1 0,0-1-1,0 0 1,-1 0-1,1 0 1,0 1 0,-1-1-1,1 0 1,0 0 0,-1 1-1,1-1 1,-1 0 0,1 1-1,-1-1 1,1 0 0,-1 1-1,1-1 1,-1 1-1,0-1 1,1 1 0,-1-1-1,0 1 1,0 0 0,1-1-1,-1 1 1,-1-1 0,-24-9-752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49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83 14651,'-1'-2'276,"1"0"0,0 0 1,0-1-1,0 1 0,0 0 0,0 0 0,0 0 0,1 0 0,-1 0 1,1 0-1,-1 0 0,1 0 0,0 0 0,0 0 0,0 0 0,0 0 0,0 1 1,0-1-1,0 0 0,1 1 0,-1-1 0,0 1 0,1-1 0,0 1 1,-1-1-1,1 1 0,3-2 0,1-1-53,1 0-1,0 0 1,0 1-1,0-1 1,0 1 0,9-2-1,-15 5-209,1-1-1,-1 1 1,0 0-1,0-1 1,1 1 0,-1 0-1,0 0 1,0 0-1,1 0 1,-1 0-1,0 0 1,1 0 0,-1 0-1,0 0 1,0 1-1,1-1 1,-1 0 0,0 1-1,0-1 1,0 1-1,1 0 1,-1-1-1,0 1 1,0 0 0,0 0-1,0-1 1,0 1-1,0 0 1,-1 0 0,1 0-1,0 0 1,0 0-1,-1 0 1,1 1-1,-1-1 1,1 0 0,-1 0-1,1 0 1,-1 1-1,1-1 1,-1 0-1,0 0 1,0 1 0,0-1-1,0 0 1,0 1-1,0-1 1,0 2 0,-1 6-7,0-1 1,0 0-1,-1 1 1,0-1 0,0 0-1,-5 10 1,-7 14 44,6-16-22,1 1-1,-6 20 1,13-36-27,0 0-1,-1 0 1,1 0-1,0 0 1,0 0-1,0 0 1,-1 0-1,1 0 1,1 1 0,-1-1-1,0 0 1,0 0-1,0 0 1,0 0-1,1 0 1,-1 0-1,1 0 1,-1 0-1,1 0 1,-1 0-1,1 0 1,-1 0-1,2 1 1,-1-1 0,1 0 1,-1 0-1,1 0 0,-1 0 1,1-1-1,-1 1 0,1 0 1,0-1-1,-1 1 0,1-1 1,0 1-1,0-1 1,1 0-1,6 0 1,1 0 0,-1 0 0,0-1-1,13-3 1,73-16-862,-76 16 698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51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15723,'0'8'1849,"3"-1"-1137,8-7-168,8-1 1144,11-2-655,10-1-137,9-5-232,4-2-88,0-5-200,3 5-160,-7 0-480,-4 4-336,-10 3-520,-11-2-129,-11 5 873,-12 1-288,-3 1-208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52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17332,'0'10'1520,"4"-6"-976,9-1-144,14-1 616,7-2-167,15-7-241,6 2-128,5-3-488,-1 0-408,-2 1 440,-4-3-120,-7-3-136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52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16916,'-2'16'1480,"11"2"-1040,-1 4-176,4-1 944,1 2-760,1 6-176,-2 5-39,-4 2-121,-4 0-32,-5 5-40,-6 2-16,-5 3-80,-5-3-208,1-4-393,-1-7 585,7-7-104,3-2-72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52.9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38 201 19740,'0'18'1633,"0"16"-1193,1 5-192,3 9 568,1 4-240,-1 5-200,2-2-72,1-9-328,-1-8-280,-1-18-528,0-7-232,-2-20 824,-2-13-216,0-26-185</inkml:trace>
  <inkml:trace contextRef="#ctx0" brushRef="#br0" timeOffset="1">21 1 18308,'-8'4'1944,"4"6"-1384,0 2-279,-1 0 1495,5 1-1416,3-1-464,6-5-816,1-4 2088,4-6-1224,3-4-40,5 1-64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53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0 15555,'-1'1'149,"0"0"-1,0 0 1,0 0-1,0 0 1,0 0-1,0 0 1,0-1-1,0 1 1,0 0-1,-1-1 1,1 1-1,0-1 1,-1 1-1,1-1 1,0 0-1,0 0 1,-1 1-1,-1-1 1,-28 0 773,20 0-31,-1 0-227,2-1-346,0 1-1,0 1 1,0 0-1,0 0 1,-10 3 0,19-4-313,1 0 1,-1 0 0,1 0-1,-1 1 1,0-1 0,1 0 0,-1 0-1,1 1 1,-1-1 0,1 0-1,-1 1 1,1-1 0,-1 0 0,1 1-1,0-1 1,-1 0 0,1 1-1,-1-1 1,1 1 0,0-1 0,-1 1-1,1-1 1,0 1 0,0-1-1,-1 1 1,1 0 0,0-1 0,0 1-1,0 0 1,0 1-4,0-1-1,1 0 0,-1 0 1,1 0-1,-1 0 1,1 1-1,-1-1 1,1 0-1,0 0 0,-1 0 1,1 0-1,0 0 1,1 1-1,32 23-86,-12-14 7,0-1 0,0-1 0,26 7-1,-25-9-29,0 1 0,0 1 0,22 13 0,-41-19 117,0-1 1,-1 1-1,1 0 1,0 0-1,-1 0 1,0 1-1,0-1 1,0 1-1,0-1 1,0 1-1,-1 0 1,0 0-1,1 1 1,-2-1-1,1 0 1,0 1 0,-1-1-1,0 1 1,0-1-1,0 1 1,-1 0-1,1-1 1,-1 1-1,0 0 1,-1-1-1,1 1 1,-3 8-1,2-7 81,-1 1 1,0-1-1,0 0 0,-1 0 1,1 0-1,-2 0 0,1-1 1,0 1-1,-1-1 0,0 0 0,0 0 1,-1 0-1,0 0 0,1-1 1,-2 0-1,1 0 0,0 0 1,-1-1-1,-8 5 0,1-3 113,0-1-1,0 0 1,-18 3-1,25-6-257,0 0-1,1 0 0,-1-1 0,1 0 1,-1 0-1,0-1 0,1 1 1,-1-1-1,0 0 0,-9-4 1,14 5-24,-1-1 1,1 0 0,0 0-1,-1-1 1,1 1 0,0 0 0,0 0-1,-1-1 1,1 1 0,0 0-1,0-1 1,1 1 0,-1-1 0,0 1-1,0-1 1,1 0 0,-1 1-1,1-1 1,-1 0 0,1 1 0,0-1-1,0 0 1,0 0 0,0 1-1,0-3 1,0-2-45,1-1 1,0 1-1,0 0 0,0 0 0,1 0 0,2-7 0,17-25-648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53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0 16836,'-5'126'4870,"2"-72"-3559,6 98 0,-3-151-1306,13 98 520,-10-85-626,0 0 0,1 0 1,1 0-1,11 23 1,-6-23-812,-9-14 867,-1 0 0,0 0-1,0 0 1,0 0 0,0 0 0,1 0-1,-1 0 1,0 0 0,0 0-1,0 0 1,0 0 0,1 0 0,-1 0-1,0 0 1,0 0 0,0 0-1,0 0 1,1 0 0,-1 0-1,0 0 1,0 0 0,0 0 0,0 0-1,0 0 1,1 0 0,-1 0-1,0 0 1,0-1 0,0 1 0,0 0-1,0 0 1,0 0 0,1 0-1,-1 0 1,0-1 0,0 1-1,0 0 1,0 0 0,0 0 0,0 0-1,0-1 1,0 1 0,0 0-1,0 0 1,1-3-262,-1 0 1,0 0-1,1 0 0,-1 0 0,-1 1 0,1-1 1,0 0-1,-1 0 0,0-4 0,-4-8-537,-1-1 1,0 1-1,0 0 0,-17-26 0,-42-50 2480,54 77-620,10 14-844,1-1 0,-1 0 0,1 1-1,-1-1 1,1 0 0,-1 1 0,1-1-1,0 0 1,-1 1 0,1-1 0,0 0-1,0 0 1,0 0 0,-1 1 0,1-1-1,0 0 1,0-1 0,0 2-93,1-1-1,-1 1 1,0-1 0,0 1 0,1 0 0,-1-1 0,0 1-1,1-1 1,-1 1 0,0 0 0,1-1 0,-1 1 0,0 0-1,1 0 1,-1-1 0,0 1 0,1 0 0,-1 0 0,1 0-1,-1-1 1,1 1 0,0 0 0,35-2 1111,-15 1-1085,53-10 1230,-54 7-1139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54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17348,'4'37'3103,"1"71"-439,25 318-344,-29-415-2319,-1-7-25,0-1-1,0 1 0,1-1 1,0 1-1,-1-1 0,1 1 1,0-1-1,1 1 1,-1-1-1,0 0 0,1 0 1,3 5-1,-4-7-9,-1-1 0,1 1 0,0-1 0,0 1 0,-1-1 0,1 0 0,0 1 0,0-1 0,-1 0 0,1 0 0,0 0 0,0 1 0,0-1 0,0 0 0,-1 0 0,1 0 0,0 0 0,0-1 0,0 1 0,-1 0 0,1 0 0,0 0 0,0-1 0,0 1 0,-1 0 0,1-1 0,0 1 0,-1 0 0,1-1 0,0 1 0,-1-1 0,1 0 0,0 1 0,-1-1 0,1 1 0,-1-1-1,1 0 1,0 0 0,21-31-1204,2-14-888,-3-2 0,-2 0 0,20-76-1,-20 60 401,49-199-794,-67 258 2558,8-23 264,-7 23 463,0 0 1,0-1 0,0 1 0,0-10-1,-3 36 1387,-8 38 0,-1 10-925,7-34-782,-6 175 1636,10-189-1936,0 0-1,2 1 0,0-1 0,2 0 0,0-1 0,1 1 0,15 32 0,-7-36-737,-10-15-321,-7-8-473,-30-27 238,9 10 370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54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22 16363,'-21'-13'1945,"9"7"-1041,8 3-312,8 3 1073,6 5-225,10 1-472,3 1-232,10-6-360,10-1-248,5 0-720,2-1-472,1-4 888,-1 1-184,-2 1-160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55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33 16868,'-2'10'516,"-4"14"657,2-1 1,-2 30-1,5-47-1017,1-1 0,0 0-1,0 1 1,1-1 0,0 1 0,0-1 0,0 0-1,0 1 1,1-1 0,0 0 0,0 0 0,0 0 0,1 0-1,-1 0 1,7 7 0,-8-11-140,0 1-1,1-1 1,-1 1-1,1-1 1,-1 0-1,1 0 1,-1 0-1,1 1 1,0-1-1,-1-1 1,1 1-1,0 0 1,0 0-1,0-1 1,0 1-1,-1-1 1,1 0-1,0 1 1,0-1-1,0 0 1,3 0-1,-3-1 18,1 0-1,-1 1 1,1-1-1,-1 0 1,0-1-1,1 1 1,-1 0-1,0-1 1,0 1-1,0-1 1,0 1-1,0-1 1,3-4-1,0 0 90,0 0 1,-1-1-1,0 1 0,0-1 0,-1 0 0,1 0 0,-2 0 0,1-1 1,2-12-1,-4 12 24,0 0 1,-1 0-1,0-1 1,-1 1-1,0 0 0,0 0 1,0 0-1,-1 0 1,-1 0-1,-4-12 1,6 17-129,0 0 0,-1 1 0,1-1 0,-1 0 1,0 0-1,1 1 0,-1-1 0,0 1 0,-1 0 1,1-1-1,0 1 0,-1 0 0,1 0 0,-1 1 1,0-1-1,1 0 0,-1 1 0,0 0 0,0 0 1,0 0-1,0 0 0,0 0 0,0 0 1,-1 1-1,1-1 0,0 1 0,0 0 0,0 0 1,0 0-1,-4 1 0,4 0-112,0 0-1,0 0 1,0 0-1,0 0 1,0 1 0,0 0-1,0-1 1,1 1-1,-1 0 1,1 0 0,-1 0-1,1 0 1,0 1 0,0-1-1,0 1 1,0-1-1,0 1 1,0 0 0,1 0-1,-1 0 1,1 0 0,0 0-1,0 0 1,0 0-1,-1 6 1,1 9-445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0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12915,'1'-2'561,"0"1"-1,0-1 1,0 0 0,0 0 0,0 0 0,0-1 0,-1 1-1,1 0 1,0-4 0,6-16 2170,-4 18-2456,0 0-1,1 0 1,0 0 0,-1 0-1,1 1 1,1-1 0,-1 1-1,0 0 1,1 0 0,-1 1-1,1-1 1,0 1 0,0 0-1,0 1 1,0-1 0,7 0 0,-5 0-257,0 1 1,0 0 0,0 1 0,0-1 0,0 2 0,0-1 0,0 1 0,1 0 0,-1 0 0,-1 1 0,14 4 0,-19-5-18,1 0-1,-1 0 1,1 0-1,0 0 1,-1 0 0,0 0-1,1 0 1,-1 0 0,0 1-1,1-1 1,-1 1 0,0-1-1,0 1 1,0-1 0,-1 1-1,1 0 1,0-1-1,0 1 1,-1 0 0,1 0-1,-1 0 1,0-1 0,1 1-1,-1 0 1,0 0 0,0 0-1,0 0 1,0-1-1,-1 1 1,1 0 0,0 0-1,-1 0 1,1-1 0,-2 3-1,-2 8-4,-1 0-1,0-1 1,-13 22-1,13-24 9,-41 67 14,19-32-14,-36 78 1,60-115-2,0 0 0,1 0 0,0 1 0,0-1 1,0 1-1,0 13 0,2-19-5,0-1 1,0 1-1,0 0 0,1 0 1,-1 0-1,0-1 0,1 1 1,-1 0-1,1-1 0,0 1 1,-1 0-1,1-1 0,0 1 1,0-1-1,0 1 0,0-1 1,1 1-1,-1-1 0,0 0 1,0 0-1,1 0 0,-1 1 1,1-1-1,-1 0 0,1-1 1,-1 1-1,1 0 0,0 0 1,-1-1-1,1 1 0,0-1 1,0 1-1,-1-1 0,3 0 1,3 1-3,0-1 0,1 0 0,-1 0 0,0-1 0,0 0 1,0 0-1,0-1 0,0 0 0,0 0 0,0 0 0,-1-1 0,13-7 1,4-4 113,42-33 0,-64 47-110,12-11 116,0 0 0,19-22 1,-28 28-62,0 0 0,-1 0 0,1 0 1,-1 0-1,0-1 0,0 1 0,-1-1 1,1 0-1,-1 0 0,2-11 0,-4 16-43,0 0 0,0 0-1,0 0 1,0 0 0,0 0-1,0 0 1,0 0-1,0 0 1,0 0 0,0 0-1,-1 0 1,1 0-1,0 0 1,-1 0 0,1 0-1,-1 0 1,1 0-1,-1 0 1,0 1 0,1-1-1,-1 0 1,0 0 0,1 1-1,-1-1 1,-1 0-1,0-1 2,0 1 1,0 0-1,-1 1 0,1-1 0,0 0 0,-1 1 0,1-1 1,0 1-1,-1 0 0,-3-1 0,-3 2 6,0 0 0,0 0-1,0 0 1,-17 6 0,12-2-169,0 1 0,1 1 0,0 0 0,0 1 0,0 0 0,-12 12 0,23-18-2041,6-4 1489,9-14 92,-1-8-177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56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170 229 12755,'1'-2'237,"0"-1"0,-1 1 0,1-1 1,-1 0-1,0 1 0,0-1 0,0 0 0,0 1 1,0-1-1,-1 0 0,1 1 0,-1-1 1,0 1-1,1-1 0,-1 1 0,0-1 0,-1 1 1,1 0-1,0-1 0,-1 1 0,1 0 0,-1 0 1,0 0-1,0 0 0,1 0 0,-1 0 0,0 1 1,-1-1-1,1 1 0,0-1 0,0 1 1,-1 0-1,1 0 0,-1 0 0,1 0 0,-1 0 1,1 1-1,-4-1 0,3 1-154,1 0-1,-1 1 1,0 0 0,1-1-1,-1 1 1,1 0 0,-1 0-1,1 0 1,-1 1 0,1-1-1,0 1 1,-1-1 0,1 1-1,0 0 1,0 0 0,-3 3-1,-1 2 45,0 0 0,1 0 1,-9 16-1,6-8-92,1 1 1,1 0-1,1 0 0,0 1 1,1-1-1,0 1 1,2 0-1,0 0 0,0 0 1,3 31-1,-1-44-35,1 0-1,0 0 1,0 0 0,0 0-1,0 0 1,1 0-1,-1 0 1,4 5-1,-5-8 2,1 0 0,0 0 0,0 0 0,0 0 0,0 0 0,0 0 0,0 0-1,0 0 1,0 0 0,0 0 0,0 0 0,1-1 0,-1 1 0,0 0-1,0-1 1,1 0 0,-1 1 0,1-1 0,-1 1 0,0-1 0,1 0-1,-1 0 1,0 0 0,1 0 0,-1 0 0,1 0 0,-1 0 0,2-1 0,2-1 9,0 1 0,0-2 1,0 1-1,0 0 0,-1-1 1,1 0-1,-1 0 0,1 0 1,-1-1-1,5-5 0,37-45 158,-42 48-145,16-21 148,-1 0 0,-2-2 0,-1 0 1,15-37-1,-24 47 8,0 0 0,-1-1 0,-1 0 0,0 0 1,-2 0-1,0 0 0,-2 0 0,0-22 0,-4 30 119,-3 15-88,-4 18-68,5 17-290,0 1 1,3 0-1,1-1 1,5 48-1,4-28-1110,-7-53 1105,1 0 0,-1 0 0,1 0 0,0-1 0,0 1 0,0-1 0,0 1 0,1-1 0,4 6 0,-6-10 125,-1 1 1,1 0 0,-1-1 0,1 1-1,0-1 1,-1 1 0,1-1 0,0 1-1,-1-1 1,1 0 0,0 1 0,-1-1-1,1 0 1,0 0 0,0 1 0,0-1-1,-1 0 1,1 0 0,0 0 0,1 0-1,21-8-701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57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0 18716,'-5'115'4743,"1"-78"-4261,3 0-1,1 1 1,1-1 0,8 46 0,1-58-345,-10-25-134,1 1 0,-1-1 1,0 1-1,1-1 0,-1 1 0,1-1 1,-1 1-1,1-1 0,-1 0 1,1 1-1,-1-1 0,1 0 0,-1 0 1,1 1-1,-1-1 0,1 0 0,0 0 1,-1 0-1,1 0 0,-1 1 1,1-1-1,0 0 0,-1 0 0,1 0 1,0 0-1,-1-1 0,1 1 0,-1 0 1,1 0-1,0 0 0,-1 0 1,1-1-1,-1 1 0,1 0 0,-1 0 1,1-1-1,-1 1 0,1-1 1,-1 1-1,1 0 0,-1-1 0,1 0 1,8-8 25,0 0 1,-1-1-1,9-13 1,19-23 65,-33 43-85,0-1 0,1 1 0,0 0 0,-1 0 0,1 0 0,0 1 0,0 0 0,1-1 0,5-1 0,-8 4-8,0-1 1,-1 1-1,1 0 0,-1 0 1,1-1-1,0 1 0,-1 0 1,1 1-1,-1-1 0,1 0 1,0 0-1,-1 1 0,1-1 1,-1 1-1,1-1 0,-1 1 1,1 0-1,-1 0 0,0 0 1,1-1-1,-1 1 0,0 0 1,1 1-1,-1-1 0,0 0 1,0 0-1,0 0 0,0 1 1,0-1-1,-1 0 0,1 1 0,0-1 1,0 1-1,0 1 0,1 3 8,1 1 0,-1-1 0,-1 0-1,1 1 1,-1-1 0,1 14-1,-3-11 69,0 1-1,0-1 1,-1 0-1,0 1 1,0-1-1,-1 0 1,0 0-1,-1-1 1,0 1-1,-1-1 1,0 1-1,-11 13 1,12-16-2,-1-1 1,1 0 0,-1 0 0,-1-1-1,1 1 1,-1-1 0,1 0 0,-9 3-1,10-5-39,0 0 0,0-1 0,0 1 0,0-1 0,0 0 0,0-1 0,0 1 0,-1-1 0,1 1 0,0-1 0,-1-1 0,1 1 0,-8-2 0,8 0-178,1 1 1,-1-1 0,1 0 0,-1 1 0,1-2-1,0 1 1,0 0 0,0-1 0,0 1 0,1-1-1,-1 0 1,1 0 0,-1 0 0,1 0 0,0 0 0,0-1-1,1 1 1,-1-1 0,1 1 0,-1-1 0,1 0-1,0 1 1,1-1 0,-1 0 0,0 0 0,1 1-1,0-1 1,0 0 0,0 0 0,1 0 0,-1 0 0,1 1-1,1-5 1,7-5-655,5 3-182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57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7 134 15723,'-1'-4'453,"-1"0"0,1-1-1,0 1 1,1 0-1,-1-1 1,1 1-1,0-1 1,0 1 0,0-1-1,1 1 1,-1 0-1,1-1 1,0 1 0,3-9-1,-3 12-329,0-1 0,0 0 1,0 0-1,0 0 0,0 1 0,0-1 0,0 0 0,1 1 0,-1-1 0,0 1 1,1-1-1,-1 1 0,1 0 0,0 0 0,0 0 0,-1 0 0,1 0 1,0 0-1,0 0 0,0 1 0,0-1 0,0 0 0,0 1 0,0 0 0,0-1 1,0 1-1,0 0 0,0 0 0,0 0 0,0 1 0,0-1 0,0 0 1,0 1-1,2 0 0,-2 0-90,0-1 1,0 1 0,-1 0-1,1 0 1,0 0 0,-1 0-1,1 0 1,-1 0-1,1 0 1,-1 1 0,0-1-1,1 0 1,-1 1 0,0-1-1,0 1 1,1 2-1,0 1 5,0-1 0,0 1 0,0 0 0,-1 0-1,2 9 1,-1 4 5,-1-1-1,-2 27 1,1-44-40,-12 92 54,8-69-43,0 0 1,2 0-1,0 27 0,2-49-14,0 0 1,0 0 0,0 0-1,0 0 1,0 0 0,0 0 0,0 0-1,0 0 1,1 0 0,-1 0-1,0 0 1,1 0 0,-1 0 0,1 0-1,-1 0 1,1 0 0,-1 0-1,1 0 1,0 0 0,-1-1 0,1 1-1,0 0 1,1 1 0,-1-2-1,0 0 0,1 0 0,-1 0-1,0 0 1,0 0 0,0 0 0,0 0 0,0 0 0,0 0 0,0-1 0,0 1 0,0 0 0,0-1 0,0 1-1,0-1 1,0 1 0,0-1 0,1-1 0,6-3-1,-2-1 1,1 0-1,-1 0 0,10-12 1,8-14-3,-1 0 0,-2-2 0,-1 0 0,-2-2 0,-2 0 0,20-59 1,-38 110-48,1 1 0,1-1 1,0 1-1,1-1 0,1 1 1,1-1-1,6 24 0,-9-38 48,0 0 1,1-1-1,-1 1 0,0-1 0,0 1 1,0-1-1,1 1 0,-1-1 0,0 1 0,1-1 1,-1 1-1,0-1 0,1 1 0,-1-1 0,1 1 1,-1-1-1,1 0 0,-1 1 0,1-1 1,-1 0-1,1 0 0,-1 1 0,1-1 0,-1 0 1,1 0-1,-1 0 0,1 1 0,0-1 0,-1 0 1,1 0-1,-1 0 0,1 0 0,0 0 1,0 0-1,1-1 1,0 0 1,-1 0-1,1 0 0,-1 0 1,1 0-1,-1-1 1,1 1-1,-1 0 0,0-1 1,1 1-1,0-2 1,5-8 20,0 0 1,7-15 0,-14 26-20,37-94 181,-16 38-7,-22 56-174,1 0 1,0 0-1,0 0 0,0-1 1,0 1-1,0 0 1,0 0-1,0 0 0,0 0 1,0 0-1,0-1 1,0 1-1,0 0 0,0 0 1,0 0-1,1 0 0,-1 0 1,0-1-1,0 1 1,0 0-1,0 0 0,0 0 1,0 0-1,0 0 0,0 0 1,0 0-1,0-1 1,1 1-1,-1 0 0,0 0 1,0 0-1,0 0 1,0 0-1,0 0 0,0 0 1,1 0-1,-1 0 0,0 0 1,0 0-1,0 0 1,0 0-1,0 0 0,1 0 1,-1 0-1,0 0 1,0 0-1,0 0 0,0 0 1,0 0-1,0 0 0,1 0 1,1 11 17,-1 26-46,-1-26 24,0 30-67,1 35 143,0-68-244,0 1 0,0-1 0,1 0 0,0 1 1,1-1-1,4 11 0,-7-18 160,0-1 1,1 1-1,-1-1 1,0 0-1,0 1 1,0-1-1,0 1 1,0-1-1,1 0 0,-1 1 1,0-1-1,0 0 1,1 1-1,-1-1 1,0 0-1,1 1 1,-1-1-1,0 0 1,1 0-1,-1 1 1,0-1-1,1 0 1,-1 0-1,1 0 1,-1 1-1,0-1 1,1 0-1,-1 0 0,1 0 1,-1 0-1,0 0 1,1 0-1,-1 0 1,1 0-1,-1 0 1,1 0-1,-1 0 1,0 0-1,1 0 1,-1-1-1,1 1 1,-1 0-1,0 0 1,1 0-1,0-1 1,5-12-290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58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17308,'5'149'7322,"14"75"-6103,-9-121-393,-9-93-793,1 16-45,9 44 0,-11-70-51,0 1 0,0-1 0,0 1 0,0-1 0,1 1 0,-1-1 0,0 1 0,0-1 0,0 0 0,1 1 0,-1-1 0,0 1 0,0-1 0,1 1 0,-1-1 0,0 0 0,1 1 0,-1-1 0,0 0 0,1 1 0,0-1 0,5-5-600,5-22 219,-9 23 297,9-30-420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58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11 151 16684,'4'2'242,"1"0"0,0-1 0,0 1 0,0-1 0,0-1 0,0 1 0,0-1 0,0 1 0,0-2 0,0 1 0,0 0 0,0-1 0,0 0 0,0 0 0,0-1 0,0 1 0,0-1 0,-1 0 0,1 0 0,4-3 0,-5 3-127,0-1 0,0 1 0,0 0 0,0-1 0,-1 0-1,1 0 1,-1 0 0,1-1 0,-1 1 0,0-1 0,0 1 0,-1-1 0,1 0 0,-1 0 0,0 0 0,0-1 0,0 1 0,0 0 0,-1-1 0,0 1 0,1-10 0,-2 12-75,0-1 0,0 1 1,-1-1-1,1 1 1,-1 0-1,0-1 1,0 1-1,0 0 1,0-1-1,0 1 0,0 0 1,-1 0-1,1 0 1,-1 0-1,1 0 1,-1 0-1,0 0 1,1 1-1,-1-1 0,0 1 1,0-1-1,-1 1 1,1 0-1,0 0 1,0-1-1,-1 2 1,1-1-1,0 0 0,-1 0 1,1 1-1,-1-1 1,1 1-1,-1 0 1,1 0-1,-1 0 1,1 0-1,-1 0 0,1 1 1,-1-1-1,1 1 1,0-1-1,-1 1 1,1 0-1,0 0 1,-1 0-1,1 0 0,0 0 1,-4 4-1,-1 0-8,1 0-1,-1 1 1,1-1-1,1 1 1,-1 1-1,1-1 1,0 1-1,1 0 1,-1 0-1,1 1 1,1-1-1,-1 1 1,-3 15-1,3-9-19,1 0-1,1 0 1,0 0 0,1 1-1,0-1 1,2 1-1,1 17 1,-1-28-11,-1 1 0,1-1 1,0 1-1,0-1 0,1 0 1,-1 1-1,1-1 0,0 0 1,0 0-1,0 0 0,1 0 1,-1-1-1,1 1 0,0-1 1,4 5-1,-4-6-32,0 0 1,1 0-1,-1 0 1,1 0-1,-1 0 0,1-1 1,-1 0-1,1 0 1,0 0-1,0 0 0,-1 0 1,1-1-1,0 1 1,0-1-1,0 0 0,0 0 1,0-1-1,5 0 1,3-2-243,-1 0 0,0 0 0,0-1 0,-1-1 0,1 1 0,18-13 0,-8 3-39,-1-1 0,22-21-1,4-7-340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59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4 14875,'-1'0'160,"1"-1"0,-1 1 0,0 0 0,1-1 0,-1 1 0,1 0 0,-1-1 0,0 1 0,1 0 0,-1 0 0,0 0 0,0-1 0,1 1 0,-1 0 0,0 0 0,1 0 0,-1 0 1,0 0-1,1 0 0,-1 1 0,0-1 0,0 0 0,1 0 0,-1 0 0,0 1 0,1-1 0,-1 0 0,1 1 0,-1-1 0,0 0 0,0 1 0,1 1 170,-1 0 0,0 0 0,1 1-1,-1-1 1,1 0 0,0 0 0,0 0 0,0 0 0,0 3 0,0 0-323,0 28 906,4 229 2648,1-174-3191,16 85-1,-19-164-354,0 0-1,0 0 1,5 11 0,-6-18-15,-1-1 1,1 1 0,0-1-1,0 0 1,-1 0 0,1 1 0,0-1-1,0 0 1,0 0 0,0 0 0,1 0-1,1 1 1,-3-1-1,1-1 0,0 0 0,0 0 0,-1 1 0,1-1 0,0 0 0,0 0 0,-1 0 0,1 0 0,0 0 0,0 0 0,-1 0 0,1-1 0,0 1 0,-1 0-1,1 0 1,0 0 0,0-1 0,-1 1 0,1 0 0,0-1 0,-1 1 0,1-1 0,-1 1 0,1-1 0,1 0 0,5-8 1,0 1 0,0-1-1,-1-1 1,0 0 0,0 1 0,-1-2-1,5-13 1,7-12 8,36-74-72,-52 109 58,-1-1 1,1 1-1,0-1 0,0 1 1,0 0-1,1-1 0,-1 1 1,0 0-1,0 0 0,1 0 0,2-2 1,-4 3 0,1-1 1,-1 1 0,0 0-1,1 0 1,-1 0 0,1 0-1,-1 0 1,1 0-1,-1 0 1,0 0 0,1 0-1,-1 0 1,1 0 0,-1 0-1,1 0 1,-1 1 0,0-1-1,1 0 1,-1 0-1,0 0 1,1 1 0,-1-1-1,0 0 1,1 0 0,-1 1-1,0-1 1,1 0-1,-1 1 1,1-1 0,0 3-10,1 0 0,-1-1-1,0 1 1,0 0 0,0 0 0,0 0 0,0 0 0,-1 0 0,1 0 0,-1 4 0,7 167-2140,-7-172 2132,1 11 137,-1-13-123,1 1-1,-1-1 0,0 0 0,0 1 1,0-1-1,0 0 0,0 0 0,0 0 1,1 1-1,-1-1 0,0 0 0,0 0 1,0 1-1,1-1 0,-1 0 0,0 0 1,0 0-1,1 0 0,-1 0 0,0 1 1,0-1-1,1 0 0,-1 0 0,0 0 0,1 0 1,-1 0-1,0 0 0,0 0 0,1 0 1,-1 0-1,0 0 0,0 0 0,1 0 1,-1 0-1,0 0 0,1 0 0,-1 0 1,0 0-1,0 0 0,1-1 0,-1 1 1,10-6-342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2:59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11 19340,'-4'32'2748,"0"32"1,4-42-2415,1 0 0,1 0 1,1 0-1,9 35 0,-12-56-325,0 0-1,0 0 1,1-1-1,-1 1 1,0 0 0,0 0-1,1 0 1,-1 0-1,1-1 1,-1 1-1,1 0 1,-1 0-1,1-1 1,-1 1-1,1 0 1,0-1 0,-1 1-1,1-1 1,0 1-1,-1-1 1,1 1-1,0-1 1,0 1-1,0-1 1,-1 0-1,3 1 1,-2-1 0,0 0 1,1-1-1,-1 1 0,1 0 0,-1-1 1,0 1-1,0-1 0,1 1 1,-1-1-1,0 0 0,0 1 1,1-1-1,-1 0 0,0 0 1,1-1-1,6-6 22,-1 0 0,0 0 0,9-13 0,29-55 72,-30 49-64,1 1-1,30-38 1,-44 62-38,0 0 0,0-1 0,0 1-1,0 0 1,1 0 0,-1 1 0,1-1-1,-1 0 1,5-1 0,-7 3-1,0 0 1,1 0-1,-1-1 1,0 1-1,1 0 0,-1 0 1,1 0-1,-1 0 0,0 0 1,1 0-1,-1 1 0,0-1 1,1 0-1,-1 0 0,1 0 1,-1 0-1,0 0 0,1 0 1,-1 1-1,0-1 1,0 0-1,1 0 0,-1 0 1,0 1-1,1-1 0,-1 1 1,5 17 2,-4 7 33,-2 0 0,0 0-1,-8 33 1,5-27 234,-2 45 0,9-63-182,4-16-762,7-21-1202,-2-9 779,-11 16 342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3:00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76 236 17148,'0'0'79,"0"1"0,1-1 0,-1 1 0,0-1 0,1 1-1,-1-1 1,0 1 0,1-1 0,-1 0 0,1 1 0,-1-1 0,1 1 0,-1-1 0,1 0 0,-1 0 0,1 1 0,-1-1 0,1 0 0,-1 0 0,1 0 0,-1 1 0,1-1 0,0 0 0,-1 0 0,1 0 0,-1 0 0,1 0 0,-1 0 0,1 0 0,0 0 0,-1 0 0,1-1 0,-1 1 0,1 0 0,-1 0 0,1 0 0,-1-1 0,1 1 0,-1 0-1,1-1 1,-1 1 0,1 0 0,-1-1 0,1 1 0,-1 0 0,0-1 0,1 0 0,20-23 1763,-10 9-1103,-1-1 1,-1 0 0,7-18-1,-12 26-525,-1-1-1,0 0 0,0 0 0,-1 0 1,-1-1-1,1 1 0,-1-16 1,-1 23-178,0 0 1,0-1 0,-1 1 0,1 0-1,-1 0 1,1 0 0,-1 0 0,0 0-1,1 0 1,-1 0 0,0 0 0,-1 1-1,1-1 1,0 0 0,0 0 0,-1 1-1,-2-4 1,3 4-22,-1 1-1,1-1 1,0 0 0,-1 1-1,1-1 1,0 0 0,-1 1-1,1-1 1,-1 1-1,1 0 1,-1 0 0,1-1-1,-1 1 1,1 0-1,-1 0 1,1 0 0,-1 1-1,1-1 1,-1 0-1,1 1 1,-1-1 0,1 0-1,0 1 1,-1 0 0,1-1-1,-2 2 1,-2 1 0,1 0 1,0 1-1,0 0 0,0 0 1,0 0-1,0 0 1,1 0-1,-5 8 1,-21 41 18,19-31-38,0 1 0,2 1 0,0 0 0,2 0 0,0 0 0,2 1 0,1-1 0,0 34 0,3-54 1,0 0 0,0 0 0,1 0 0,-1 1 0,1-1 0,0 0 0,1 0 0,-1 0 0,4 6 0,-4-9 3,-1 0-1,1 0 0,0 0 1,0 0-1,-1 0 1,1 0-1,0-1 0,0 1 1,0 0-1,0 0 1,0-1-1,0 1 0,1-1 1,-1 1-1,0-1 0,0 1 1,0-1-1,0 0 1,1 0-1,-1 1 0,0-1 1,0 0-1,0 0 1,1 0-1,-1 0 0,0-1 1,0 1-1,0 0 0,1 0 1,-1-1-1,0 1 1,0-1-1,0 1 0,0-1 1,2-1-1,5-2-8,-1 0 0,0-1 0,-1 0 0,1-1 0,-1 1 0,11-14 0,31-44-26,-36 46 28,18-31-11,-22 34-8,0 1 1,1 0-1,0 1 1,1 0-1,12-12 1,-22 23 24,1 1 1,-1-1-1,0 1 1,1-1-1,-1 1 0,1 0 1,-1-1-1,1 1 1,-1-1-1,1 1 0,-1 0 1,1-1-1,-1 1 1,1 0-1,-1 0 0,1-1 1,0 1-1,-1 0 1,1 0-1,0 0 0,-1 0 1,1 0-1,-1 0 0,1 0 1,0 0-1,-1 0 1,1 0-1,0 0 0,-1 0 1,1 0-1,-1 1 1,1-1-1,0 0 0,-1 0 1,1 1-1,-1-1 1,1 0-1,-1 1 0,1-1 1,-1 1-1,1-1 1,-1 0-1,1 1 0,-1-1 1,0 1-1,1-1 0,-1 1 1,0 0-1,1-1 1,-1 1-1,0-1 0,0 1 1,0-1-1,1 1 1,-1 0-1,0-1 0,0 2 1,1 5-7,0 0 1,0 0-1,-1 13 1,0-20 4,-6 65-15,3-45 33,1 0 0,1 35 0,1-55-15,0 0-1,0 1 1,0-1-1,0 0 1,0 1-1,0-1 1,0 0-1,0 1 1,0-1-1,0 0 1,0 1-1,0-1 1,0 0-1,0 1 1,0-1-1,1 0 1,-1 1-1,0-1 1,0 0-1,0 1 1,0-1 0,1 0-1,-1 0 1,0 1-1,0-1 1,1 0-1,-1 0 1,0 0-1,0 1 1,1-1-1,-1 0 1,0 0-1,1 0 1,-1 0-1,0 1 1,1-1-1,9-9 29,11-25 19,-19 30-45,1-1-3,15-31 16,3 1 0,1 1 1,46-55-1,-65 86-20,1-1 0,-1 1-1,1 0 1,0 0 0,0 1-1,0-1 1,0 1 0,1 0 0,4-2-1,-7 3 3,-1 1 0,0-1 0,1 1 0,-1 0 0,1 0 0,-1 0 0,0 0-1,1 0 1,-1 0 0,1 0 0,-1 0 0,1 1 0,-1-1 0,0 0 0,1 1-1,-1-1 1,0 1 0,1 0 0,-1-1 0,0 1 0,0 0 0,0 0 0,0 0 0,0 0-1,0 0 1,0 0 0,0 0 0,0 0 0,0 0 0,0 0 0,0 1 0,-1-1-1,2 2 1,0 4 1,1-1 0,-1 1-1,0 0 1,0 1 0,-1-1-1,0 0 1,0 0 0,-1 13-1,-7 63 169,4-56-42,-2 50 338,5-77-454,0 0-1,0 0 0,0 1 0,0-1 1,0 0-1,0 1 0,0-1 1,0 0-1,0 1 0,0-1 1,0 0-1,0 1 0,0-1 1,0 0-1,0 1 0,0-1 1,0 0-1,0 1 0,0-1 0,1 0 1,-1 1-1,0-1 0,0 0 1,0 0-1,1 1 0,-1-1 1,0 0-1,0 0 0,1 1 1,-1-1-1,0 0 0,0 0 1,1 0-1,-1 1 0,0-1 0,1 0 1,10-8-926,6-18-1369,-12 16 1742,-1-5-194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3:00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21741,'-7'11'2120,"2"16"-1392,1 2-336,0 4 1689,1 0-1209,3 1-632,3 1-376,1-8 688,0-4-512,5-6-40,1-4-8</inkml:trace>
  <inkml:trace contextRef="#ctx0" brushRef="#br0" timeOffset="1">103 760 25862,'-5'9'1888,"2"-6"-1552,1-5-304,0-6 432,1-2-864,-1-2 384,2 2-192,0 0-160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3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79 12267,'0'0'208,"-1"0"0,1 1 1,-1-1-1,0 0 1,1 0-1,-1 1 0,1-1 1,-1 0-1,1 1 1,-1-1-1,1 0 0,-1 1 1,1-1-1,-1 1 1,1-1-1,-1 1 0,1-1 1,0 1-1,-1-1 1,1 1-1,0 0 0,0-1 1,-1 2-1,2-2-69,-1 1 0,1 0 0,0 0-1,0 0 1,-1-1 0,1 1 0,0 0 0,0-1 0,0 1-1,0-1 1,0 1 0,0-1 0,0 1 0,0-1-1,0 0 1,0 1 0,1-1 0,6 3 125,1-1 0,0-1 0,0 1 0,-1-2 0,1 1 0,0-1 0,16-2 0,64-13 385,-63 9-527,240-40 98,-255 44-78,-13 2-42,-26 5 7,-17 2-49,-301 28 50,332-34-53,28-2-85,0 1 33,26-2 6,0-2 0,0-2-1,-1-1 1,0-2 0,-1-2 0,60-24-1,-98 35-8,0 0-1,0 0 1,0 0-1,-1 0 1,1-1-1,0 1 1,0 0 0,0 0-1,0 0 1,0 0-1,0 0 1,-1 0-1,1 0 1,0-1-1,0 1 1,0 0-1,0 0 1,0 0-1,0 0 1,0 0-1,0-1 1,0 1-1,0 0 1,0 0-1,0 0 1,0 0-1,0-1 1,0 1-1,0 0 1,0 0-1,0 0 1,0 0-1,0-1 1,0 1 0,0 0-1,0 0 1,0 0-1,0 0 1,0 0-1,0-1 1,1 1-1,-1 0 1,0 0-1,0 0 1,0 0-1,0 0 1,0 0-1,0-1 1,1 1-1,-1 0 1,0 0-1,0 0 1,0 0-1,0 0 1,0 0-1,1 0 1,-1 0-1,0 0 1,0 0 0,0 0-1,0 0 1,1 0-1,-1 0 1,0 0-1,0 0 1,0 0-1,1 0 1,-12-2-21,-39 4 240,-82 15 0,14-1 79,108-14-270,-2-1-96,1 0 0,0-1 0,-13-1 0,24 1 40,-1 0 0,0 0 1,0-1-1,1 1 0,-1 0 0,0 0 0,0-1 1,1 1-1,-1 0 0,0-1 0,1 1 0,-1-1 1,1 1-1,-1-1 0,1 1 0,-1-1 0,0 1 0,1-1 1,0 0-1,-1 1 0,1-1 0,-1 0 0,1 1 1,0-1-1,0 0 0,-1 0 0,1 1 0,0-1 0,0 0 1,0 0-1,0 1 0,0-1 0,0 0 0,0 0 1,0 1-1,0-1 0,0 0 0,0 0 0,0 1 0,0-1 1,1-1-1,1-13-320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0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14931,'-1'4'371,"1"-1"1,0 1-1,0 0 0,0-1 0,1 1 0,0 4 1,-1-7-326,1-1 0,-1 0 0,0 1 0,0-1 1,0 0-1,0 1 0,0-1 0,1 0 1,-1 0-1,0 1 0,0-1 0,1 0 0,-1 0 1,0 1-1,0-1 0,1 0 0,-1 0 1,0 0-1,1 1 0,-1-1 0,0 0 0,0 0 1,1 0-1,-1 0 0,0 0 0,1 0 1,-1 0-1,1 0 0,0 0 82,1 0 1,-1-1-1,0 1 0,1-1 0,-1 1 1,0-1-1,0 0 0,0 1 1,0-1-1,0 0 0,0 0 0,1-1 1,32-30 1116,-3-3 0,0 0 0,27-43-1,-36 47-775,19-38-1,-33 55-368,-1 0 0,-1-1-1,0-1 1,-1 1 0,4-21-1,-10 15-85,1 18-54,1 13-8,0-1-43,1 1 1,0-1 0,1 0 0,0 0-1,0 0 1,1 0 0,1-1-1,-1 1 1,1-1 0,0 0 0,1 0-1,0-1 1,0 0 0,1 0-1,0 0 1,0-1 0,0 0 0,1 0-1,10 5 1,3-1-229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5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1468 11026,'-1'0'199,"-1"0"0,1-1-1,-1 1 1,1 0 0,-1-1-1,1 1 1,-1-1 0,1 1-1,-1-1 1,1 0 0,0 1-1,-1-1 1,1 0 0,0 0-1,0 0 1,0 0 0,-1 0-1,1 0 1,0 0 0,0-1-1,1 1 1,-1 0-1,0 0 1,0-1 0,0-2-1,1 4-137,0 0 0,0 0 0,0 0 0,0-1 0,1 1 0,-1 0-1,0 0 1,0 0 0,0 0 0,1 0 0,-1-1 0,0 1 0,0 0-1,0 0 1,1 0 0,-1 0 0,0 0 0,0 0 0,1 0-1,-1 0 1,0 0 0,0 0 0,1 0 0,-1 0 0,0 0 0,0 0-1,1 0 1,-1 0 0,0 0 0,0 0 0,0 0 0,1 0 0,-1 1-1,0-1 1,0 0 0,1 0 0,-1 0 0,10 3 243,11 5-40,0-1 0,0-2 0,1 0 0,-1-1 0,39 1-1,115-8-212,-59-1 6,187 23-44,32 0-1,-317-20 5,-1 0 0,0-1 0,26-6 0,-39 7-12,1 0-1,-1 0 0,0 0 0,0-1 0,-1 0 1,1 1-1,0-1 0,0-1 0,-1 1 0,1 0 1,-1-1-1,0 0 0,0 0 0,0 0 0,0 0 1,0 0-1,-1-1 0,0 1 0,4-7 0,-5 8 4,-1 1-1,1-1 0,-1 1 0,1-1 0,-1 1 0,0-1 0,1 1 0,-1-1 1,0 1-1,0-1 0,0 0 0,0 1 0,-1-1 0,1 1 0,0-1 0,-1 1 1,1-1-1,-1 1 0,1-1 0,-1 1 0,0 0 0,0-1 0,1 1 0,-1 0 1,0 0-1,0-1 0,0 1 0,0 0 0,-1 0 0,1 0 0,0 0 0,0 0 1,-1 0-1,1 1 0,0-1 0,-1 0 0,1 1 0,-1-1 0,1 1 0,-1-1 1,-2 1-1,-6-3-11,0 1-1,-1 1 1,0 0 0,-16 0 0,25 1-1,-22 0 11,16-1-1,1 1 0,-1 0 0,1 0 0,-1 1 0,1 0 0,0 0 0,-1 1 0,1-1 0,0 2 0,-11 4 0,7-2-42,17-10-11,18-8-34,32-8 15,-41 16 68,0 0 1,0-1-1,27-16 0,-35 18 25,0-1 0,0 0 1,-1-1-1,1 1 0,-1-1 1,0 0-1,-1-1 0,0 1 1,0-1-1,0 0 0,-1 0 1,0-1-1,0 1 0,0-1 1,-1 0-1,-1 0 0,1 0 1,-1 0-1,-1-1 0,0 1 1,0 0-1,0-12 0,0-16 184,0-187 588,-2 212-744,-1 1-1,1 0 0,-2 0 0,1 0 0,-6-12 0,8 22-52,0 0 0,0 0 0,0 0 0,0 0 0,0 0-1,0 0 1,0 0 0,-1 0 0,1 0 0,0 0 0,0 0 0,0 0 0,0 0 0,0 0-1,0 0 1,0 0 0,0 0 0,0 0 0,0 0 0,0 0 0,0 0 0,0 0 0,-1 0-1,1 0 1,0 0 0,0 0 0,0 0 0,0 0 0,0 0 0,0 0 0,0 0-1,0 0 1,0 0 0,0 0 0,0 0 0,0 0 0,0 0 0,0-1 0,0 1 0,0 0-1,0 0 1,0 0 0,0 0 0,0 0 0,0 0 0,0 0 0,0 0 0,0 0 0,0 0-1,0 0 1,0 0 0,-1 7-20,0-2-13,-1-16 47,2 10-15,0 1 0,0 0 0,0-1 0,0 1 0,0 0 0,0-1 0,0 1 0,0 0 0,0-1 0,0 1 0,0 0 0,0 0 0,0-1 1,0 1-1,0 0 0,-1-1 0,1 1 0,0 0 0,0 0 0,0-1 0,0 1 0,-1 0 0,1 0 0,0-1 0,0 1 0,-1 0 0,1 0 1,0 0-1,0-1 0,-1 1 0,-6 9-56,-4 6 32,11-15 21,0 0-1,0-1 1,0 1-1,0 0 0,0 0 1,0 0-1,0 0 1,0-1-1,0 1 1,0 0-1,0 0 1,0 0-1,0 0 0,0 0 1,-1-1-1,1 1 1,0 0-1,0 0 1,0 0-1,0 0 1,0 0-1,0 0 0,0 0 1,-1-1-1,1 1 1,0 0-1,0 0 1,0 0-1,0 0 1,0 0-1,-1 0 0,1 0 1,0 0-1,0 0 1,0 0-1,0 0 1,-1 0-1,1 0 1,0 0-1,0 0 0,0 0 1,0 0-1,0 0 1,-1 0-1,1 0 1,0 0-1,0 0 1,0 0-1,0 0 0,0 0 1,-1 0-1,1 1 1,0-1-1,0 0 1,0 0-1,0 0 1,0 0-1,0 0 0,-1 0 1,1 0-1,0 1 1,0-1-1,0 0-33,0-1-1,0 1 1,0 0 0,1 0-1,-1-1 1,0 1-1,0 0 1,0-1-1,0 1 1,1 0-1,-1 0 1,0-1-1,0 1 1,0 0 0,1 0-1,-1 0 1,0 0-1,0-1 1,1 1-1,-1 0 1,0 0-1,1 0 1,-1 0 0,0 0-1,0 0 1,1-1-1,-1 1 1,0 0-1,1 0 1,-1 0-1,0 0 1,1 0 0,-1 0-1,0 0 1,1 1-1,-1-1 1,0 0-1,0 0 1,1 0-1,-1 0 1,0 0 0,1 0-1,-1 0 1,0 1-1,0-1 1,1 0-1,-1 0 1,0 0-1,0 1 1,0-1 0,1 1-1,0-1-136,0 1 0,0 0-1,0 0 1,0-1 0,0 1 0,0 0 0,0-1 0,0 1-1,0-1 1,0 0 0,0 1 0,0-1 0,1 0-1,-1 0 1,2 1 0,-3-2 174,1 0 1,-1 0-1,1 1 0,0-1 0,-1 0 1,0 0-1,1 0 0,-1 0 0,1 0 1,-1 0-1,0 1 0,0-1 1,1 0-1,-1 0 0,0 0 0,0 0 1,0 0-1,0-2 0,12-222 3674,-9 174-3460,-1 34-202,-1-36 0,-6-69 26,5 78 24,-1 0 0,-3 0-1,-19-85 1,23 123-44,-3-4 4,1 9-26,0 0 1,0 0-1,0 1 0,0-1 0,0 0 1,0 1-1,-1 0 0,1-1 1,0 1-1,0 0 0,0 0 0,0 1 1,-1-1-1,1 0 0,-2 1 0,-6 0-3,-38-4 26,-1-2 0,2-2 0,-63-18-1,58 12-15,-1 3 0,-72-6 0,47 17-42,-130 17 0,29-1-25,169-17 57,0 1 8,1-1-1,-20 5 1,26-4-5,1 0 1,-1-1-1,0 1 0,1 1 1,-1-1-1,1 0 1,0 1-1,-1-1 0,1 1 1,0 0-1,0-1 0,0 1 1,0 0-1,0 1 1,-1 1-1,-1 2-7,-11 15-12,1 0 0,2 1-1,0 0 1,1 0 0,-11 35-1,-8 61-30,-14 123-1,0 125-30,29-228 93,0 54-7,14-149-9,2 1 1,10 62-1,-9-100 47,1-1 0,0 1 0,0-1 0,6 7 0,-9-11-56,0-1-1,0 0 1,1 0 0,-1 0 0,0 0-1,0 0 1,1 0 0,-1 0 0,0 0-1,0 0 1,1 0 0,-1 0 0,0 0-1,0 0 1,1 0 0,-1 0 0,0 0-1,0 0 1,1 0 0,-1 0 0,0-1-1,0 1 1,1 0 0,-1 0 0,0 0-1,0 0 1,1 0 0,-1-1 0,0 1-1,0 0 1,0 0 0,0 0 0,1-1-1,-1 1 1,0 0 0,0 0 0,0-1-1,0 1 1,0 0 0,0 0-1,0-1 1,0 1 0,0 0 0,0 0-1,0-1 1,0 1 0,0-1 0,5-13-1382,-1-30 455,-3 19 341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0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124 138 12067,'0'15'277,"-1"0"1,-1 0 0,0 0-1,-1 0 1,0 0 0,-10 21-1,-1 13 299,6-18-164,2 1 1,1-1 0,1 1-1,2 0 1,1 0 0,6 64-1,10 203 875,-7-58-544,-3-197-571,1 0-1,2 0 0,19 59 1,-26-101-169,-1 0 1,1 0-1,-1-1 1,1 1-1,0 0 1,0 0-1,0-1 1,0 1-1,0 0 1,0-1-1,0 0 1,0 1-1,1-1 1,-1 1-1,0-1 1,1 0-1,2 1 1,-3-1 5,1-1 0,-1 0-1,1 0 1,-1 0 0,1 0 0,-1 0 0,1 0 0,-1 0 0,1-1 0,-1 1 0,1 0-1,-1-1 1,0 0 0,1 1 0,-1-1 0,1 0 0,-1 1 0,0-1 0,0 0 0,1 0-1,1-2 1,2-1-2,1 0-1,1 0 0,-1 0 0,1 1 1,-1 0-1,1 0 0,0 1 0,0 0 0,11-3 1,-1 4 3,0-1 0,0 2 0,19 2 0,29 3-5,0 4 1,125 32-1,-161-35-1,1-2 0,-1-1 1,1-1-1,0-1 0,37-5 0,53 3 8,-75 3-14,0-2-1,0-2 0,1-2 1,66-14-1,-96 14-4,-9 2 10,0 0 0,0 0 0,0 1 0,0 0 0,0 0 0,1 0 0,-1 1 0,0 0 0,1 1 0,-1 0 0,0 0 0,0 0 0,8 3 0,-13-3-5,-1-1 1,1 1-1,0-1 0,0 1 1,-1-1-1,1 0 1,0 0-1,0 0 0,-1 0 1,1 0-1,0 0 1,0 0-1,0-1 0,-1 1 1,1-1-1,0 1 1,-1-1-1,1 0 0,-1 1 1,1-1-1,0 0 1,-1 0-1,0 0 0,1 0 1,-1-1-1,0 1 1,1 0-1,-1 0 0,0-1 1,0 1-1,0-1 1,0 1-1,0-1 0,0-1 1,5-9-15,-1 1 1,0-1 0,6-21-1,-6 18 0,5-21 24,-1 1-1,-2-1 1,-1 0-1,-2-1 0,-1-54 1,-24-181-283,17 228 148,-9-35-116,-34-121 1,4 27 450,40 159-189,2 6-19,-1 0 0,1 0 1,-2 0-1,1 0 0,-1 1 0,0-1 1,-4-7-1,-7 8-92,-10-10 93,0 2 1,-1 1-1,0 0 1,-2 2 0,1 1-1,-46-12 1,10 8 9,1 2 1,-80-5 0,-129 10 14,178 14-18,-171 35 1,87-10-1,150-26-64,-32 2-383,57-7 424,1 0-1,0 0 0,-1 0 1,1-1-1,0 1 0,-1 0 0,1 0 1,0 0-1,0 0 0,-1 0 1,1-1-1,0 1 0,-1 0 0,1 0 1,0 0-1,0-1 0,0 1 0,-1 0 1,1 0-1,0-1 0,0 1 1,0 0-1,-1 0 0,1-1 0,0 1 1,0 0-1,0-1 0,0 1 1,0 0-1,0-1 0,0 1 0,0 0 1,0-1-1,0 1 0,0 0 0,0-1 1,0 1-1,0 0 0,0-1 1,0 1-1,0 0 0,0-1 0,0 1 1,0 0-1,1-1 0,-1 1 1,0 0-1,0 0 0,0-1 0,0 1 1,1 0-1,4-10-240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41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18372,'-1'25'197,"0"1"0,2-1 0,7 38 0,-1 6 151,-5-35-130,-2-37-92,3 6-31,3 25 41,1 41 3,31 344 125,-21 0-163,-4-17 608,-2-121-320,-9-204-347,-1 274 116,-27-85 210,0 65-119,21 54-119,5-305-52,9 1570 425,17-1190-493,1 56 31,-28-317-39,8 361 65,-7-187-38,-5-154 58,4-169-71,0-22 2,1 0 0,4 35-1,-3-51-374,0-10-763,0-8-862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4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12859,'-1'0'1130,"4"-3"-297,12-5 131,21-9-504,161-37 203,231-31 0,418-18-377,-100 81-165,-310 12-81,2188-9 72,-2429 24-119,1446 52 782,-1036-36-516,14 1-45,-551-18-189,0-3-1,87-10 0,-113 6-37,79 4-1,-85 1 67,0-1 0,0-2 0,44-6 0,-78 6-63,1 1 1,-1 0-1,0-1 1,0 1-1,0-1 1,0 0-1,0 0 1,-1 0-1,1 0 1,0 0-1,0 0 1,0 0-1,-1 0 1,1-1-1,-1 1 1,3-4-1,-3 4-42,0-1-1,0 0 1,-1 1-1,1-1 1,-1 0-1,0 0 0,0 0 1,1 1-1,-1-1 1,0 0-1,0 0 1,-1 0-1,1 1 1,0-1-1,-1 0 1,1 0-1,-1 1 0,1-1 1,-2-3-1,-4-7-248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4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 15131,'13'-2'473,"1"1"0,-1 1 0,0 0 0,1 1 0,-1 0-1,15 4 1,-11-2-368,0 2 0,0 0 0,0 1 0,-1 1 0,0 0-1,-1 1 1,21 14 0,-31-19-87,-1 0 1,-1 0-1,1 1 0,0-1 1,-1 1-1,1 0 0,-1 0 0,0 0 1,-1 0-1,1 0 0,-1 1 1,0-1-1,3 7 0,-4-7 14,-1 0-1,1 0 0,-1 0 1,1 0-1,-1 0 1,-1 0-1,1 0 0,0 0 1,-1 0-1,0 0 1,0 0-1,0 0 1,0 0-1,-1-1 0,0 1 1,1 0-1,-4 3 1,-7 12 156,-1-1 0,0-1 0,-2 0 1,-17 17-1,-74 57 689,53-46-482,18-17-197,23-20-503,1 1 0,1 0 0,-1 0 1,2 1-1,-1 0 0,-7 12 0,17-21 274,-1-1 0,1 1 0,0-1 0,-1 1 0,1-1-1,0 1 1,-1-1 0,1 1 0,0-1 0,0 1 0,0 0 0,0-1 0,-1 1 0,1-1 0,0 1 0,0 0-1,0-1 1,0 1 0,0-1 0,0 1 0,1 0 0,-1-1 0,0 1 0,0-1 0,0 1 0,1 0 0,-1-1-1,0 1 1,0-1 0,1 1 0,-1-1 0,1 1 0,-1-1 0,1 1 0,13-3-632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43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5 684 14723,'-1'-3'188,"0"-1"-1,0 1 1,1-1-1,-1 1 1,1-1-1,0 1 1,0-1 0,0 1-1,0-1 1,1 1-1,-1-1 1,1 1-1,0-1 1,0 1-1,0 0 1,2-4-1,5-10 661,19-30-1,-15 28-407,26-40 135,2 1 1,66-70 0,-58 71-398,74-80 89,-47 46-207,-74 90-60,-1 1 1,1-1-1,0 0 1,0 0-1,0 1 0,0-1 1,0 1-1,0-1 0,0 1 1,0-1-1,0 1 1,0-1-1,0 1 0,0 0 1,0 0-1,0 0 1,0-1-1,1 1 0,-1 0 1,0 0-1,0 1 0,1-1 1,2 1-3,0 0 0,-1 0 0,0 0 0,1 0 0,-1 1 0,0 0 0,4 2 1,4 4-8,0 0 0,17 17 0,-5 0-87,0 1 1,-1 1 0,-2 1-1,-1 1 1,-1 1 0,-1 0-1,18 48 1,-22-45-46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4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5866 8802,'1'2'274,"0"0"1,0 0-1,0-1 0,1 1 1,-1 0-1,1-1 0,-1 1 1,1-1-1,0 1 1,0-1-1,0 0 0,-1 0 1,1 0-1,0 0 0,1 0 1,2 1-1,-3-2-132,0 0 0,0-1 0,0 0 0,0 1 0,0-1 0,0 0 0,0 0 0,0 0 0,0 0 1,-1 0-1,1 0 0,0-1 0,-1 1 0,1-1 0,-1 1 0,1-1 0,-1 1 0,2-3 0,11-13 453,-1-1 0,-1-1 0,0 0 0,13-30 0,29-88 185,-20 46-54,21-46-328,37-148 0,-77 235-205,36-77-1,-19 50-66,-6 2-65,-4-1 1,17-113 0,-28 132-29,10-50 28,66-392 101,40-762-94,-68 869-61,-38 303-10,4 1 0,48-112-1,47-117 21,-83 213-15,55-114-4,4-15-4,-81 189 6,52-133-9,-53 147 7,1 0 0,1 1 0,34-45 0,99-96-16,-19 23 2,-109 122 9,1 0-1,2 1 0,0 2 1,1 0-1,1 1 0,37-21 1,-48 34 1,-1 0 0,2 1 0,-1 0 0,0 2 0,1 0 0,0 0 0,0 2 0,1 0 0,-1 0 0,1 2 0,-1 0 1,1 1-1,0 1 0,26 4 0,22 11-27,110 43 1,-138-45 31,11 6-11,-1 1 0,0 3 0,63 44 0,114 106-33,-135-91 39,117 143-1,-42-42 3,-42-54 11,147 202 0,-24-16-6,18 26 26,-190-234-3,5 8 13,93 106 0,-158-206-31,402 493 344,-234-261-60,11-8 0,327 316-1,-125-134-2,-342-358-281,107 100 0,-123-132-1,1-2 0,2-2 0,1-1 0,62 31 0,225 77 146,-20-9-88,-238-93-66,152 75 17,-11 18 64,-208-125-76,20 15 10,24 21 0,-41-33-4,-1 0 0,0 0 0,1 1 0,-2 0 0,1 0 0,0 0 0,-1 0 0,0 0 0,0 1 0,-1-1 0,4 11 0,-6-12 43,1 1 1,-1 0-1,1-1 1,-1 1-1,-1 0 1,1-1-1,-2 6 1,1-10-66,0 0 0,0 0 1,0 0-1,0-1 0,-1 1 1,1 0-1,0-1 0,0 1 1,0-1-1,0 1 0,0-1 1,0 0-1,0 1 0,0-1 1,0 0-1,-1-1 0,1 1-28,-5-2 16,1 0 0,-1 0 0,1 0 0,-10-2 0,0-1-24,-27-13-93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4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10 291 18308,'-2'-1'124,"1"-1"0,0 0 0,0 0 0,0 0 1,1 0-1,-1 0 0,0-1 0,1 1 0,-1 0 0,1 0 0,0 0 0,0 0 1,0-1-1,0 1 0,0 0 0,0 0 0,1 0 0,0-4 0,1 2-16,0-1 1,1 1-1,0 0 0,0 0 0,0 0 0,0 0 0,6-5 0,36-35 435,1 1 1,101-71-1,-145 113-541,14-7 106,-10 12-14,-5 9 6,-6 14-9,-1-1 0,-16 45-1,1-3-45,13-39-29,1 0 0,2 0-1,-4 56 1,9-75-6,1 0 0,0 0 0,0 0 0,1-1 0,0 1 0,6 16 0,-6-21 1,1 1 1,0-1-1,0 0 1,0 0-1,0 0 1,1 0 0,0 0-1,0-1 1,0 1-1,1-1 1,0 0 0,5 3-1,-3-3 10,0 0-1,0-1 0,1 0 1,0 0-1,-1-1 1,1 0-1,0 0 0,0-1 1,0 0-1,17 0 1,-11-1-134,0-1 0,0 0 0,0-1 1,-1-1-1,23-7 0,-18 3-166,-1-1 0,-1-1-1,1-1 1,-2 0 0,1-1-1,-1 0 1,-1-1 0,0-1 0,14-18-1,9-8-416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4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635 0 16996,'-46'32'1704,"0"1"-1240,-12 5-240,-3 11 1016,3 16-864,-4 1-15,6 12-89,2 0-96,4-2-104,4-3-16,10-9-144,6-6-160,10-15-457,10-5-271,8-23 768,9-10-184,18-19-128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4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18236,'4'-6'288,"0"1"0,-1 0 1,1-1-1,1 2 0,-1-1 1,1 0-1,0 1 0,8-6 1,46-26 1245,-47 29-1309,1 1-1,0 1 1,1 0 0,-1 0 0,1 2-1,28-5 1,-36 8-176,0-1 0,1 1 0,-1 1 0,0-1 0,0 1 0,0 0 0,1 0-1,5 3 1,-8-3-29,-1 1-1,0-1 1,0 1-1,0-1 1,-1 1-1,1 0 0,0 0 1,-1 0-1,1 1 1,-1-1-1,0 1 1,1-1-1,-1 1 0,-1 0 1,4 5-1,-2-2-14,-1 0 0,-1 1 0,1-1 0,-1 0 0,0 0 0,0 1 0,-1-1 0,0 1 0,0-1 0,-1 0 0,1 1 0,-1-1 0,-1 0-1,1 1 1,-1-1 0,0 0 0,-5 9 0,-4 8 14,-1 0-1,-30 41 0,10-23 41,-3-2-1,-1-2 0,-65 53 1,101-90-60,0 0 0,0 0 1,-1 0-1,1 0 0,0 1 1,0-1-1,0 0 0,0 0 1,-1 0-1,1 0 1,0 0-1,0 0 0,0 1 1,0-1-1,0 0 0,-1 0 1,1 0-1,0 0 0,0 0 1,0 1-1,0-1 0,0 0 1,0 0-1,0 0 0,0 1 1,0-1-1,0 0 0,0 0 1,0 0-1,0 1 1,0-1-1,0 0 0,0 0 1,0 0-1,0 1 0,0-1 1,0 0-1,0 0 0,0 0 1,0 0-1,0 1 0,10 0-10,19-6-4,-28 5 13,48-11-188,2 2 1,-1 2 0,65-1-1,-76 10 62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02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9 16876,'1'-1'108,"-1"1"0,0-1 0,1 1 1,-1-1-1,0 1 0,1-1 0,-1 1 1,1-1-1,-1 1 0,1 0 0,-1-1 1,1 1-1,-1 0 0,1-1 0,-1 1 1,1 0-1,0 0 0,-1-1 0,1 1 1,0 0-1,-1 11 1185,-16 36-303,10-30-636,-152 577 2361,128-470-3128,25-113-176,1-11 337,1-8 33,2-6-156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5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0 16796,'-8'12'1224,"-9"5"-936,-5 4-88,-5 5 400,-3 6-168,-6 5-136,2 2-40,-1-5-72,5 3-8,6-8-112,1-2-80,4-10-312,6-2-120,5-10-360,-1-5-1328,3-5 1727,1-8-311,-3-7-200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5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16043,'8'3'1641,"1"4"-849,5 3-248,2 3 856,5 5-311,8 4-305,1-1-96,6 9-376,-2-2-392,1-1 144,-4 3-88,-6-1-112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5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15251,'7'-16'653,"0"0"-1,1 0 1,1 1 0,0 0-1,1 0 1,17-19 0,-3 8 106,1 1 0,32-25 0,-49 44-640,-1 0 1,1 0-1,0 1 1,0 0-1,1 1 0,16-7 1,-25 11-115,1-1 0,0 1 1,0 0-1,-1 0 0,1-1 1,0 1-1,0 0 0,0 0 0,-1 0 1,1 0-1,0 0 0,0 0 0,0 0 1,-1 1-1,1-1 0,0 0 0,0 0 1,-1 1-1,1-1 0,0 0 1,-1 1-1,1-1 0,0 0 0,-1 1 1,1-1-1,0 1 0,-1 0 0,1-1 1,-1 1-1,1-1 0,-1 1 0,1 0 1,-1-1-1,0 1 0,1 0 1,-1-1-1,0 1 0,1 0 0,-1 0 1,0-1-1,0 1 0,0 0 0,0 0 1,0 0-1,0-1 0,0 1 0,0 0 1,0 0-1,0 0 0,-1 6 7,1-1 0,-1 0-1,-1 0 1,-2 10-1,-14 29 46,-2-1 0,-28 48 0,9-20 16,27-48-42,-53 115 196,60-125-182,0 0 1,1 0-1,1 1 0,0-1 1,0 1-1,2 0 0,0 29 0,1-42-33,0 1-1,0 0 0,0-1 0,1 1 1,-1-1-1,1 1 0,0-1 0,-1 1 1,1-1-1,0 1 0,1-1 0,-1 0 1,0 1-1,1-1 0,-1 0 0,1 0 1,-1 0-1,1 0 0,0 0 0,0-1 1,0 1-1,0-1 0,0 1 0,0-1 1,1 1-1,-1-1 0,0 0 0,1 0 1,-1 0-1,1-1 0,-1 1 0,1-1 0,-1 1 1,1-1-1,0 0 0,-1 0 0,5 0 1,5-1 23,0-1 0,0 0 1,-1-1-1,1 0 1,-1-1-1,20-9 0,17-9-188,-1-3-1,46-31 0,-72 41-171,-1 0 0,-1-1-1,0-1 1,-1 0 0,-1-2 0,22-29-1,-24 21-252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5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1 18300,'-307'356'5269,"224"-250"-5026,-101 173-1,177-267-305,1-2-182,0 0-1,1 0 1,0 0-1,0 1 1,-4 19-1,8-30 223,1 0 0,0 0 0,0 1 0,0-1 0,0 0-1,0 0 1,0 0 0,0 0 0,0 1 0,0-1 0,0 0 0,0 0-1,0 0 1,0 0 0,0 1 0,0-1 0,0 0 0,0 0 0,0 0 0,0 0-1,0 1 1,0-1 0,0 0 0,0 0 0,1 0 0,-1 0 0,0 0 0,0 1-1,0-1 1,0 0 0,0 0 0,0 0 0,0 0 0,1 0 0,-1 0 0,0 0-1,0 1 1,0-1 0,0 0 0,0 0 0,1 0 0,-1 0 0,0 0 0,0 0-1,0 0 1,0 0 0,1 0 0,-1 0 0,0 0 0,0 0 0,0 0 0,0 0-1,1 0 1,-1 0 0,10-5-669,-2-2 436,0-1 1,-1 1 0,1-2 0,9-14-1,15-26-513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5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54 18044,'7'-6'419,"0"0"0,1 1 0,0-1 0,0 2 0,0-1 0,1 1 1,-1 1-1,1-1 0,17-3 0,-23 6-351,1 1 0,-1-1 0,1 0 0,-1 1 0,1 0 0,-1 0 0,1 0 0,-1 0 1,1 1-1,-1-1 0,1 1 0,-1 0 0,1 0 0,-1 0 0,0 0 0,1 1 0,-1-1 0,0 1 0,0 0 0,0 0 0,0 0 1,0 1-1,-1-1 0,1 0 0,-1 1 0,0 0 0,1-1 0,1 5 0,-2-2-48,1 1 0,-1 0 1,-1 0-1,1 0 0,-1 0 0,0 0 0,0 1 0,-1-1 0,0 0 1,0 0-1,0 0 0,-1 1 0,0-1 0,0 0 0,0 0 0,-4 7 1,-2 9 15,-1-1 0,-1 0 1,-12 19-1,-8 11 161,-2-2 0,-2-1-1,-44 49 1,69-85-39,8-11-156,0-1 0,0 0 0,1 0 0,-1 0 0,0 0-1,0 1 1,0-1 0,0 0 0,0 0 0,0 0 0,1 0 0,-1 0 0,0 1 0,0-1 0,0 0 0,0 0 0,0 0 0,1 0 0,-1 0-1,0 0 1,0 0 0,0 0 0,1 0 0,-1 0 0,0 0 0,0 0 0,0 0 0,1 0 0,-1 0 0,0 0 0,0 0 0,0 0 0,1 0-1,-1 0 1,0 0 0,0 0 0,1 0 0,29-9 4,-18 5-16,41-11-376,61-9 1,-96 21 238,-5-4-33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5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19564,'-4'9'1657,"0"11"-1145,-5 3-280,0 10 832,1 4-376,-1 2-408,1 4-192,3-6-696,1-3-336,3-12 752,1-9-104,5-17-176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5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 21373,'-8'-5'1664,"3"8"-1288,-3-1-168,6 4 536,0 3-488,4-1-912,2 2-336,0-2 752,6 2-168,2-3-192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5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16035,'-10'10'930,"0"0"0,-1 0 0,-1-1 0,-22 15 0,20-14-197,-1 0-1,-18 18 0,33-28-727,-1 0 0,1 1-1,0-1 1,-1 0 0,1 0 0,0 1-1,0-1 1,-1 0 0,1 1 0,0-1-1,0 1 1,-1-1 0,1 0 0,0 1-1,0-1 1,0 1 0,0-1 0,0 1-1,0-1 1,0 0 0,0 1 0,0-1-1,0 1 1,0-1 0,0 1 0,0-1-1,0 0 1,0 1 0,0-1 0,0 1-1,1-1 1,-1 0 0,0 1 0,0-1-1,1 0 1,-1 1 0,0-1 0,0 0-1,1 1 1,-1-1 0,0 0 0,1 1-1,-1-1 1,0 0 0,1 0 0,-1 1-1,0-1 1,1 0 0,-1 0 0,1 0-1,-1 0 1,0 0 0,1 0-1,0 1 1,28 6-88,-23-6 81,13 3-50,-1-1-51,0 1 0,-1 1 1,19 8-1,-32-12 80,-1 1-1,1-1 0,0 1 0,-1 0 0,0 1 0,1-1 0,-1 0 1,0 1-1,0 0 0,0-1 0,-1 1 0,1 1 0,-1-1 0,0 0 0,1 0 1,-1 1-1,-1-1 0,1 1 0,2 7 0,-4-8 37,0 0 1,0 0-1,0 0 1,0 0-1,-1 0 1,1 0-1,-1 0 0,0 0 1,0 0-1,0 0 1,0 0-1,0-1 0,-1 1 1,1 0-1,-1-1 1,0 1-1,0-1 1,0 0-1,0 1 0,0-1 1,0 0-1,0 0 1,-1-1-1,-3 3 0,-3 3 126,0-2-1,-1 1 1,1-1-1,-1 0 0,-15 4 1,11-5-19,0 0 1,0-1-1,0 0 1,-27 1-1,41-4-154,-1 0 0,1 0 0,-1 0 0,1 0 0,0 0 0,-1 0 0,1 0 0,-1 0 0,1 0 0,0 0 0,-1 0 0,1 0 1,-1 0-1,1 0 0,0-1 0,-1 1 0,1 0 0,-1 0 0,1 0 0,0-1 0,-1 1 0,1 0 0,0-1 0,0 1 0,-1 0 0,1-1 0,0 1 0,0 0 0,-1-1 0,1 1 0,0 0 0,0-1 0,0 1 0,0-1 0,-1 1 0,1 0 0,0-1 0,0 1 0,0-1 0,0 1 0,0 0 0,0-1 0,0 1 0,0-1 0,0 1 0,0-1 0,1 1 0,-1 0 0,0-1 0,13-22-459,-9 16 318,14-24-428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5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18364,'-1'0'104,"0"1"-1,0-1 1,0 0-1,0 0 1,0 1 0,0-1-1,-1 1 1,1-1-1,0 1 1,0 0 0,0-1-1,1 1 1,-1 0-1,0-1 1,0 1 0,0 0-1,0 0 1,1 0-1,-1 0 1,0 0 0,1 0-1,-1 0 1,1 0-1,-1 0 1,1 1 0,-16 32 1004,8-9-790,1 0 0,2 0 0,0 1 0,2 0 0,0 0 0,3 45-1,3-24-1037,2-1 0,20 84-1,-34-161-1945,-18-42 0,4 23 4208,-39-65 0,57 107-1277,-4-11 1347,13 14-712,9 3-206,125 13-405,-93-11-378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5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15 14923,'1'-13'2011,"-5"12"-12,2 2-1806,1 0 0,-1 0 0,1 0 0,0 0-1,-1 1 1,1-1 0,0 1 0,0-1 0,0 1 0,0-1-1,-1 3 1,-7 18 50,1 1-1,1-1 1,1 2 0,0-1-1,2 0 1,1 1-1,1 0 1,1 0-1,2 24 1,0-39-200,-1 1-1,2-1 0,-1 0 1,1 1-1,5 12 1,-6-20-26,-1 0-1,1 0 1,0 0 0,0 0 0,0 0-1,0 0 1,1 0 0,-1 0 0,0-1-1,1 1 1,-1-1 0,1 1 0,-1-1-1,1 1 1,0-1 0,0 0 0,0 1-1,0-1 1,0 0 0,0-1 0,0 1-1,0 0 1,0 0 0,0-1 0,0 1 0,0-1-1,1 0 1,-1 0 0,3 0 0,1-1 13,-1 0 0,1 0 0,-1-1 1,1 0-1,-1 0 0,0 0 1,0-1-1,0 0 0,6-4 0,42-36 202,-40 32-176,31-30 279,64-78 0,-69 74-239,-26 33-51,-13 11-45,0 1 1,1 0 0,-1 0 0,0 0-1,0 0 1,0 0 0,0 0 0,0 0-1,0 0 1,0 0 0,1 0 0,-1 0-1,0 0 1,0 0 0,0 0 0,0 0-1,0 0 1,0 0 0,1 0 0,-1 0-1,0 0 1,0 0 0,0 0 0,0 0-1,0 0 1,0 0 0,1 0-1,-1 0 1,0 1 0,0-1 0,0 0-1,0 0 1,0 0 0,0 0 0,0 0-1,0 0 1,0 0 0,0 0 0,0 0-1,1 1 1,-1-1 0,0 0 0,0 0-1,0 0 1,0 0 0,0 0 0,0 0-1,0 1 1,0-1 0,0 0 0,0 0-1,0 0 1,-6 29 36,4-19-43,-10 36 3,3-17 7,2 0 0,1 1 0,-3 54 0,9-80 5,0 1 0,0-1 0,1 0 0,-1 0 0,1 0 0,0 0 0,2 4 0,-3-7-2,0 0 0,1 0 0,-1 0 0,1 0 0,0 0 0,-1 0 1,1 0-1,0 0 0,0-1 0,0 1 0,-1 0 0,1 0 0,0-1 0,0 1 0,0-1 0,0 1 0,0-1 0,0 1 1,0-1-1,0 1 0,0-1 0,1 0 0,-1 0 0,0 1 0,0-1 0,0 0 0,0 0 0,0 0 0,0 0 0,1 0 1,0-1-1,4 0 24,0-1 1,0 0 0,-1 0-1,1 0 1,-1-1 0,1 0 0,-1 0-1,0 0 1,8-7 0,43-42 248,-38 35-188,30-35 164,-30 32-137,29-27 1,-46 46-118,-1 1 0,1-1 1,-1 1-1,1-1 0,-1 1 0,1-1 0,-1 1 1,1 0-1,0-1 0,-1 1 0,1 0 1,-1 0-1,1-1 0,0 1 0,-1 0 1,1 0-1,0 0 0,0 0 0,-1 0 1,1 0-1,0 0 0,-1 0 0,1 0 0,1 0 1,-1 1-2,-1-1 0,1 1 0,-1-1 0,1 1 0,-1 0 0,1-1 0,-1 1 0,0 0 0,1-1 0,-1 1 0,0 0 0,1-1 0,-1 1 0,0 0 0,0 0 0,0-1 0,0 1 0,0 1 0,-2 42-1,1-37 5,-2 17-5,1-16-1,1 0 1,0-1 0,0 1 0,1 0-1,0 0 1,0-1 0,3 13-1,-3-20 2,1 1 0,-1 0 0,0-1-1,1 1 1,-1 0 0,0-1 0,1 1 0,-1-1-1,1 1 1,-1-1 0,1 1 0,-1-1 0,1 0-1,0 1 1,-1-1 0,1 0 0,-1 1-1,1-1 1,0 0 0,-1 1 0,1-1 0,0 0-1,-1 0 1,1 0 0,0 0 0,-1 0 0,1 0-1,0 0 1,0 0 0,-1 0 0,1 0 0,0 0-1,-1 0 1,1-1 0,0 1 0,-1 0 0,1 0-1,0-1 1,-1 1 0,1 0 0,-1-1 0,2 0-1,26-18 2,-5-2 5,-17 15-3,0 0 1,0 0-1,1 1 1,0 0-1,9-6 1,-15 11-7,-1 0 1,0 0 0,1-1 0,-1 1 0,1 0 0,-1 0 0,0-1 0,1 1-1,-1 0 1,1 0 0,-1 0 0,1 0 0,-1 0 0,1 0 0,-1 0 0,1 0-1,-1 0 1,0 0 0,1 0 0,-1 0 0,1 0 0,-1 0 0,1 0 0,-1 0 0,1 0-1,-1 1 1,1-1 0,-1 0 0,0 0 0,1 1 0,-1-1 0,1 0 0,-1 0-1,0 1 1,1-1 0,-1 0 0,0 1 0,1 1-1,-1-1 0,1 1 0,-1 0 0,0-1 0,0 1 1,1-1-1,-1 1 0,-1 0 0,1-1 0,0 1 0,0 1 0,-14 42-31,11-38 31,-19 38-290,21-43 185,0 0 0,0 0 0,0 0 0,0 0-1,-1 0 1,1-1 0,-1 1 0,1-1 0,-1 1 0,0-1-1,0 1 1,1-1 0,-1 0 0,0 0 0,0 0 0,0 0-1,0 0 1,-3 0 0,-1-3-264,3-9-137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0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2 531 16195,'-2'-21'3099,"4"33"-567,3 36-966,-5-47-1557,21 173 688,-14-138-434,1 0 1,21 61-1,-28-96-243,-1 0 0,0 1 0,1-1 0,-1 0 0,1 0 0,0 1 0,-1-1 0,1 0 0,0 0 1,0 0-1,0 0 0,0 0 0,0 0 0,0 0 0,0 0 0,2 1 0,-2-2-3,-1 0 0,1 0 0,-1 0 1,1 0-1,-1 0 0,1 0 0,-1 0 0,1 0 1,-1-1-1,1 1 0,-1 0 0,1 0 0,-1-1 1,1 1-1,-1 0 0,1-1 0,-1 1 0,1 0 1,-1-1-1,0 1 0,1-1 0,-1 1 0,0 0 1,1-1-1,-1 1 0,0-1 0,1 0 0,2-6 89,-1 0 1,1 1-1,-1-1 0,0 0 0,1-8 0,2-27 52,-1 0 0,-2 0 0,-6-74 0,-30-126 426,28 201-565,5 38-21,1 1 0,-1 0 0,1-1 1,0 1-1,0-1 0,0 1 0,0-1 0,0 1 1,0-1-1,1 1 0,-1-1 0,1 1 0,1-3 1,-1 3-1,0 1 0,1-1 0,-1 1 0,0 0 0,1 0 0,-1-1 0,1 1 0,-1 0 0,1 0 0,0 0 0,0 1 0,-1-1 0,1 0 0,0 1 0,0-1 0,3 0 0,30-9-5,-1-1 1,0-3-1,0 0 0,-2-2 1,43-28-1,140-114 45,-210 154-37,-1 0 4,1 1-4,-1-1 1,1 1-1,-1 0 1,9-4-1,-13 7-1,1-1 0,0 1-1,-1 0 1,1 0 0,-1 0-1,1 0 1,-1-1 0,1 1 0,-1 0-1,1 0 1,0 0 0,-1 0-1,1 0 1,-1 0 0,1 0-1,-1 1 1,1-1 0,0 0 0,-1 0-1,1 0 1,-1 0 0,1 1-1,-1-1 1,1 0 0,-1 1-1,1-1 1,-1 0 0,1 1-1,-1-1 1,0 0 0,1 1 0,-1-1-1,0 1 1,1-1 0,-1 1-1,0-1 1,1 1 0,-1-1-1,0 1 1,0-1 0,0 1-1,1 0 1,-1-1 0,0 1 0,0-1-1,0 1 1,0-1 0,0 1-1,0 0 1,0-1 0,0 1-1,0-1 1,-1 2 0,1 29-19,-7 49 0,0 5 38,7-71-132,-1 0-159,1 0 1,0 0-1,1 0 0,0 1 1,6 21-1,-2-49-479,-1-6 303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8:5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18892,'-8'3'772,"0"0"1,1 0-1,-1 0 1,1 1-1,-1 1 0,-11 9 1,-39 36 247,54-46-970,-7 6 28,4-4-46,0 0 1,0 1-1,1 0 1,-10 13-1,16-20-32,0 0-1,0 1 0,0-1 0,0 0 0,0 0 0,0 0 1,0 1-1,0-1 0,0 0 0,0 0 0,0 0 0,0 0 1,0 1-1,0-1 0,1 0 0,-1 0 0,0 0 0,0 1 1,0-1-1,0 0 0,0 0 0,0 0 0,1 0 0,-1 0 1,0 0-1,0 1 0,0-1 0,0 0 0,1 0 0,-1 0 0,0 0 1,0 0-1,0 0 0,0 0 0,1 0 0,-1 0 0,0 0 1,0 0-1,0 0 0,1 0 0,-1 0 0,0 0 0,0 0 1,0 0-1,1 0 0,-1 0 0,0 0 0,0 0 0,12 0-23,-3-1 4,6-1-9,0 1 1,-1 1-1,1 0 1,0 1-1,15 2 1,-26-2 24,-1 0 0,0 0 0,0 0 0,0 0 0,0 0 1,0 0-1,0 1 0,0-1 0,-1 1 0,1 0 0,-1 0 0,1 0 0,-1 0 0,1 1 1,-1-1-1,0 0 0,0 1 0,0 0 0,-1-1 0,1 1 0,-1 0 0,1 0 0,-1 0 0,0 0 1,0 0-1,0 0 0,0 0 0,-1 1 0,1 4 0,-1-3 27,0 1 0,0-1 0,0 1 0,-1-1 0,0 1 0,0-1 0,0 0 1,-1 1-1,0-1 0,0 0 0,0 0 0,0 0 0,-1 0 0,0 0 0,0-1 0,0 1 0,-1-1 0,-4 5 0,1-2 79,0-1-1,0-1 1,-1 1 0,0-1-1,1 0 1,-2-1 0,1 0-1,0 0 1,-1-1 0,-10 3-1,16-5-85,1-1-1,0 1 1,-1-1-1,1 0 0,-1 0 1,1 0-1,0 0 1,-1 0-1,1 0 0,-1-1 1,1 1-1,0-1 1,-1 0-1,1 0 0,-3-1 1,4 2-69,0-1 0,0 0 0,0 0 0,1 1 0,-1-1 0,0 0 0,0 0 0,1 0 0,-1 0 0,1 0 0,-1 0 0,1 0 0,-1 0 0,1 0 0,0 0 0,-1 0 0,1 0 0,0 0 0,0-1 0,0 1 1,0 0-1,0 0 0,0 0 0,0 0 0,0 0 0,0 0 0,0 0 0,1-1 0,-1 1 0,1 0 0,-1 0 0,0 0 0,1 0 0,0 0 0,0-1 0,5-6-94,-1 0 0,2 0 0,-1 1 0,1-1 1,0 2-1,11-10 0,6-4-528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0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14 18420,'-32'33'2493,"25"-26"-2201,0 0 0,1 0 0,0 1 0,0-1 0,-7 13 0,10-14-197,-1 1 0,2-1 0,-1 1 0,1 0 0,0-1 0,0 1 0,1 0-1,-1 0 1,1 8 0,1-14-81,0 1-1,0-1 1,1 1-1,-1 0 1,0-1-1,1 1 0,-1-1 1,1 1-1,-1-1 1,1 1-1,0-1 1,0 0-1,-1 1 0,1-1 1,0 0-1,0 0 1,0 0-1,2 2 1,-1-2-4,0 0 0,1 0 0,-1 0 1,0 0-1,1 0 0,-1 0 1,0 0-1,1-1 0,-1 0 1,1 1-1,-1-1 0,1 0 1,-1 0-1,1 0 0,2-1 0,4-1 8,0 0 0,0 0 0,0-1 0,0 0 0,-1 0 0,1-1 0,-1 0 0,0-1 0,11-8 0,11-9 40,26-27 0,-45 38-43,3-2-1,18-25 0,2-1-62,-50 86-89,-194 476 837,195-478-637,7-17-35,-1-1-1,-1 0 1,-1-1 0,-23 38-1,32-60-18,-1-1 0,0 1 1,0-1-1,0 1 0,-1-1 0,1 0 0,-6 3 0,9-6-7,-1 1 0,0-1 0,1 1 0,-1-1 0,0 0 0,1 1 0,-1-1 0,0 0 0,0 0 0,1 0 0,-1 1 0,0-1 0,0 0 0,1 0 0,-1 0 0,0 0 0,0 0 0,0 0 0,1 0 0,-1-1 0,0 1 0,0 0 0,1 0 0,-1-1 0,0 1 0,1 0 0,-1-1 0,0 1 0,1 0 0,-1-1 0,0 1 0,1-1 0,-1 0 0,1 1 0,-1-1 0,1 1 1,-1-1-1,1 0 0,-1 1 0,1-1 0,0 0 0,-1 1 0,1-1 0,0 0 0,0 0 0,-1 1 0,1-1 0,0 0 0,0-1 0,-2-6-3,1 0 1,0-1 0,0 1-1,1-1 1,0 1 0,1 0-1,0-1 1,0 1 0,1-1-1,0 1 1,0 0 0,4-9-1,3-6-59,1 0 0,25-40-1,0 11-192,3 1-1,1 3 1,51-50 0,146-117-1372,-210 191 1401,-16 15 82,0 0 1,1 0-1,-1 1 1,2 0-1,16-9 1,-28 17 145,0 0 0,1 0 0,-1 0 1,0 0-1,0-1 0,1 1 0,-1 0 0,0 0 1,1 0-1,-1 0 0,0 0 0,1 0 0,-1 0 1,0 0-1,1 0 0,-1 0 0,0 0 0,1 0 1,-1 0-1,0 0 0,1 0 0,-1 1 0,0-1 1,0 0-1,1 0 0,-1 0 0,0 0 0,1 1 1,-1-1-1,0 0 0,0 0 0,0 0 0,1 1 1,-1-1-1,0 1 0,3 13 239,-9 16 176,-4-4 59,-14 25-1,13-30 97,-15 42-1,26-63-567,0 0 0,0 0-1,0 0 1,0 0-1,0 0 1,0 0 0,0 0-1,-1 0 1,1 1 0,0-1-1,0 0 1,0 0 0,0 0-1,0 0 1,0 0 0,0 0-1,0 0 1,0 1 0,0-1-1,0 0 1,0 0 0,0 0-1,1 0 1,-1 0 0,0 0-1,0 0 1,0 0 0,0 1-1,0-1 1,0 0 0,0 0-1,0 0 1,0 0 0,0 0-1,0 0 1,0 0 0,0 0-1,1 0 1,-1 0 0,0 0-1,0 1 1,0-1-1,0 0 1,0 0 0,0 0-1,0 0 1,0 0 0,1 0-1,-1 0 1,0 0 0,0 0-1,0 0 1,0 0 0,0 0-1,0 0 1,1 0 0,9-4 134,11-10-27,15-13-17,9-8-34,2 2 0,66-36 0,-113 69-62,8-4 3,1 0 1,-1 1 0,15-4-1,-21 6-2,-1 1 1,1 0-1,0 0 0,0 0 0,0 0 0,0 0 1,0 0-1,0 0 0,-1 0 0,5 2 0,-5-2 0,-1 0-1,1 1 0,0-1 0,0 1 0,-1-1 1,1 1-1,0-1 0,-1 1 0,1 0 1,-1-1-1,1 1 0,-1 0 0,1-1 1,-1 1-1,1 0 0,-1 0 0,1-1 0,-1 1 1,0 0-1,0 0 0,1 0 0,-1 0 1,0 0-1,0 1 0,0 3 0,0 0 1,0 0-1,-1 0 0,1 0 0,-1 0 1,0 0-1,-1 0 0,1-1 1,-5 10-1,-27 45 75,12-22 35,18-28 16,6-6-24,15-10 43,22-21-3,-40 27-141,37-28 86,-9 6-52,1 2-1,41-24 1,-68 44-49,0 0 0,0 0 0,0 0 0,0 1 0,1-1 0,-1 0 0,0 1 0,0 0 1,1-1-1,3 1 0,-5 0 0,0 0 1,-1 0-1,1 1 0,-1-1 1,1 0-1,-1 0 1,1 1-1,-1-1 0,1 0 1,-1 1-1,1-1 1,-1 0-1,1 1 1,-1-1-1,0 1 0,1-1 1,-1 1-1,0-1 1,1 1-1,-1-1 0,0 1 1,0-1-1,1 1 1,-1-1-1,0 1 1,0-1-1,0 1 0,0 0 1,0-1-1,0 1 1,0-1-1,0 1 0,0 0 1,0-1-1,0 1 1,0-1-1,0 1 1,0-1-1,0 1 0,-1-1 1,1 1-1,0 0 1,-1 0-1,-1 5 92,-1 0 0,0 0 0,0 0 0,0 0 0,-9 10 0,10-13-109,-4 5-5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0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17100,'-5'18'986,"0"-1"0,-2 1 0,0-1 0,-12 22 0,-6 13 674,20-39-1379,-4 5 25,1 1-1,1 1 1,1-1 0,1 1 0,-4 31 0,8-50-298,1 0 0,0 0 1,0 0-1,0 0 0,0 0 1,0 0-1,0 0 1,1 0-1,-1 0 0,0 1 1,1-1-1,-1 0 1,0 0-1,1 0 0,-1-1 1,1 1-1,0 0 0,-1 0 1,1 0-1,0 0 1,-1 0-1,1-1 0,0 1 1,0 0-1,0-1 1,-1 1-1,1 0 0,0-1 1,0 1-1,0-1 0,0 1 1,0-1-1,0 0 1,0 0-1,0 1 0,1-1 1,-1 0-1,0 0 1,0 0-1,0 0 0,0 0 1,2 0-1,3-1 10,0 0 0,1 0 0,-1 0-1,0-1 1,0 0 0,8-4 0,15-9 29,0-3 0,-1 0 0,-1-1 0,45-43 0,-30 25-2,-10 7-17,-24 21-24,1 1-1,0 0 1,16-10 0,-24 17-4,-1 1 0,0-1 0,1 1 0,-1 0 0,1-1 0,-1 1 0,1 0 0,0-1 0,-1 1 0,1 0 0,-1 0 0,1 0 0,-1-1 0,1 1 0,0 0 0,-1 0 0,1 0 0,-1 0-1,1 0 1,0 0 0,-1 0 0,1 0 0,-1 1 0,1-1 0,-1 0 0,1 0 0,0 0 0,0 1 0,-1 0 0,1-1 0,-1 1 0,0 0 0,1 0-1,-1 0 1,0-1 0,0 1 0,1 0-1,-1 0 1,0 0 0,0 0 0,0 0-1,0 0 1,0-1 0,0 1 0,-1 1 0,-9 38-4,-16 18 30,16-38 68,-13 41-1,23-61-90,0 0 0,-1 0 0,1 1 0,0-1 0,0 0 0,0 0 0,0 0 0,0 1 0,0-1-1,0 0 1,0 0 0,0 0 0,0 1 0,0-1 0,0 0 0,0 0 0,0 0 0,0 1 0,0-1 0,0 0 0,0 0 0,0 0 0,0 0 0,0 1 0,1-1-1,-1 0 1,0 0 0,0 0 0,0 0 0,0 1 0,0-1 0,0 0 0,1 0 0,-1 0 0,0 0 0,0 0 0,0 1 0,0-1 0,1 0 0,-1 0 0,0 0-1,0 0 1,0 0 0,1 0 0,-1 0 0,0 0 0,0 0 0,0 0 0,1 0 0,-1 0 0,0 0 0,0 0 0,0 0 0,1 0 0,-1 0 0,0 0-1,0 0 1,0 0 0,0 0 0,1 0 0,-1 0 0,0-1 0,0 1 0,6-3 24,0 0 1,-1 0-1,0-1 1,0 1-1,0-1 0,0-1 1,5-5-1,10-9 13,16-11 24,-14 10-32,1 1 0,0 1 0,48-27 0,-69 44-33,0 0 1,0 0 0,0 1-1,0-1 1,0 0-1,0 1 1,0-1-1,0 1 1,0-1-1,0 1 1,0 0 0,0 0-1,0 0 1,0 0-1,1 1 1,1-1-1,-3 1 1,0-1-1,0 1 0,0 0 0,0-1 0,0 1 0,0 0 0,0 0 1,-1-1-1,1 1 0,0 0 0,0 0 0,-1 0 0,1 0 1,-1 0-1,1 0 0,-1 0 0,1 0 0,-1 0 0,0 0 0,0 0 1,1 0-1,-1 2 0,0 3-5,0 1-1,0-1 1,0 0 0,-1 1-1,0-1 1,0 1 0,-1-1-1,-4 12 1,-1 0 51,2-4-99,0 0 1,-1 0-1,0-1 0,-1 1 0,-1-1 1,-10 13-1,17-25 77,-5 5 18,6-6-42,0 0 0,-1 0 0,1 0 0,0 0 0,0 0 0,0 0 0,0 0 0,0 0 0,-1 0 0,1 0 0,0 0 0,0 0 0,0 0 0,0 0 0,0 0 0,-1-1 0,1 1 0,0 0 0,0 0 0,0 0 0,0 0 0,0 0 0,0 0 0,-1 0 0,1 0 0,0 0 0,0-1 0,0 1 0,0 0 1,0 0-1,0 0 0,0 0 0,0 0 0,0 0 0,0-1 0,0 1 0,0 0 0,0 0 0,0 0 0,0 0 0,0 0 0,-1-1 0,2 1 0,-1 0 0,0 0 0,0 0 0,0 0 0,0-1 0,-1-10-28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0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163 187 12619,'5'0'532,"1"0"1,-1 0-1,0-1 1,0 0 0,0 0-1,1 0 1,-1-1-1,0 1 1,0-1 0,-1-1-1,1 1 1,0 0-1,-1-1 1,8-6 0,2-3 1005,1 0 0,21-27 1,-32 35-1373,0-1 0,-1 0 0,0 1 0,0-1 0,0-1 0,0 1 0,-1 0 0,0-1 0,3-10 0,-5 15-148,0 0-1,0-1 1,0 1 0,0 0-1,0-1 1,0 1 0,0 0-1,0 0 1,0-1 0,0 1 0,-1 0-1,1 0 1,-1 0 0,1-1-1,-1 1 1,1 0 0,-1 0 0,0 0-1,-1-2 1,1 2-13,-1 0 1,1 0-1,-1 0 1,0 1-1,1-1 0,-1 0 1,0 0-1,0 1 0,1 0 1,-1-1-1,0 1 1,0 0-1,0 0 0,0-1 1,1 2-1,-1-1 0,-3 0 1,-3 2 1,1-1 0,-1 1 0,1 0 0,0 1 0,-1 0 0,1 0 0,1 0 0,-1 1 0,-7 5 0,-5 5 4,-29 27 0,27-21-12,1 1 1,1 1-1,-18 27 0,29-37-2,1 0-1,0 0 1,0 1-1,1 0 0,1 0 1,0 0-1,1 1 1,-3 17-1,6-28 5,1 0-1,0 0 0,-1 0 1,1 0-1,0 0 0,1 0 1,-1 0-1,0 0 0,1 0 1,0 0-1,0 0 0,0-1 1,0 1-1,0 0 0,0 0 1,1-1-1,-1 1 0,1 0 1,2 1-1,-2-1-23,1-1 0,0 0 0,0 0 0,0 0 0,0 0 0,0-1 0,0 1 0,1-1 0,-1 1 0,0-1 0,1-1-1,-1 1 1,8 1 0,0-2-200,1 0-1,-1 0 0,1-1 0,-1-1 0,1 0 1,-1 0-1,0-1 0,20-8 0,-16 4 50,0-1 0,0 0 0,-1-1 0,21-16 0,6-18-396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0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0 18660,'-47'75'5605,"-68"117"-3839,80-125-1403,3 2 0,-35 110 0,66-174-353,-1 0-4,1-1 0,0 0 0,0 0 0,0 0 0,0 1 0,1-1 0,0 0 0,0 1 0,0-1 0,0 0 0,2 8 0,-2-11-5,1-1 1,-1 1 0,1 0-1,0 0 1,-1-1-1,1 1 1,0 0-1,-1-1 1,1 1 0,0-1-1,0 1 1,0-1-1,0 1 1,-1-1-1,1 0 1,0 1 0,0-1-1,0 0 1,0 0-1,0 1 1,0-1-1,0 0 1,0 0 0,0 0-1,0 0 1,0 0-1,0-1 1,0 1-1,-1 0 1,1 0 0,0-1-1,0 1 1,0 0-1,0-1 1,0 1-1,0-1 1,1 0 0,38-24 13,-36 22-13,124-94 15,34-24-225,-160 120 190,0-1 0,1 1-1,-1-1 1,1 1 0,0 0-1,-1 0 1,1 0-1,0 0 1,5 0 0,-8 1 13,1 0 0,-1 0 1,1 0-1,-1 0 0,1 1 0,-1-1 1,1 0-1,-1 0 0,1 1 1,-1-1-1,1 0 0,-1 1 1,1-1-1,-1 0 0,0 1 1,1-1-1,-1 1 0,1-1 1,-1 1-1,0-1 0,0 1 0,1-1 1,-1 1-1,0-1 0,0 1 1,1-1-1,-1 1 0,0-1 1,0 1-1,0-1 0,0 1 1,0 0-1,0-1 0,0 1 1,0-1-1,0 1 0,0-1 0,0 1 1,-1-1-1,1 1 0,0 0 1,0-1-1,0 1 0,-1 0 1,-4 18-50,-2 0 0,0-1 0,0 0 0,-2 0 0,-13 21 0,-16 33-54,34-62 107,-6 17 7,10-27-6,0 0 1,0 0 0,0 0-1,0 0 1,0 0-1,0 1 1,0-1-1,0 0 1,0 0-1,0 0 1,0 0 0,0 0-1,0 0 1,0 0-1,0 0 1,0 0-1,0 0 1,0 1-1,0-1 1,0 0 0,0 0-1,0 0 1,0 0-1,0 0 1,0 0-1,0 0 1,0 0-1,0 0 1,1 0-1,-1 0 1,0 0 0,0 0-1,0 1 1,0-1-1,0 0 1,0 0-1,0 0 1,0 0-1,0 0 1,0 0 0,0 0-1,1 0 1,-1 0-1,0 0 1,0 0-1,0 0 1,0 0-1,0 0 1,0 0-1,0 0 1,0 0 0,0 0-1,1 0 1,-1 0-1,0 0 1,0-1-1,9-3 15,8-10 7,-6 0 0,0-1 0,-1 0 0,0-1 0,10-23-1,25-70 55,-31 65-85,-6 95-154,-8-48 160,0-1 0,1 0 0,0 0-1,-1 0 1,1 0 0,0 1 0,0-1 0,0 0-1,1 0 1,-1-1 0,0 1 0,1 0 0,-1 0-1,1-1 1,0 1 0,-1-1 0,1 1 0,0-1-1,0 1 1,3 1 0,-1-2 2,0 0-1,0 0 1,0 0 0,0-1-1,0 1 1,0-1 0,0 0-1,-1 0 1,1 0 0,0-1-1,5 0 1,7-3 3,1-1 0,-1 0 0,-1-1 0,25-13 0,-11 3 54,-1-1 1,0-1 0,-2-2-1,43-39 1,-92 86 94,2 0 1,0 2-1,2 0 1,1 2 0,-25 56-1,41-83-144,-2 4-8,0 0 0,0 1 0,1 0 0,0 0 0,1 0 1,0 0-1,0 1 0,0 12 0,2-21-31,0 0 1,0-1 0,0 1-1,0 0 1,0 0-1,0-1 1,0 1-1,0 0 1,0 0 0,1-1-1,-1 1 1,0 0-1,0-1 1,1 1-1,-1 0 1,1-1 0,-1 1-1,0-1 1,1 1-1,0 0 1,0-1-24,-1 0 0,0 1 1,1-1-1,-1 0 0,1 0 1,-1 0-1,1 0 0,-1 0 1,1-1-1,-1 1 0,0 0 1,1 0-1,-1 0 0,1 0 0,-1 0 1,0 0-1,1-1 0,-1 1 1,1 0-1,-1 0 0,0-1 1,1 1-1,0-1 0,1-1-110,1-1-1,-1 0 1,1 1-1,-1-1 1,0 0-1,0 0 1,1-4-1,10-25-434,-2-8-212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0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18348,'5'0'1744,"-5"5"-1160,-6 2-296,6 2 889,0 1-1097,7-3 24,3 3-40,13 0-256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0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18268,'-50'13'3336,"31"-9"-2318,-1 1 1,1 1 0,1 0-1,-1 2 1,-17 9-1,35-17-1030,1 0-1,-1 0 0,0 1 0,1-1 1,-1 0-1,1 0 0,-1 0 1,1 1-1,-1-1 0,1 0 1,0 1-1,-1-1 0,1 1 0,-1-1 1,1 0-1,0 1 0,-1-1 1,1 1-1,0-1 0,-1 1 0,1-1 1,0 1-1,0-1 0,-1 1 1,1-1-1,0 1 0,0-1 1,0 1-1,0-1 0,0 1 0,0 0 1,0-1-1,0 1 0,0-1 1,0 1-1,0-1 0,0 1 1,0 0-1,0-1 0,1 1 0,-1-1 1,0 1-1,0-1 0,1 1 1,-1-1-1,0 1 0,1-1 1,-1 0-1,0 1 0,1-1 0,-1 1 1,1-1-1,-1 0 0,1 1 1,-1-1-1,1 0 0,-1 1 0,1-1 1,-1 0-1,1 0 0,-1 0 1,1 0-1,0 1 0,8 2-398,0 1 0,0-1 0,10 2 1,-9-3 152,12 5-422,0 0-1,27 13 1,-44-17 606,1 0 1,0 0-1,-1 1 1,1 0 0,-1-1-1,0 2 1,0-1-1,-1 1 1,1-1-1,-1 1 1,0 0-1,0 1 1,3 5-1,-6-9 91,-1 0 0,1-1 0,-1 1 1,1 0-1,-1 0 0,1 0 0,-1 0 0,0 0 0,0 0 0,0-1 0,0 1 0,0 0 0,0 0 0,0 0 0,-1 0 0,1 0 0,-1 0 0,-1 2 0,0 0 48,0-1 0,0 0-1,0 0 1,0 0 0,-1 0 0,1-1 0,-1 1-1,0-1 1,-3 3 0,-5 2 222,0 0 0,-1-1 0,0 0 0,-18 6 1,4-3 354,-30 6 0,49-13-673,-1 0 1,1-1-1,-1 0 1,0-1-1,1 0 1,-1 0-1,1-1 0,-1 1 1,-9-4-1,16 4-6,0 0 0,0 0 0,0-1 0,0 1 0,1 0 0,-1-1-1,0 1 1,0-1 0,0 1 0,0-1 0,1 1 0,-1-1 0,0 0 0,1 1-1,-1-1 1,0 0 0,1 1 0,-1-1 0,1 0 0,-1 0 0,1 0-1,0 0 1,-1 0 0,1 1 0,0-1 0,-1 0 0,1 0 0,0 0 0,0 0-1,0 0 1,0 0 0,0 0 0,0 0 0,0 0 0,0 0 0,0 0-1,1 0 1,-1 0 0,0 1 0,1-1 0,-1 0 0,0 0 0,1 0 0,0-1-1,15-18-563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0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347 183 19852,'-14'-2'332,"0"1"-1,0 0 0,0 1 0,0 0 1,0 1-1,0 1 0,0 0 0,1 1 1,-1 0-1,-21 9 0,20-6-171,1 0-1,0 1 0,0 1 1,0 0-1,1 1 0,0 1 0,1 0 1,0 0-1,-10 13 0,18-19-105,0 1 0,1 0 0,-1 0 0,1 0 0,-4 11 0,6-15-43,0 1 0,1-1 1,-1 1-1,1 0 0,0-1 1,-1 1-1,1 0 0,0-1 1,0 1-1,0 0 0,0-1 1,0 1-1,0 0 0,1-1 1,-1 1-1,1 0 0,-1-1 1,1 1-1,-1 0 0,1-1 1,0 1-1,0-1 0,0 0 1,2 3-1,0-1-4,0-1-1,1 0 1,-1 0 0,1 0-1,-1 0 1,1 0 0,0-1-1,-1 0 1,1 0-1,0 0 1,0 0 0,0 0-1,0-1 1,0 0 0,0 0-1,0 0 1,0 0-1,6-2 1,5 0 3,-1-1 1,0 0-1,0-2 0,14-5 1,6-5-38,0-2 1,-1-1 0,-1-1-1,-1-2 1,-1-2 0,-1 0-1,0-2 1,-2-1 0,-2-1-1,38-51 1,-60 75-1,18-34-203,-20 36 214,-1 0 0,1 0 0,-1 0 0,1 0 0,-1-1 0,1 1 0,-1 0 0,0 0 0,1 0 0,-1-1 0,0 1 0,0 0 0,0 0 0,0-1 0,0 1 1,0 0-1,-1 0 0,1-1 0,0 1 0,-1 0 0,1 0 0,-1 0 0,1-1 0,-1 1 0,1 0 0,-1 0 0,0 0 0,-1-2 0,-1 2-7,1 0 0,-1-1 0,0 1 0,1 0-1,-1 1 1,0-1 0,0 0 0,0 1 0,1-1 0,-1 1 0,0 0 0,0 0-1,0 0 1,0 1 0,-3 0 0,-46 11 30,46-10 13,-31 8 199,-35 17 0,63-23-134,-1 0 1,1 1-1,0 0 0,1 1 1,-1-1-1,1 2 0,0-1 1,-13 15-1,20-20-71,1-1 1,-1 1-1,0 0 1,1 0-1,-1-1 1,1 1-1,-1 0 1,1 0-1,-1 0 1,1 0-1,0 0 1,-1 0-1,1 0 1,0 0-1,0 0 1,0 0-1,-1 0 0,1 0 1,0 0-1,0 0 1,1 0-1,-1 0 1,0 0-1,1 1 1,-1-1-13,1 1 0,0-1 0,0-1-1,0 1 1,0 0 0,0 0 0,0 0 0,0 0 0,1-1 0,-1 1 0,0 0 0,0-1 0,1 1-1,-1-1 1,3 1 0,6 1-64,1 0-1,0-1 0,16-1 1,-21 1 53,52-3-184,28 1-91,-77 2 262,0 0 1,0 0 0,0 1-1,0 0 1,-1 1 0,1 0-1,9 4 1,-14-5 26,-1 0 1,0 0-1,0 0 1,0 0-1,-1 1 1,1-1-1,-1 1 0,1-1 1,-1 1-1,0 0 1,0 0-1,0 0 1,0 0-1,0 0 0,2 7 1,-2-4 11,-1 1 0,0-1 1,0 1-1,0 0 0,0 0 1,-1-1-1,-1 14 0,-3 2 48,0 0 0,-2-1 0,0 0 0,-11 24 0,16-41 24,0-3-81,1 1 0,0-1 0,-1 0 1,1 0-1,-1 0 0,1 1 0,-1-1 0,1 0 0,-1 0 1,0 0-1,0 0 0,0 0 0,1 0 0,-1 0 0,-1 1 1,-1-6 39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0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57 16067,'11'-57'3064,"-12"79"687,-1 12-3339,-42 513 1671,40-43-1645,5-484-428,-1-4-3,1 1-1,1 0 1,7 32 0,-9-49-3,1 0 0,-1 0-1,0 0 1,0 0 0,1-1 0,-1 1-1,0 0 1,0 0 0,0 0 0,1 0-1,-1 0 1,0 0 0,0 0-1,1-1 1,-1 1 0,0 0 0,0 0-1,0 0 1,0 0 0,1-1 0,-1 1-1,0 0 1,0 0 0,0 0 0,0-1-1,0 1 1,0 0 0,1 0-1,-1-1 1,0 1 0,0 0 0,0 0-1,0-1 1,0 1 0,3-17 88,-1 0 1,0 0-1,-2-30 1,0 10-8,-33-650-954,32 664 799,-1 6 1,1 1-1,-6-22 1,0 27 25,0 15-4,-1 20-3,4 17 39,1 1 0,3 0-1,5 55 1,29 124 148,12-32-1183,-42-174 309,-4-15 721,0 0 0,0 0-1,1 1 1,-1-1 0,0 0-1,0 0 1,0 1 0,0-1-1,1 0 1,-1 0 0,0 0-1,0 1 1,0-1 0,1 0-1,-1 0 1,0 0 0,0 0-1,0 1 1,1-1 0,-1 0-1,0 0 1,0 0 0,1 0-1,-1 0 1,0 0 0,1 0-1,-1 0 1,0 0 0,0 0-1,1 0 1,-1 0 0,0 0-1,0 0 1,1 0 0,-1 0-1,0 0 1,1 0 0,-1 0-1,0 0 1,0-1 0,1 1-1,-1 0 1,0 0 0,8-8-482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0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24 17188,'4'-4'603,"15"-14"632,-19 18-1218,0 0 0,0-1 0,0 1 0,1 0 0,-1 0 0,0 0 0,0 0 0,0 0-1,0 0 1,1 0 0,-1 0 0,0 0 0,0 0 0,0-1 0,0 1 0,1 0 0,-1 0 0,0 0-1,0 0 1,0 0 0,0 0 0,1 0 0,-1 0 0,0 1 0,0-1 0,0 0 0,0 0-1,1 0 1,-1 0 0,0 0 0,0 0 0,0 0 0,0 0 0,1 0 0,-1 0 0,0 1-1,0-1 1,0 0 0,-1 14 994,-15 41-36,-25 58 0,-14 48-235,54-160-730,1 0-1,0-1 1,-1 1-1,1 0 1,0 0-1,0 0 1,-1-1-1,1 1 1,0 0-1,0 0 1,0 0-1,0 0 1,0-1-1,0 1 1,0 0-1,1 0 1,-1 0-1,0 0 1,0-1-1,1 1 1,-1 0-1,0 0 1,1-1-1,-1 1 1,1 1-1,0-2-1,0 0 0,0 0 0,0 0-1,0 0 1,0 0 0,-1 0-1,1 0 1,0 0 0,0 0 0,0-1-1,0 1 1,0 0 0,-1-1 0,1 1-1,0 0 1,0-1 0,-1 1 0,1-1-1,1 0 1,6-5 40,1-1-1,12-13 0,20-26 112,-3-1 1,-1-3-1,34-62 0,-64 97-40,-12 17 22,-17 22-3,-22 42-59,-56 108 0,151-272 666,-41 75-608,-5 14-70,0-1-1,0-1 0,-1 1 1,-1 0-1,0-1 1,0 0-1,-1 0 1,1-16-1,-3 26-65,0 1 1,0-1-1,0 1 1,0-1-1,0 1 0,0-1 1,0 1-1,0-1 1,0 1-1,0-1 0,0 1 1,-1-1-1,1 1 1,0 0-1,0-1 0,0 1 1,-1-1-1,1 1 1,0 0-1,0-1 0,-1 1 1,1-1-1,0 1 1,-1 0-1,1-1 0,-1 1 1,1 0-1,0 0 1,-1-1-1,1 1 0,-1 0 1,1 0-1,-1 0 1,1 0-1,-1-1 0,1 1 1,0 0-1,-1 0 1,1 0-1,-1 0 0,1 0 1,-1 0-1,1 0 1,-1 0-1,1 1 0,-1-1 1,1 0-1,-1 0 1,1 0-1,-1 0 0,1 1 1,0-1-1,-1 0 1,1 0-1,-1 1 0,1-1 1,0 0-1,-1 1 1,1-1-1,-1 1 0,-23 22-130,-39 78-848,31-48 218,21-38 480,3-8-44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0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18236,'3'24'2552,"-2"4"-1174,0-2-854,0 0 0,2-1 0,10 46 1,-13-70-494,0 0 1,0 0 0,1 0-1,-1 0 1,0 0 0,1 0-1,-1 0 1,1 0 0,-1 0-1,1 0 1,-1 0 0,1 0 0,0 0-1,-1 0 1,1 0 0,0-1-1,0 1 1,0 0 0,0 0-1,-1-1 1,1 1 0,0-1 0,0 1-1,0-1 1,0 1 0,0-1-1,2 1 1,-1-1 14,0-1-1,0 1 1,0-1 0,-1 1-1,1-1 1,0 0 0,0 1-1,-1-1 1,1 0 0,0 0-1,-1 0 1,1 0 0,-1-1-1,3-1 1,6-8 181,-1 1 0,0-2 1,8-14-1,-15 25-191,57-103 1190,-21 35-542,-26 55-389,-12 14-290,0 0 0,0 0-1,0 0 1,0 0 0,1 0 0,-1 0-1,0 0 1,0 0 0,0 0-1,0 0 1,0 0 0,1 0 0,-1 0-1,0 0 1,0 0 0,0 0 0,0 0-1,1 0 1,-1 0 0,0 0 0,0 0-1,0 0 1,0 0 0,0 0-1,0 0 1,1 1 0,-1-1 0,0 0-1,0 0 1,0 0 0,0 0 0,0 0-1,0 0 1,0 0 0,0 1 0,1-1-1,-1 0 1,0 0 0,0 0-1,0 0 1,0 0 0,0 1 0,0-1-1,0 0 1,0 0 0,0 0 0,1 31 208,-2-20-220,1 14-14,2 57 160,-2-74-202,1-1-1,0 0 0,1 0 1,0 0-1,0 0 0,0 0 1,1 0-1,5 10 1,-8-17 17,0 0 0,0 1 1,0-1-1,0 0 0,0 1 1,1-1-1,-1 0 0,0 1 1,0-1-1,0 0 0,1 0 1,-1 1-1,0-1 0,0 0 1,1 0-1,-1 1 0,0-1 1,0 0-1,1 0 1,-1 0-1,0 1 0,1-1 1,-1 0-1,0 0 0,1 0 1,-1 0-1,0 0 0,1 0 1,-1 0-1,0 0 0,1 0 1,-1 0-1,0 0 0,1 0 1,-1 0-1,1 0 0,-1 0 1,0 0-1,1 0 0,-1 0 1,0 0-1,1 0 1,-1-1-1,7-14-914,-6 0 310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0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1252 1312 16444,'1'-19'692,"-2"1"0,0-1 1,-1 1-1,0 0 0,-7-22 1,3 9-213,-8-37-340,-3 1 1,-3 1-1,-3 0 1,-3 2-1,-2 1 0,-3 1 1,-3 2-1,-2 1 1,-51-62-1,-57-45-163,105 125 3,-89-70 0,102 93 13,-1 0 0,0 2 0,-1 0-1,-57-21 1,63 30 5,0 1 1,-1 1-1,1 0 1,-1 2-1,0 1 0,0 0 1,-39 4-1,47-1 7,-1 1 1,1 1-1,0 1 1,0 0-1,1 1 0,-16 6 1,26-9-44,-1 0 0,1 0 1,0 1-1,-1-1 0,1 1 1,1 0-1,-1 0 0,0 0 1,1 1-1,-1-1 0,1 1 1,0 0-1,0 0 0,1 0 0,-1 0 1,1 0-1,0 0 0,0 1 1,0-1-1,0 1 0,1 0 1,0-1-1,-1 6 0,2-7-18,0 0 0,0-1-1,1 1 1,-1 0-1,0-1 1,1 1 0,0 0-1,-1-1 1,1 1 0,0-1-1,1 1 1,-1-1-1,0 0 1,1 1 0,-1-1-1,1 0 1,-1 0 0,1 0-1,0 0 1,0 0-1,3 1 1,13 8-307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0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14 15147,'-5'-2'158,"0"-1"-1,0 2 0,-1-1 1,1 0-1,0 1 0,-1 0 1,1 0-1,0 1 1,-1-1-1,1 1 0,-1 1 1,1-1-1,-1 1 0,1 0 1,0 0-1,-1 0 0,1 1 1,0-1-1,0 1 0,0 1 1,0-1-1,0 1 1,1 0-1,-1 0 0,1 0 1,-1 1-1,1-1 0,1 1 1,-1 0-1,-5 8 0,-1 0-78,2 1-1,-1 1 1,2 0-1,0 0 1,1 0-1,0 1 1,1 0-1,0 0 0,-3 23 1,6-24-49,0-1 0,1 0 0,1 0 0,-1 1 0,2-1 0,0 0 1,6 24-1,-7-34-15,1 1 1,0-1-1,1 0 1,-1 0 0,1 0-1,-1 0 1,1 0-1,0 0 1,0 0 0,0-1-1,1 1 1,-1-1-1,0 1 1,1-1 0,0 0-1,0 0 1,-1 0-1,1 0 1,0-1 0,0 1-1,1-1 1,-1 1-1,0-1 1,0 0 0,1-1-1,-1 1 1,0-1-1,1 1 1,-1-1 0,1 0-1,-1 0 1,1 0-1,-1-1 1,6 0 0,1-2 72,1 1 0,-1-2 0,0 1 0,0-1 0,0-1 0,-1 0 0,0 0 0,1-1 1,-2 0-1,1 0 0,-1-1 0,0 0 0,8-10 0,-5 5 110,-1 0 0,0-1 0,-1 0 0,0-1 0,-1 0 0,0 0 1,10-31-1,-15 38-111,-2-1 0,1 1 0,-1 0 0,0-1 0,-1 0 0,0 1 0,0-1 0,0 1 1,-3-14-1,2 18-81,1 0 1,-1 1 0,0-1 0,0 0 0,0 1 0,0-1 0,0 1-1,-1-1 1,1 1 0,-1 0 0,1 0 0,-1-1 0,0 1-1,0 0 1,0 1 0,0-1 0,0 0 0,-1 0 0,1 1 0,0-1-1,-1 1 1,1 0 0,-1 0 0,1 0 0,-1 0 0,0 0-1,1 1 1,-6-1 0,4 1-72,1 0 0,-1 1 0,0 0 0,0 0 0,1 0 0,-1 0 1,1 0-1,-1 1 0,1-1 0,0 1 0,-1 0 0,1 0 0,0 1 0,0-1 0,0 1 0,1-1 0,-1 1 0,0 0 0,1 0 0,0 0 0,-3 5 0,-4 6-325,0 1 0,1-1-1,-8 25 1,1 4-99,3 4-119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0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14115,'-7'34'1856,"-3"2"-1167,4 4-345,2 0 2248,4-5-2376,4-5-216,5-16 1673,2-8-1561,4-15 56,6-6 56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0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80 130 19724,'-8'10'336,"1"0"0,-1 0 0,2 0 0,-1 1 0,1 0 0,1 0 0,0 1 0,1-1 0,0 1 0,1 0 0,-3 17 0,6-28-326,-1 0-1,1 0 1,0 1 0,0-1 0,0 0 0,0 0-1,0 1 1,0-1 0,0 0 0,0 0 0,0 1-1,1-1 1,-1 0 0,1 0 0,-1 0 0,1 1 0,-1-1-1,1 0 1,-1 0 0,1 0 0,0 0 0,0 0-1,0 0 1,-1 0 0,1 0 0,0-1 0,0 1-1,0 0 1,0 0 0,0-1 0,1 1 0,-1-1-1,0 1 1,0-1 0,0 1 0,0-1 0,1 0 0,-1 0-1,0 1 1,0-1 0,2 0 0,6 0-26,-1-1 0,0 0 1,0-1-1,0 1 0,10-4 0,-5 1 11,-1 1-34,1 0 1,0 0-1,0 1 0,0 1 1,25 1-1,-35 0 28,1 0 0,0 1-1,-1 0 1,1 0 0,0 0 0,-1 0-1,1 0 1,-1 1 0,0 0 0,1-1-1,-1 1 1,0 1 0,0-1 0,0 0-1,0 1 1,-1-1 0,1 1 0,-1 0-1,1 0 1,-1 0 0,0 0 0,0 0-1,-1 0 1,1 1 0,2 5 0,-3-5 7,0 1 0,0-1 1,0 1-1,0-1 1,-1 1-1,1-1 0,-1 1 1,0-1-1,-1 1 1,1-1-1,-1 1 0,-2 8 1,0-6 48,0 0 0,0 1 0,0-1 0,-1-1 0,0 1 0,-10 12 0,2-6 125,0 0 0,-1-1 0,-1-1-1,0 0 1,-30 17 0,39-24-186,0-2 0,0 1 0,-1 0 0,1-1 1,-1 0-1,0-1 0,0 1 0,1-1 0,-1 0 0,0 0 1,-9-1-1,12 0-71,0-1 0,1 1 0,-1-1 0,0 0 0,1 0 0,-1 0 0,0 0 0,1-1 0,0 1 0,-1-1 0,1 1 0,0-1 0,0 0 0,-1 0 0,2 0 0,-1 0 0,0 0 0,0 0 0,1-1 1,-1 1-1,1-1 0,-1 1 0,1-1 0,0 1 0,0-1 0,-1-4 0,-7-35-463,2-6-189</inkml:trace>
  <inkml:trace contextRef="#ctx0" brushRef="#br0" timeOffset="1">82 49 16876,'17'-10'2024,"2"3"-1304,1-2-360,4 2 1217,8 2-801,3 3-408,4-1-944,3-2 600,-1 4-184,4 1-144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0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18100,'-1'15'1736,"-9"2"-1144,0 6-216,-7 8 761,-2 2-225,-4 6-328,0 8-160,0-2-176,2-2-152,4-5-376,1-2-264,6-10-520,4-9 1184,5-17-312,2-6-208,9-15-128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0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 16347,'-10'-2'283,"-1"1"0,0 1 0,0-1 0,0 2 0,0-1-1,1 1 1,-1 1 0,0 0 0,1 1 0,-1 0 0,1 0-1,0 1 1,-13 7 0,13-5 21,0 1 1,0 0-1,1 0 1,0 1-1,-15 17 0,21-22-230,1 1-1,-1-1 0,0 1 0,1-1 0,0 1 0,0 0 0,0 0 0,0 0 0,1 0 0,-1 1 1,1-1-1,0 0 0,0 0 0,1 1 0,-1-1 0,1 1 0,0-1 0,1 7 0,0-8-42,0 0-1,0 0 1,0 0-1,1-1 1,-1 1-1,1-1 1,-1 1-1,1-1 1,0 0-1,0 1 1,0-1-1,0 0 1,0 0-1,1-1 1,-1 1-1,1 0 1,-1-1-1,1 1 1,-1-1-1,1 0 1,0 0-1,0 0 1,-1 0-1,1-1 1,0 1-1,0-1 0,4 1 1,5 0 19,-1 0-1,0-1 1,0-1-1,0 0 1,21-4-1,-14 0-13,0 0 0,0-1 1,0-1-1,0-1 0,16-9 0,-28 13-28,0 1 0,-1 0 1,1-1-1,-1 0 0,0-1 0,0 1 1,0-1-1,-1 0 0,1 0 0,-1 0 1,-1-1-1,1 1 0,-1-1 1,0 0-1,0 0 0,0 0 0,2-12 1,-4 16-10,-1 0 1,0 0 0,0 0-1,1 1 1,-1-1 0,-1 0 0,1 0-1,0 0 1,0 0 0,-1 0-1,1 0 1,-1 0 0,0 0-1,1 0 1,-1 0 0,0 1-1,0-1 1,0 0 0,0 1 0,-1-1-1,1 1 1,0-1 0,-1 1-1,1 0 1,-1-1 0,1 1-1,-1 0 1,0 0 0,1 0-1,-1 0 1,0 0 0,-2 0 0,0-1-24,0 1 0,0 0 0,0 1 0,-1-1 1,1 1-1,0-1 0,0 1 0,-1 1 1,1-1-1,0 1 0,0-1 0,0 1 0,-1 0 1,-5 3-1,1 1-117,0-1 1,0 2-1,1-1 0,0 2 0,0-1 1,1 1-1,-1 0 0,1 0 1,-7 11-1,5-6-165,0 0-1,2 0 1,-1 1 0,1 1 0,-8 23-1,4 3-206,8-2-45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0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88 16740,'-4'7'300,"-13"24"594,2 1-1,1 0 1,-14 45 0,28-74-819,-1 0-1,0 0 1,1 0-1,-1 0 1,1 0-1,0 0 1,0 1-1,0-1 1,1 0 0,-1 0-1,2 5 1,-2-8-54,1 1 1,-1 0 0,1 0-1,0 0 1,-1-1 0,1 1-1,-1 0 1,1-1 0,0 1 0,0-1-1,-1 1 1,1-1 0,0 1-1,0-1 1,0 1 0,0-1-1,0 0 1,0 1 0,-1-1-1,1 0 1,0 0 0,0 0-1,0 0 1,0 0 0,0 0-1,0 0 1,0 0 0,0 0 0,0 0-1,0 0 1,0 0 0,0-1-1,0 1 1,-1 0 0,1-1-1,0 1 1,0-1 0,1 0-1,7-4 115,0 0-1,0 0 0,0-1 0,-1 0 1,14-14-1,37-41 623,-54 56-681,9-12 183,0 1-1,13-23 0,-22 31-177,-1 0 1,0 0-1,0 0 1,0-1-1,-1 1 1,-1-1 0,4-14-1,-6 21-73,0 1-1,1-1 0,-1 0 1,0 1-1,0-1 1,0 0-1,0 1 1,0-1-1,0 0 1,-1 0-1,1 1 1,0-1-1,-1 0 0,0 1 1,1-1-1,-1 1 1,0-1-1,0 1 1,0-1-1,0 1 1,0 0-1,0-1 1,0 1-1,0 0 1,0 0-1,-1 0 0,1 0 1,0 0-1,-1 0 1,1 0-1,-1 0 1,0 0-1,1 1 1,-1-1-1,1 1 1,-1-1-1,0 1 0,1-1 1,-1 1-1,0 0 1,-3 0-1,-2 0-139,-1 1-1,1-1 1,-1 1-1,1 1 1,0-1-1,0 1 1,-1 1-1,-8 3 1,6-1-357,0 0 0,1 1 0,-1 0 1,-14 13-1,14-9-232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1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2 16307,'0'0'41,"0"-1"-1,0 1 0,1 0 0,-1 0 0,0 0 0,1 0 0,-1 0 0,0-1 0,1 1 0,-1 0 0,0 0 0,1 0 0,-1 0 0,0 0 1,1 0-1,-1 0 0,0 0 0,1 0 0,-1 0 0,0 0 0,1 1 0,-1-1 0,0 0 0,1 0 0,-1 0 0,0 0 0,1 0 0,-1 1 0,0-1 1,0 0-1,1 0 0,-1 1 0,0-1 0,0 0 0,0 0 0,1 1 0,-1-1 0,0 0 0,0 0 0,0 1 0,1 0 0,-8 16 726,-23 22-84,28-36-577,-29 29 296,-2 0 0,-1-2 1,-1-1-1,-1-2 0,-2-2 0,-51 26 0,86-49-369,-78 37 774,74-37-734,0 1 0,-1-1-1,0 0 1,1 0 0,-1-1 0,0 0 0,0-1 0,-14 0 0,20 0-78,0 0 0,1-1 1,-1 1-1,0-1 0,1 1 1,-1-1-1,1 0 0,-1 0 1,1 0-1,-1 0 0,1 0 0,-1 0 1,1 0-1,0 0 0,0 0 1,-1-1-1,1 1 0,0 0 1,0-1-1,0 1 0,1-1 1,-1 1-1,0-1 0,0 0 1,1 1-1,-1-1 0,0-2 0,0-5-43,-1 0-1,2 1 0,-1-1 1,1-11-1,0 17 38,2-22-141,0 1 0,10-48 0,-9 60 147,0 0 0,1 1 0,0-1 0,1 1 0,0 0 0,1 0 1,0 1-1,8-11 0,-12 20 12,-1-1 1,1 0-1,0 0 1,-1 1-1,1-1 1,0 1-1,0 0 1,0-1-1,0 1 1,0 0-1,0 0 1,1 0-1,-1 1 1,0-1-1,1 0 1,-1 1 0,0 0-1,1-1 1,-1 1-1,0 0 1,1 0-1,-1 0 1,0 1-1,1-1 1,-1 0-1,0 1 1,1 0-1,-1-1 1,0 1-1,0 0 1,0 0-1,1 0 1,1 2 0,7 5 28,0-1 0,0 2 0,0 0 1,14 16-1,-13-13-8,7 7-228,13 13 539,51 39 1,-71-62-727,-1-2 0,2 1 0,-1-1 0,1-1 0,0 0 0,0-1 0,0-1 1,27 6-1,26-3-1062,-32-5 582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1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90 19380,'32'-1'1672,"5"-9"-1119,7-2-273,9 1 648,3-2-248,2-3-160,-4 3-200,-10 3-392,-5 6-376,-9 4 1128,-8 2-680,-12 9-48,-7 2 32</inkml:trace>
  <inkml:trace contextRef="#ctx0" brushRef="#br0" timeOffset="1">1 224 16996,'27'3'2032,"6"-2"-1288,13-1-280,4 0 945,6-4-457,4-5-216,-3 5-856,-6-1-488,-11 1 576,-7 1-184,-12 0-160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14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45 127 23205,'-2'-2'56,"-9"-9"-96,8 1-64,0-3-672,3 3-96,-1-8 928,-4-12-320,-15-3-105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1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2022 81 12819,'-2'-3'179,"-1"0"0,1 0 0,-1 1 0,0-1 0,0 1 0,0-1 0,0 1 0,0 0 0,-1 0 0,1 0 0,-1 1 0,-6-3 0,-1-1 301,-6-3-319,1 1 0,-1 1-1,0 0 1,0 2 0,0 0 0,-1 0 0,1 2-1,-1 0 1,0 1 0,0 1 0,0 1 0,0 0-1,-29 7 1,-53 16-84,1 5 0,-98 43-1,100-35-42,-544 236 258,591-247-292,0 3 0,3 2 1,0 2-1,2 1 0,-69 70 0,93-82 0,1 2 0,0 0 1,2 2-1,1 0 0,1 0 1,1 2-1,1 0 0,2 0 0,1 2 1,1-1-1,-11 62 0,16-54-18,2 1-1,1 0 0,2 0 1,2-1-1,2 1 1,1 0-1,2-1 0,1 0 1,2-1-1,2 0 1,1 0-1,2-1 0,1-1 1,1-1-1,2 0 1,2-1-1,1-1 0,37 40 1,-30-40-107,1 0 0,2-2 0,1-1 0,1-2 0,55 32 0,-66-45 28,2-1-1,0-1 1,0-1-1,0-1 1,1-2-1,1 0 1,-1-2-1,1-1 1,49 2-1,-37-8-1,1-1-1,-1-2 0,0-1 0,45-15 0,-7-3 90,76-35 1,-78 23 422,-1-2 0,106-75 0,123-118 1791,-219 162-771,145-154-1,-183 168-938,-2-1-1,-2-2 1,67-124 0,-98 158-449,0 0 1,-2 0-1,0-1 1,-2 0-1,-1-1 0,0 1 1,-2-1-1,0-29 1,-3 40-92,-2 1 1,0-1-1,0 0 1,-2 1-1,0-1 1,0 1-1,-1 0 1,-1 0-1,0 0 1,-1 1-1,-1 0 1,0 0-1,-1 0 1,0 1 0,-18-20-1,8 13-190,-2 2 0,0 0-1,-1 1 1,0 1 0,-1 1 0,-45-20 0,36 20-271,0 2 0,-1 2 1,0 1-1,-65-10 1,77 16 351,0 2 0,1 1 1,-1 1-1,0 0 0,-21 5 1,-30 10-389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1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45 415 10730,'-2'1'581,"0"0"-1,0 0 0,0 0 0,0 1 0,0-1 1,0 0-1,1 1 0,-1 0 0,0-1 0,-1 4 1,1-3-282,1-1 1,0 1-1,-1 0 1,0-1 0,1 1-1,-1-1 1,0 1 0,0-1-1,0 0 1,-3 2-1,10-5-64,-1 0-1,1-1 0,0 1 1,-1-1-1,0 0 1,0 0-1,0-1 0,4-3 1,31-37 166,-21 22-82,60-74 310,91-152 0,-159 236-673,-9 18 8,-9 24-7,5-23 41,-13 58-27,2 0 0,3 1 0,3 1 0,0 76 1,8-140-76,0 3 17,0 0 0,1 0-1,-1 0 1,3 9 0,-3-14 94,0 0 1,1 0 0,-1 0 0,0 0-1,0-1 1,1 1 0,-1 0 0,1 0-1,-1 0 1,1-1 0,-1 1 0,1 0 0,-1 0-1,1-1 1,0 1 0,-1-1 0,1 1-1,0 0 1,0-1 0,0 1 0,-1-1-1,1 0 1,0 1 0,0-1 0,0 0-1,0 1 1,0-1 0,-1 0 0,1 0-1,0 0 1,0 0 0,0 0 0,0 0-1,0 0 1,0 0 0,0 0 0,0 0-1,1-1 1,12-6-80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1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17956,'-21'40'3023,"-64"121"-1432,18-37-1219,44-80-239,-30 63 156,49-93-360,4-14 60,-1 0 0,1 1 0,0-1 0,0 0 0,0 0 0,0 0 0,0 0 0,0 0-1,0 0 1,0 0 0,0 0 0,0 1 0,0-1 0,1 0 0,-1 0 0,0 0 0,0 0 0,0 0 0,0 0 0,0 0 0,0 0 0,0 1 0,0-1-1,0 0 1,0 0 0,0 0 0,0 0 0,0 0 0,0 0 0,1 0 0,-1 0 0,0 0 0,0 0 0,0 0 0,0 0 0,0 0 0,0 0 0,0 0-1,0 0 1,0 0 0,1 0 0,-1 0 0,0 0 0,0 0 0,0 0 0,0 0 0,0 0 0,0 0 0,0 0 0,1 0 0,-1 0 0,2-1-157,-1 0 1,1 0-1,0-1 1,-1 1-1,1 0 1,-1-1-1,1 1 1,-1-1 0,2-3-1,6-8-563,0-2 1,-1 1-1,-1-1 0,8-24 0,2-13-359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1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6 14147,'-3'-1'314,"-1"0"-1,1 0 1,0 0 0,0 1 0,0-1-1,-1 1 1,1 0 0,0 0 0,-1 0-1,1 0 1,0 0 0,0 1-1,-1 0 1,1-1 0,0 1 0,-6 3-1,4-1-99,1-1-1,-1 1 0,1 1 1,0-1-1,0 0 1,0 1-1,0 0 0,0 0 1,-5 8-1,4-4-142,0 0 1,1 0-1,0 1 0,0-1 0,1 1 0,0 0 1,0 0-1,1 0 0,0 0 0,1 0 1,-1 17-1,2-23-49,0 1 1,0-1 0,1 0-1,0 1 1,-1-1-1,1 0 1,0 1-1,1-1 1,-1 0-1,0 0 1,1 0 0,0 0-1,0 0 1,0 0-1,0-1 1,0 1-1,0-1 1,4 4 0,-4-5 4,1 1 1,-1-1-1,1 0 1,-1 0 0,1 0-1,0 0 1,0 0 0,-1 0-1,1-1 1,0 1-1,0-1 1,0 0 0,0 0-1,0 0 1,-1 0 0,1-1-1,0 1 1,0-1 0,0 0-1,-1 1 1,1-1-1,3-2 1,2-1 48,0 0 1,0 0-1,-1-1 1,0 0-1,0 0 0,0-1 1,0 0-1,-1 0 1,0-1-1,0 1 0,-1-1 1,0-1-1,0 1 1,-1-1-1,0 0 1,0 0-1,0 0 0,-1 0 1,-1 0-1,1-1 1,-2 0-1,1 1 0,0-19 1,-2 25-56,0 0 0,0 0 0,0 0 0,0 0 0,-1 0 0,1 0 0,-1 0 0,0 0 0,1 0 0,-1 0 1,0 0-1,0 0 0,0 0 0,-1 1 0,1-1 0,0 0 0,-1 1 0,1-1 0,-1 1 0,-2-3 0,1 3 0,0-1 0,0 1 0,0 0 0,0 0 0,0 0 0,0 0 0,-1 1 0,1-1 0,0 1 0,0 0 0,0 0 0,-5 0 0,-2 2 4,0-1 1,0 1-1,0 1 0,0 0 0,0 1 1,1-1-1,-15 9 0,8-2-64,0 1 0,1 0 1,0 1-1,1 0 0,0 2 0,1-1 0,0 2 0,2-1 0,-1 2 0,-14 26 0,26-41 16,-1-1 0,1 0 0,0 1 0,-1-1 0,1 1 0,0-1 0,0 1 0,-1-1 0,1 0 0,0 1 0,0-1 0,0 1 0,0-1 0,0 1 1,-1-1-1,1 1 0,0-1 0,0 1 0,0-1 0,0 1 0,0-1 0,1 1 0,-1-1 0,0 1 0,0-1 0,0 1 0,0-1 0,1 1 0,-1-1 0,0 1 0,0-1 0,1 1 0,-1-1 0,0 1 0,1-1 0,-1 0 0,0 1 0,1-1 0,-1 0 0,0 1 0,1-1 0,-1 0 0,1 0 0,-1 1 0,1-1 0,-1 0 0,1 0 0,-1 0 0,1 0 0,-1 1 0,1-1 0,-1 0 0,1 0 0,-1 0 0,1 0 0,-1 0 0,1 0 0,-1-1 0,1 1 0,4 0-242,-1-1 0,0 0-1,0 0 1,1 0-1,-1 0 1,4-3 0,6-4-1282,26-18 0,-7 3 668,1 2-220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1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17708,'-17'5'562,"0"1"1,0 1-1,1 1 1,0 0-1,0 1 1,1 1-1,-26 21 1,31-23-457,1 1 1,0 0 0,0 1 0,1-1 0,1 2-1,0-1 1,0 1 0,1 0 0,0 1-1,1-1 1,-7 24 0,11-30-96,0-1 1,0 1-1,0-1 0,1 1 1,0 0-1,0-1 0,0 1 1,0-1-1,1 1 1,0 0-1,2 8 0,-2-11-3,0 1 0,1-1-1,-1 1 1,1-1 0,-1 1 0,1-1-1,0 0 1,0 0 0,0 0 0,0 0-1,0 0 1,0-1 0,0 1 0,1 0-1,-1-1 1,1 0 0,-1 0 0,1 0-1,0 0 1,5 2 0,2-2 60,1 1 0,0-2 0,0 1 0,0-1 0,0-1 0,-1 0 0,1 0 1,0-1-1,0-1 0,-1 0 0,0 0 0,1-1 0,-1 0 0,-1-1 0,19-11 0,-18 10 28,-1-1 0,1 1 0,-2-1-1,1-1 1,-1 0 0,0 0 0,0-1-1,-1 1 1,0-2 0,-1 1 0,0-1 0,-1 0-1,1 0 1,-2 0 0,5-13 0,-8 18-58,0 0 1,0 0 0,-1 0 0,1 0-1,-1 0 1,0 0 0,0-1 0,-1 1-1,0 0 1,0 0 0,0 1 0,0-1-1,-1 0 1,-3-8 0,3 10-63,1 1-1,-1-1 1,0 1-1,0 0 1,0-1-1,0 1 1,0 0-1,0 0 1,-1 0-1,1 1 1,-1-1-1,1 1 1,-1-1 0,0 1-1,1 0 1,-1 0-1,0 0 1,0 0-1,0 1 1,0-1-1,0 1 1,0 0-1,0-1 1,0 1-1,-4 1 1,-2 0-93,0 1-1,-1 0 1,1 0 0,0 1 0,0 1-1,1-1 1,-1 1 0,1 1 0,-1-1-1,1 1 1,-10 9 0,-18 17-330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1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88 13515,'6'-18'1770,"0"-1"1,2-32 2279,-8 51-4003,-6 10 761,-7 15-279,-7 37-3,2 0 0,3 2 0,3 0 0,-6 112 0,17 262 218,12 390-138,0-602-386,-7-197-186,1-1 0,1 0 0,1 0 0,2 0 0,20 45 0,-14-48 31,-15-25-66,1 1 1,-1-1-1,0 0 1,0 0-1,0 0 1,1 1-1,-1-1 1,0 0-1,0 0 1,0 0-1,1 0 1,-1 0-1,0 1 1,0-1-1,1 0 1,-1 0-1,0 0 1,0 0-1,1 0 1,-1 0-1,0 0 1,0 0-1,1 0 1,-1 0-1,0 0 1,1 0-1,-1 0 1,0 0-1,1 0 1,3-13-213,-3 6-4,-1-1-1,0 1 1,-1 0 0,0 0-1,0-1 1,0 1-1,-4-8 1,0-4-194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2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39 15235,'23'-34'2451,"-17"30"-1027,-15 25-270,-107 203 1428,-41 87-1527,155-307-1040,-8 24 66,9-28-79,1 0-1,0 1 1,0-1-1,0 1 1,0-1-1,0 1 0,0-1 1,0 0-1,0 1 1,0-1-1,0 1 1,0-1-1,0 1 1,0-1-1,0 1 1,0-1-1,0 0 1,0 1-1,1-1 1,-1 1-1,0-1 1,0 0-1,0 1 1,1-1-1,-1 1 1,0-1-1,1 0 0,-1 1 1,0-1-1,1 0 1,-1 0-1,0 1 1,1-1-1,-1 0 1,1 0-1,-1 1 1,0-1-1,1 0 1,-1 0-1,1 0 1,-1 0-1,1 0 1,-1 0-1,0 0 1,1 0-1,-1 0 1,1 0-1,-1 0 0,1 0 1,-1 0-1,1 0 1,-1 0-1,0 0 1,1 0-1,0-1 1,13-4 3,-1 0 0,0-1 0,0 0 0,-1-1 1,22-16-1,-15 11 1,278-189-99,-291 197 62,1 0 0,0 0 0,0 1 1,13-4-1,-20 7 28,0-1-1,0 1 1,1 0 0,-1 0-1,0 0 1,1 0 0,-1 0 0,0 0-1,1 0 1,-1 0 0,0-1-1,1 1 1,-1 0 0,0 0 0,0 1-1,1-1 1,-1 0 0,0 0-1,1 0 1,-1 0 0,0 0 0,1 0-1,-1 0 1,0 0 0,1 1-1,-1-1 1,0 0 0,0 0-1,1 0 1,-1 1 0,0-1 0,0 0-1,0 0 1,1 1 0,-1-1-1,0 0 1,0 0 0,0 1 0,0 1-7,0 0 1,-1 0 0,1-1 0,-1 1 0,0 0 0,0 0-1,1-1 1,-1 1 0,0-1 0,0 1 0,-1 0 0,0 0-1,-82 96-170,24-30 108,35-39 81,17-22-1,1 0 0,1 1-1,-1 0 1,1 0 0,1 1-1,-6 11 1,10-19-7,1-1 0,0 0-1,0 0 1,0 1 0,-1-1 0,1 0 0,0 0-1,0 1 1,0-1 0,0 0 0,0 1 0,0-1-1,0 0 1,0 0 0,0 1 0,0-1-1,0 0 1,0 1 0,0-1 0,0 0 0,0 1-1,0-1 1,0 0 0,0 0 0,0 1 0,0-1-1,0 0 1,1 0 0,-1 1 0,0-1 0,0 0-1,0 0 1,0 1 0,1-1 0,-1 0 0,0 0-1,0 0 1,1 1 0,-1-1 0,0 0 0,0 0-1,1 0 1,-1 0 0,0 0 0,0 1-1,1-1 1,-1 0 0,0 0 0,1 0 0,-1 0-1,0 0 1,1 0 0,18-3 33,-18 3-30,25-9 29,0 0 1,0-2-1,-2-1 1,1-1-1,27-21 0,-16 13-1,10-8 12,-19 11-36,1 1 1,1 1 0,50-19 0,-78 34-13,0 1 0,1 0 0,-1-1 0,0 1 0,0 0 1,0-1-1,0 1 0,1 0 0,-1 0 0,0 0 0,0 0 0,0 0 0,0 0 1,1 0-1,-1 1 0,0-1 0,0 0 0,2 1 0,-2 0 1,-1 0 0,1 0 0,-1 0-1,1 0 1,-1 0 0,1 0 0,-1 0-1,0 0 1,0 0 0,1 0 0,-1 0-1,0 0 1,0 0 0,0 0 0,0 0-1,0 0 1,0 0 0,-1 0 0,1 0-1,0 0 1,0 0 0,-1 2 0,-5 14-43,0 0 0,-13 28 1,10-27 28,1 1 1,-6 20-1,14-38 19,-1 0-1,1-1 1,0 1 0,0 0-1,-1 0 1,1-1-1,0 1 1,0 0 0,0 0-1,0 0 1,0-1 0,0 1-1,0 0 1,0 0 0,0 0-1,1-1 1,-1 1 0,0 0-1,0 0 1,1-1-1,-1 1 1,1 0 0,-1-1-1,0 1 1,1 0 0,-1-1-1,2 2 1,-1-2 0,0 1 0,0-1 0,1 0-1,-1 1 1,0-1 0,1 0 0,-1 0 0,0 1 0,1-1 0,-1 0 0,0 0 0,0-1-1,1 1 1,2-1 0,7-2 12,1 0-1,21-11 0,-26 11-3,45-22 31,-34 15-46,1 1 0,0 1 1,1 0-1,-1 2 0,34-7 0,-52 12 1,0 1-1,1 0 1,-1 0-1,0 0 1,0 0-1,0 0 1,1 0-1,-1 0 1,0 0-1,0 0 1,0 0 0,1 0-1,-1 1 1,0-1-1,0 1 1,0-1-1,0 1 1,0-1-1,0 1 1,2 1-1,-3-1 1,1 0-1,-1 0 1,0 0-1,0 0 1,0 0-1,0 0 1,0 0-1,0 0 0,0 0 1,0 0-1,0 0 1,0 0-1,-1 0 1,1 0-1,0 0 1,-1 0-1,1 0 1,-1 0-1,1 0 1,-1 0-1,1 0 0,-1 0 1,0 1-1,-13 16-74,11-16 73,1 1 0,-1 0 0,1 0-1,0 0 1,0 0 0,-2 6 0,4-9 8,-1 0 0,1 1-1,0-1 1,0 0 0,0 0 0,0 0 0,0 1 0,0-1 0,0 0 0,1 0 0,-1 0 0,0 1 0,0-1 0,0 0 0,0 0 0,0 0 0,0 0 0,0 1 0,0-1-1,0 0 1,0 0 0,1 0 0,-1 0 0,0 1 0,0-1 0,0 0 0,0 0 0,0 0 0,1 0 0,-1 0 0,0 0 0,0 0 0,0 0 0,0 1 0,1-1 0,-1 0-1,0 0 1,0 0 0,0 0 0,1 0 0,-1 0 0,14 0 57,12-4 26,66-26 185,-72 21-191,1 2 0,1 0 1,-1 1-1,1 2 0,42-4 1,-63 7-77,1 1 0,-1 0 0,0 0 0,1 0 0,-1 0 0,1 1 0,-1-1 0,1 0 1,-1 1-1,1-1 0,-1 0 0,0 1 0,1 0 0,-1-1 0,0 1 0,1 0 1,-1 0-1,0 0 0,0 0 0,0 0 0,0 0 0,0 0 0,0 0 0,0 0 0,0 0 1,0 0-1,0 1 0,-1-1 0,1 0 0,0 1 0,-1-1 0,1 1 0,-1-1 1,0 1-1,1-1 0,-1 0 0,0 1 0,0-1 0,0 1 0,0-1 0,0 1 0,0-1 1,-1 1-1,1-1 0,-1 3 0,-1 6 0,-1 1 1,-1-1-1,0 1 0,-8 16 1,-14 19-72,17-31 408,0 1 0,-11 27 0,20-38-199,9-6 36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2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1360 14651,'1'0'203,"0"-1"1,-1 0-1,1 0 1,0 0-1,-1 0 0,1 0 1,-1 1-1,1-1 0,-1 0 1,0 0-1,1 0 1,-1 0-1,0 0 0,0-2 1,2-1 281,8-22 781,1 2 0,2-1 0,28-40 0,-3 5-601,238-438 937,-42-23-1595,-227 505 73,11-33-1169,-17 45 894,0 1 0,-1-1 0,1 1 0,0-1 0,-1 1-1,0-1 1,0 0 0,0 1 0,0-1 0,-2-6 0,-3-1-346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2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230 158 11370,'9'-15'1031,"-1"-1"-1,6-19 1,-11 29-694,-2 0-1,1 1 1,0-1-1,-1 0 1,0 0-1,-1 0 1,1 0 0,-1 0-1,-1-11 1,1 16-280,-1 0 0,1 0 1,0 0-1,-1 0 0,1 0 0,-1 0 1,1 0-1,-1 0 0,1 0 1,-1 0-1,0 0 0,0 0 0,1 0 1,-1 0-1,0 0 0,0 1 0,0-1 1,0 0-1,0 1 0,0-1 1,0 1-1,0-1 0,0 1 0,0-1 1,0 1-1,0 0 0,0 0 0,0-1 1,0 1-1,-1 0 0,1 0 1,0 0-1,0 0 0,0 0 0,0 0 1,-2 1-1,-3 0 98,0 0 0,0 1 0,0 0 0,0 0 0,-7 4-1,-4 4-54,1 0 0,1 2 0,-1-1 0,2 2-1,0 0 1,0 1 0,1 0 0,1 1 0,1 0-1,0 1 1,-9 17 0,16-26-85,1-1 0,0 0-1,0 1 1,1 0 0,-3 7 0,5-12-6,0-1 1,-1 1 0,1 0 0,0-1-1,0 1 1,-1 0 0,1-1 0,1 1 0,-1 0-1,0-1 1,0 1 0,1 0 0,-1-1-1,0 1 1,1 0 0,0-1 0,-1 1 0,1-1-1,0 1 1,0-1 0,0 0 0,0 1-1,0-1 1,0 0 0,0 0 0,1 1 0,-1-1-1,2 1 1,1 0 35,0-1 1,1 1-1,-1-1 0,1 0 0,-1 0 1,1-1-1,0 1 0,-1-1 0,1 0 1,-1 0-1,1-1 0,0 0 0,-1 1 1,1-1-1,-1-1 0,1 1 0,6-3 1,7-4 245,-1 0-1,32-20 1,-32 17-30,0 0-1,-1-2 1,0 0-1,17-20 1,-27 27-166,-1 0 0,0 0 0,-1 0 0,0 0 0,0-1 0,0 1 0,-1-1 0,0 0 0,0 0 1,0-1-1,-1 1 0,-1 0 0,1-1 0,0-11 0,-1 18-87,-1-1 0,0 1-1,0-1 1,0 1 0,0 0 0,0-1 0,0 1 0,-1-1 0,1 1 0,0-1 0,-1 1 0,1 0-1,-1-1 1,1 1 0,-1 0 0,0-1 0,1 1 0,-1 0 0,0 0 0,0 0 0,0-1 0,0 1-1,0 0 1,0 0 0,0 1 0,0-1 0,-1 0 0,1 0 0,0 0 0,0 1 0,-1-1 0,1 1-1,0-1 1,-1 1 0,1-1 0,-1 1 0,1 0 0,-1 0 0,1 0 0,-1 0 0,1 0 0,0 0-1,-1 0 1,1 0 0,-1 1 0,1-1 0,-1 0 0,-1 2 0,-2-1-145,-1 1 0,1 0 1,-1 0-1,1 1 0,0 0 1,0 0-1,0 0 0,1 1 1,-1-1-1,-7 9 1,8-8-30,0 0 0,1 1 0,-1-1 0,1 1 1,0 0-1,1 0 0,-1 0 0,1 1 0,0-1 1,0 1-1,0-1 0,0 8 0,7 11-507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2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15923,'1'25'1553,"-1"4"-969,-1 1-216,-4 7 704,1-1-216,-2 2-232,1 0-151,-1 0-193,2-11-88,-1-7-480,4-4-152,2-14-481,6-4 753,5-20-144,1-5-144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2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55 14675,'1'-1'98,"-1"1"0,0-1-1,1 0 1,-1 1 0,0-1-1,1 0 1,-1 0 0,0 1-1,0-1 1,0 0 0,0 0-1,0 0 1,1 1 0,-1-1-1,-1 0 1,1 0 0,0 1 0,0-1-1,0 0 1,0 0 0,-1 1-1,1-2 1,-1 2-5,1 0-1,-1-1 1,1 1-1,-1 0 1,1 0-1,-1 0 1,1-1-1,-1 1 1,0 0-1,1 0 1,-1 0-1,1 0 1,-1 0-1,1 0 1,-1 0-1,0 0 1,1 1-1,-1-1 1,1 0-1,-1 0 1,1 0-1,-1 1 1,-5 1 430,1 1 0,-1 0 0,1 0 0,0 0 1,-5 5-1,1 0-367,1 1 1,0 0 0,0 1 0,1-1-1,0 1 1,1 1 0,0-1-1,1 1 1,-8 22 0,12-32-158,1 1 0,0 0 0,-1 0 0,1-1 0,0 1 0,0 0 0,0 0 0,0 0 0,0-1 0,0 1 0,1 0 0,-1 0 0,1-1 0,-1 1 0,1 0 0,-1-1 0,1 1 0,0 0 0,0-1 0,0 1 0,0-1 0,0 1 0,0-1 0,0 0 0,1 0 0,-1 1 0,0-1 0,1 0 0,-1 0 0,1 0 0,-1 0 0,4 1 0,5 2-10,0 0 1,1-1-1,-1 0 0,18 2 0,2 1 23,-20-4-17,0 1 0,-1 0 1,1 1-1,-1 0 0,0 1 0,14 8 0,-21-11 8,1 0 1,0 1-1,0-1 0,-1 1 1,0-1-1,1 1 0,-1 0 1,0 0-1,0 0 0,-1 0 1,1 0-1,-1 1 0,1-1 1,-1 0-1,0 1 0,0-1 1,-1 1-1,1-1 0,-1 1 1,1-1-1,-1 1 0,-1 5 1,0-1 28,-1-1 0,0 0 1,0 1-1,0-1 0,-1 0 0,-1 0 1,1 0-1,-1 0 0,0-1 1,0 0-1,-1 0 0,0 0 0,0 0 1,0-1-1,-1 1 0,-9 6 1,6-6 42,1 0 0,-1 0 0,0-1 1,0 0-1,-1 0 0,1-1 1,-1 0-1,0-1 0,0 0 0,-1-1 1,-17 2-1,25-4-133,-1 1 0,0-1 0,1-1 0,-1 1 0,1 0 0,-1-1 0,0 0 0,1 0-1,-1 0 1,1 0 0,0 0 0,-1-1 0,1 1 0,0-1 0,0 0 0,0 0 0,0 0 0,0-1 0,1 1 0,-1-1 0,0 1 0,1-1 0,0 0 0,0 0-1,0 0 1,-3-6 0,2 1-93,0-1 0,1 1 0,-1-1 0,2 0 0,-1 1 0,1-1 0,1 0 0,0 0 0,0 0 0,2-10 0,6-31-575</inkml:trace>
  <inkml:trace contextRef="#ctx0" brushRef="#br0" timeOffset="1">193 15 18084,'12'0'2128,"-4"-5"-1376,5 4-335,-1-5 1119,9 5-680,6 4-320,5 0-896,-3-3-544,2-3 768,5 3-224,-3-5-144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1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16692,'9'-3'1768,"22"-2"-1032,2 0-296,19-5 1769,8 2-1585,18-1-168,3 2-104,4 3-96,-5 1-168,-11 3-432,-6 3-296,-17 0 544,-10-1-96,-28 7-80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2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15763,'-2'23'1769,"-17"3"-1033,-1 1-280,-7 4 896,1 5-351,0 0-281,0 0-248,6-2-600,2 1-336,5-8 528,1-4-160,4-13-40,5-6-120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2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27 17092,'-5'-3'199,"-1"2"0,0-1 0,1 0 0,-1 1 0,0 0 0,0 1 0,0-1 0,0 1 0,0 0 1,0 1-1,0-1 0,0 1 0,0 0 0,1 1 0,-1-1 0,0 1 0,1 1 0,-9 3 0,10-4-148,0 0 0,1 1 0,-1-1 0,0 1 0,1 0 0,-1 0 0,1 0 0,0 0 0,0 1 0,0-1 0,1 1 0,-1 0 0,1 0 0,0 0 0,0 0 0,0 0 0,1 0 0,-1 1 0,1-1 0,0 0 0,0 1 0,1-1 0,-1 1 0,1 7 0,0-12-34,0 1 0,0 0 0,0 0 0,0 0 0,0 0 0,0 0 0,1 0 0,-1-1 0,0 1 0,0 0 0,1 0 0,-1 0 0,0 0 0,1-1 0,-1 1 0,1 0 0,-1 0 0,1-1 0,0 1 0,-1 0 0,2 0 0,-1-1 9,0 1 0,-1-1 0,1 0 1,0 0-1,0 0 0,-1 0 0,1 0 0,0 0 1,0 0-1,-1 0 0,1 0 0,0 0 0,0-1 1,-1 1-1,1 0 0,0 0 0,-1-1 0,1 1 1,1-1-1,1-1 78,1-1 1,-1 0-1,1 1 1,-1-1-1,0 0 1,0 0-1,3-5 0,-2 1 59,0 0 0,0 0 0,-1 0 0,0 0 0,3-12-1,-5 16-125,0 0 0,-1 0 0,1 1 0,-1-1 0,0 0 0,0 0 0,1 0-1,-2 0 1,1 0 0,0 1 0,-1-1 0,1 0 0,-1 0 0,0 1 0,0-1 0,0 0-1,0 1 1,-3-5 0,4 7-42,-1-1-1,0 0 1,0 0-1,0 1 0,0-1 1,0 0-1,1 1 1,-1-1-1,0 1 1,0-1-1,-1 1 1,1 0-1,0 0 1,0-1-1,0 1 1,0 0-1,0 0 0,0 0 1,0 0-1,0 0 1,0 0-1,-1 0 1,1 0-1,0 1 1,0-1-1,0 0 1,0 1-1,0-1 1,0 0-1,0 1 0,0 0 1,0-1-1,0 1 1,0-1-1,1 1 1,-1 0-1,-1 1 1,-3 2-147,1 0 0,-1 0 0,1 1 0,0 0 0,-4 6 1,1-2-177,2 1 1,-1 0 0,1 0 0,1 0 0,-1 1-1,2 0 1,0 0 0,-3 16 0,5 0-363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39:2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61 16259,'-7'0'783,"0"1"-1,1 0 0,-1 0 1,0 0-1,1 1 0,-12 5 1,6-2-328,1 1 0,-1 1 1,-15 11-1,18-12-424,0 1 0,1 1-1,0-1 1,0 1 0,1 1 0,0-1 0,0 1-1,1 1 1,0-1 0,1 1 0,-4 10-1,8-17-24,0 0 0,0 0-1,0 0 1,1 0-1,-1 0 1,1 0-1,0 0 1,0 0-1,0 0 1,0 0 0,1 3-1,0-4 2,-1-1-1,1 0 1,-1 1-1,1-1 0,-1 0 1,1 1-1,0-1 1,0 0-1,0 0 1,0 0-1,0 0 1,0 0-1,0 0 1,0 0-1,0 0 1,0 0-1,1 0 0,-1-1 1,0 1-1,1 0 1,-1-1-1,0 1 1,1-1-1,-1 0 1,3 1-1,3 0 38,1-1 0,-1 0 1,1 0-1,-1 0 0,0-1 0,1-1 0,-1 1 0,0-1 1,0 0-1,13-6 0,8-5 206,33-21 0,-56 31-213,23-14 253,39-32 0,-55 39-191,0 0 1,-1-1-1,-1 0 1,0-1-1,12-17 0,-20 26-84,0-1-1,0 1 0,-1-1 0,1 1 1,-1-1-1,0 0 0,0 0 0,0 1 1,0-1-1,0-5 0,-1 8-33,0 0 1,0 0-1,0 0 0,-1 0 1,1 0-1,0 0 0,0 0 1,-1 0-1,1-1 0,-1 1 0,1 0 1,-1 0-1,1 1 0,-1-1 1,0 0-1,0 0 0,1 0 1,-1 0-1,0 0 0,0 1 1,0-1-1,0 0 0,0 1 0,0-1 1,0 1-1,0-1 0,0 1 1,0-1-1,0 1 0,0 0 1,0 0-1,0-1 0,0 1 1,0 0-1,-1 0 0,1 0 1,-1 0-1,-15 1-16,0 1 0,1 1 1,-1 0-1,1 1 0,-29 11 1,23-8-228,-18 6 50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1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11266,'5'2'5377,"-5"4"-5251,3 59 1506,3 1-1,15 64 1,9 87-467,-6 167 719,-5-155-1688,-6-64 67,0 29-39,-15-153-3,-10 56-1,9-76-202,-2 32 147,1 0-1,3 0 1,7 58 0,-5-98-120,3 30 76,-3 46-1,-3-44-72,1 0 0,2 0 0,2 0-1,13 62 1,-8-69-23,-2-1 1,-1 1-1,-2 0 0,-2 0 1,-1 0-1,-11 74 0,10-98-18,0-1 0,0 0 0,2 0 0,-1 0 0,2 0 0,0 0 0,0 0 0,1 0 0,1 0 0,6 14 0,-6-13 5,0 1 0,-1-1 1,0 1-1,-1-1 1,0 26-1,-2-40-10,0-1 0,0 1 0,0 0 0,0 0 0,0 0 0,1 0 0,-1 0 0,0 0 0,0 0 0,0 0 0,0 0-1,0 0 1,1 0 0,-1 0 0,0 0 0,0 0 0,0 0 0,0 0 0,1 0 0,-1 0 0,0 0 0,0 0 0,0 0 0,0 0 0,0 0 0,1 0 0,-1 0-1,0 0 1,0 0 0,0 0 0,0 0 0,0 0 0,1 1 0,-1-1 0,0 0 0,0 0 0,0 0 0,0 0 0,0 0 0,0 0 0,0 1 0,0-1 0,1 0 0,-1 0-1,0 0 1,0 0 0,0 0 0,0 1 0,0-1 0,0 0 0,0 0 0,0 0 0,0 0 0,0 1 0,0-1 0,0 0 0,0 0 0,0 0 0,0 0 0,0 0-1,0 1 1,0-1 0,-1 0 0,1 0 0,0 0 0,0 0 0,0 0 0,0 1 0,0-1 0,0-1-106,0 1-1,0-1 1,1 1-1,-1-1 1,0 0 0,0 1-1,0-1 1,0 1 0,0-1-1,0 0 1,0 1 0,0-1-1,0 1 1,-1-1 0,1 0-1,0 1 1,0-1-1,0 1 1,-1-1 0,1 1-1,0-1 1,-1 1 0,1-1-1,0 1 1,-1-1 0,0 0-1,0-1-143,-1 0 0,1 1 0,0-1 1,0 0-1,0 0 0,0 0 0,0 0 0,0 0 0,0 0 0,0-4 0,0-7-585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14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3664 11891,'1'-41'5269,"-3"2"-4367,-2 0 1,-2 0 0,-16-54 0,-2-15-703,-7-213-26,25 224-145,-26-177-50,8 90 42,18 90-5,10-138 1,0 136-2,-10-127 0,-12-271 42,14 222-38,3 230-41,3 0 0,9-53 0,24-82-4,-19 99 27,-12 56 10,-1 1 0,-1-1 0,-2-43 0,-15-62 65,1 11-40,4-16 40,10 66 88,-3 57-34,2 6-305,7 7-843,13 7-74,-9-10 641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1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16307,'3'-5'484,"0"-1"-1,0 0 0,0 1 0,1 0 0,0 0 1,0 0-1,1 0 0,-1 1 0,8-6 0,-9 7-385,0 1 0,1-1 0,-1 1 0,0 0-1,1 0 1,-1 1 0,1-1 0,0 1 0,-1-1-1,1 1 1,0 1 0,0-1 0,0 0 0,0 1 0,0 0-1,5 0 1,-9 0-88,1 0 0,0 0 0,0 1 0,0-1 0,0 0 0,0 1-1,-1-1 1,1 1 0,0-1 0,0 1 0,-1-1 0,1 1 0,0-1 0,-1 1 0,1 0 0,-1-1-1,1 1 1,0 0 0,-1 0 0,0-1 0,1 1 0,0 1 0,0 1 0,-1 0 0,1 0 0,0-1 0,-1 1 0,1 0 0,-1 0 0,0 4 0,-1 6-9,-1 0 1,-3 17 0,4-24 8,-16 65 2,8-39-7,2 1 0,-6 65 0,12-96 13,1-1 1,0 1 0,0 0 0,0 0-1,0 0 1,0 0 0,0 0-1,1-1 1,-1 1 0,1 0 0,-1 0-1,1 0 1,0-1 0,-1 1 0,1 0-1,0-1 1,0 1 0,0-1-1,0 1 1,1-1 0,-1 1 0,0-1-1,3 2 1,-2-2 35,1 0 0,0 0 0,-1-1 0,1 1 0,0-1 0,-1 0 0,1 1 0,0-1 0,0-1 0,-1 1 0,1 0 0,0-1 0,0 1 0,4-2 0,25-8-11,0 0 1,-1-2-1,-1-2 0,41-24 1,-68 37-201,-1 0 0,0 0 1,0 0-1,0 0 0,0 0 0,-1-1 1,1 1-1,0-1 0,0 0 0,-1 1 1,1-1-1,-1 0 0,0 0 0,1 0 1,-1 0-1,0 0 0,0 0 0,0 0 1,-1 0-1,1-1 0,0 1 0,-1 0 1,1-3-1,-1-10-745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1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0 13651,'-22'19'1300,"1"0"1,1 2-1,-21 27 0,16-16-409,-33 60-1,16-7-655,-37 103 0,69-160-1011,12-24-12,7-17 282,0-2 117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1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18324,'-10'61'5785,"-44"198"-4666,50-226-1938,5-33 790,-1 0 0,0 0 0,0 0 0,0 0 0,0 0 1,0 0-1,0-1 0,0 1 0,0 0 0,0 0 0,0 0 0,0 0 0,0 0 0,0 0 0,0 0 0,0 0 0,0 0 0,0 0 0,0 0 0,0 0 0,0 0 0,0 0 0,0 0 1,1 0-1,-1 0 0,0 0 0,0 0 0,0 0 0,0 0 0,0 0 0,0 0 0,0 0 0,0 0 0,0 0 0,0 0 0,0 0 0,0 0 0,0 0 0,0 0 0,0 0 0,0 0 1,0 1-1,0-1 0,0 0 0,0 0 0,0 0 0,0 0 0,1 0 0,-1 0 0,0 0 0,0 0 0,0 0 0,0 0 0,0 0 0,0 0 0,0 0 0,0 0 0,0 0 0,0 0 1,0 0-1,0 0 0,0 0 0,4-6-1016,4-8-254,5-18-210,-8 10 644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18580,'1'6'1744,"7"-4"-1096,2-2-223,4 0 775,6 0-264,0-3-368,2 3-96,1-9-392,-1 5-344,0 0-728,-3-1 1960,-4 2-1040,-2-5-72,0-1-48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1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15435,'1'15'821,"-1"-1"-1,-1 1 1,0-1-1,-1 0 1,0 1-1,-8 21 1,1 7-238,-30 153 465,38-169-924,5-21-24,8-12-18,8-14 57,25-32 1,12-12 69,-56 63-206,0 0 1,0 0 0,0-1-1,0 1 1,0 0-1,0 0 1,1 1 0,-1-1-1,0 0 1,1 0 0,-1 0-1,0 1 1,1-1 0,-1 1-1,1-1 1,-1 1-1,1 0 1,-1-1 0,1 1-1,-1 0 1,3 0 0,-3 1-2,0 0 0,0 0 0,0 0 1,-1 0-1,1 0 0,0 0 0,0 1 1,-1-1-1,1 0 0,-1 0 0,1 1 1,-1-1-1,1 0 0,-1 0 0,0 1 1,0-1-1,1 1 0,-1-1 0,0 0 1,0 1-1,0-1 0,-1 0 0,1 1 0,-1 1 1,-1 11-12,0-1 1,-1 0 0,-4 13-1,-7 28-1296,16-48 1838,2-11-681,-3 3 131,6-5-203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1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16179,'18'21'1873,"10"-5"-1169,20-12-208,9-4 648,15-10-215,8-3-73,10-8-448,-1-3-480,-3-6 192,0 2-104,-11 4-136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2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3 133 15987,'1'2'203,"0"0"0,0 0 0,0 0-1,0-1 1,1 1 0,-1 0-1,1 0 1,-1-1 0,1 1 0,2 1-1,-3-3-123,0 1-1,0-1 0,-1 0 0,1 1 1,0-1-1,0 0 0,0 0 0,0 1 1,0-1-1,0 0 0,0 0 1,0 0-1,0 0 0,0 0 0,-1-1 1,1 1-1,0 0 0,0 0 0,0-1 1,0 1-1,0 0 0,0-1 0,0 1 1,-1-1-1,1 1 0,0-1 1,0 1-1,0-2 0,6-3 91,-1 0 0,1 0-1,-2-1 1,1 0 0,-1 0 0,1 0-1,-2 0 1,1-1 0,-1 0 0,0 0-1,0 0 1,-1-1 0,0 1-1,3-13 1,-4-12 326,-2 32-484,0 0 1,0-1 0,0 1-1,0-1 1,0 1-1,0-1 1,0 1 0,0-1-1,-1 1 1,1-1-1,0 1 1,0 0 0,-1-1-1,1 1 1,0-1-1,-1 1 1,1 0 0,0-1-1,-1 1 1,1 0-1,0-1 1,-1 1 0,0 0-4,0 0 0,0 0 1,1 0-1,-1 0 1,0 0-1,0 0 0,1 0 1,-1 0-1,0 1 1,0-1-1,1 0 0,-1 1 1,0-1-1,1 0 1,-1 1-1,0-1 1,1 1-1,-1-1 0,0 2 1,-7 4 14,2 1 0,-1 0 0,1 0 0,0 1 0,0 0 0,1 0 0,-7 15 0,-1 3 66,-10 35-1,20-54-58,1 0 0,1 0-1,-1 0 1,1 1 0,0-1-1,0 0 1,1 0 0,1 8 0,-1-12-28,0-1 0,1 0 0,-1 0 0,1 0 0,-1 1 0,1-1 1,0 0-1,0 0 0,0 0 0,0 0 0,0 0 0,1 0 0,-1 0 0,1-1 1,-1 1-1,1 0 0,-1-1 0,1 1 0,0-1 0,0 0 0,0 1 1,0-1-1,0 0 0,0 0 0,0 0 0,0-1 0,0 1 0,4 0 1,0 1-69,0-2 0,0 1 1,0-1-1,1 0 0,-1 0 1,0 0-1,0-1 0,9-2 1,7-2-82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2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17 15787,'0'0'76,"0"-1"-1,-1 1 1,1-1-1,0 1 0,0-1 1,-1 1-1,1-1 0,0 1 1,0 0-1,-1-1 1,1 1-1,0-1 0,-1 1 1,1 0-1,-1-1 0,1 1 1,-1 0-1,1 0 1,-1-1-1,1 1 0,0 0 1,-1 0-1,1 0 0,-1-1 1,1 1-1,-1 0 1,0 0-1,0 0 0,-17 5 972,-13 16 43,22-12-918,-1 0 0,2 1 1,-1 0-1,1 0 1,1 1-1,-10 18 0,13-22-116,0 1 0,1 0 0,0 0 0,0 0 0,1 0 0,0 0 0,1 1 0,-1-1 0,2 1-1,-1 15 1,1-22-23,0-1 1,0 0-1,1 1 0,-1-1 0,0 0 0,0 1 0,1-1 0,-1 0 1,0 1-1,1-1 0,0 0 0,-1 0 0,1 0 0,0 0 0,-1 1 0,1-1 1,0 0-1,0 0 0,0 0 0,0-1 0,0 1 0,0 0 0,0 0 1,2 1-1,-1-2 23,1 1-1,-1-1 1,0 0 0,0 0 0,0 0 0,0 0 0,0 0-1,0 0 1,0-1 0,0 1 0,0-1 0,0 1 0,0-1 0,2-1-1,7-3 234,-1-1-1,0 0 0,0 0 0,13-12 1,-12 8 9,1-1 1,-2 0-1,1-1 1,10-16 0,-17 22-343,0 0 0,0 0 0,-1-1 0,1 0 0,-2 1 1,1-1-1,-1 0 0,0 0 0,0 0 0,-1-1 0,1-8 1,-2 14 21,0 0 0,0 0 1,0 0-1,-1 0 1,1 0-1,-1 0 1,1 0-1,-1 0 0,1 0 1,-1 1-1,0-1 1,0 0-1,0 0 1,0 1-1,0-1 0,0 0 1,-1 1-1,1-1 1,0 1-1,-1 0 1,1-1-1,-3 0 0,-10-7-290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2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14595,'0'5'1496,"3"-2"-759,0-2-193,9 0 944,3-1-296,8 0-280,3-1-111,3-2-169,2 0-88,1-1-336,-1 1-312,-5 0-544,-3 2-368,-10-2 784,-4 0-161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2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13915,'0'16'1624,"10"-9"-767,4-2-297,3-5 1344,6-3-832,6 1-304,0-2-31,2 1-465,-1-3-352,-4 1 400,-4-5-272,-7-2-112,0 2-32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2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23 15099,'0'-2'157,"-1"1"-1,1 0 1,-1-1 0,0 1-1,1 0 1,-1 0 0,0 0-1,0-1 1,0 1 0,0 0-1,0 0 1,0 0-1,0 1 1,0-1 0,-1 0-1,1 0 1,0 1 0,0-1-1,-1 0 1,1 1 0,-1-1-1,1 1 1,0 0-1,-1 0 1,1-1 0,-1 1-1,1 0 1,0 0 0,-1 0-1,1 0 1,-1 0-1,1 1 1,-1-1 0,-1 1-1,-4 0 6,0 1-1,0 0 1,0 0-1,1 1 1,-13 6-1,9-3-131,0 0-1,1 1 1,0 0 0,0 1 0,1 0-1,0 1 1,0-1 0,-9 14-1,13-16-16,1 0 0,-1 0 0,1 0 0,0 0 0,1 1 0,0-1 0,0 1-1,0-1 1,1 1 0,-1 0 0,2 0 0,-1 0 0,1-1 0,0 1 0,2 11-1,-2-15 9,1 0 1,-1 0-1,1 0 0,0 0 0,0-1 0,0 1 0,0 0 0,1-1 0,-1 1 0,1-1 0,0 1 0,-1-1 0,1 0 0,0 0 0,0 1 1,1-2-1,-1 1 0,0 0 0,1 0 0,-1-1 0,1 1 0,-1-1 0,1 0 0,0 1 0,-1-2 0,1 1 0,0 0 0,0 0 0,0-1 1,0 1-1,0-1 0,0 0 0,3 0 0,3-1 85,0 0 1,0 0-1,-1 0 0,1-1 1,0-1-1,-1 1 1,1-2-1,-1 1 0,15-9 1,-12 5 78,-1 0 0,1-1 1,-2 0-1,1 0 0,-1-1 0,13-16 1,-18 20-109,-1-1 1,1 1 0,-1-1 0,0 1 0,0-1-1,0 0 1,-1 0 0,0 0 0,0 0 0,-1-1 0,1 1-1,-1 0 1,-1-1 0,1 1 0,-2-7 0,1 11-107,0-1 1,-1 1-1,1-1 1,-1 1 0,0-1-1,0 1 1,0 0 0,0 0-1,0-1 1,0 1-1,-1 0 1,1 0 0,-1 0-1,1 0 1,-1 1-1,0-1 1,0 0 0,0 1-1,0-1 1,0 1-1,0 0 1,0-1 0,0 1-1,-1 0 1,1 0 0,0 1-1,-1-1 1,1 0-1,-1 1 1,1 0 0,-1-1-1,-2 1 1,2 0-130,-1 0 0,1 0 0,-1 0 0,1 0 0,0 1 0,-1 0 0,1-1 0,-1 1 0,1 1 0,0-1 0,0 0 0,0 1 0,0-1 1,0 1-1,0 0 0,0 0 0,0 0 0,1 1 0,-1-1 0,1 0 0,-1 1 0,1 0 0,-2 3 0,-3 12-656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2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19548,'1'17'1521,"-1"2"-1185,-4-1-184,2 12 720,1-2-520,1 6-392,0-1-320,0-2-584,3-3 792,-3-10-153,0 1-87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2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41 16844,'1'-1'149,"0"0"0,0 0 0,0 0 0,0 0 0,0-1 0,0 1 0,0 0 0,0 0 0,-1-1 0,1 1 0,0-1 0,-1 1 0,1 0 0,-1-1 0,0-1 0,0 2-65,0 1-1,0-1 1,0 0-1,0 1 0,0-1 1,0 0-1,0 1 0,-1-1 1,1 0-1,0 1 1,-1-1-1,1 1 0,0-1 1,-1 0-1,1 1 1,-1-1-1,1 1 0,0-1 1,-1 1-1,0 0 1,1-1-1,-1 1 0,0-1 1,-1 0 14,0 0 0,0 1 1,0-1-1,0 1 0,0-1 0,0 1 1,0 0-1,0 0 0,0-1 1,0 2-1,0-1 0,0 0 1,0 0-1,0 1 0,0-1 0,0 1 1,0-1-1,0 1 0,-4 2 1,-5 4-63,0 0 1,0 1 0,1 0 0,0 0 0,0 2 0,1-1-1,0 1 1,1 0 0,0 1 0,1 0 0,0 0 0,0 1-1,1 0 1,1 0 0,0 0 0,1 0 0,0 1 0,1 0-1,0 0 1,-1 22 0,3-33-34,1-1 1,0 1-1,0 0 0,0-1 0,0 1 1,0-1-1,0 1 0,0-1 1,1 1-1,-1 0 0,0-1 0,1 1 1,0-1-1,-1 1 0,1-1 0,0 0 1,-1 1-1,1-1 0,0 0 1,0 1-1,0-1 0,0 0 0,0 0 1,1 0-1,-1 0 0,0 0 0,0 0 1,1 0-1,-1 0 0,1-1 1,-1 1-1,0 0 0,1-1 0,-1 1 1,1-1-1,0 0 0,-1 1 0,1-1 1,-1 0-1,1 0 0,1 0 1,3-1 48,-1 0 0,0 0 1,1 0-1,-1 0 0,0-1 1,1 0-1,-1 0 0,0 0 1,-1-1-1,8-4 1,2-4 156,0 0 1,-1 0 0,0-1 0,-1-1-1,13-17 1,-20 24-114,-1-1-1,1 0 0,-1 1 1,-1-1-1,1 0 0,-1-1 1,-1 1-1,1-1 1,-1 1-1,0-1 0,-1 0 1,0 0-1,0-14 0,-1 19-123,0 1 0,-1 0-1,0-1 1,1 1 0,-1 0-1,0 0 1,0-1-1,0 1 1,0 0 0,-1 0-1,1 0 1,0 0-1,-1 0 1,0 0 0,1 1-1,-1-1 1,0 0-1,0 1 1,0 0 0,0-1-1,-3-1 1,3 2-67,1 1 0,-1-1 0,1 1 0,0-1 0,-1 1 1,1-1-1,-1 1 0,0 0 0,1 0 0,-1-1 0,1 1 0,-1 0 0,1 1 1,-1-1-1,1 0 0,-1 0 0,0 1 0,1-1 0,-1 1 0,1-1 0,0 1 1,-1 0-1,1-1 0,-1 1 0,1 0 0,0 0 0,0 0 0,0 0 1,-1 0-1,1 0 0,0 0 0,-1 2 0,-2 7-508,3 2-118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2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45 12867,'1'-2'175,"-1"0"0,1 0 1,-1 0-1,1 0 1,0 0-1,-1 1 0,1-1 1,0 0-1,0 0 0,0 1 1,0-1-1,1 1 0,-1-1 1,0 1-1,1-1 1,-1 1-1,1 0 0,-1 0 1,1 0-1,0 0 0,-1 0 1,1 0-1,0 0 1,0 0-1,0 1 0,2-1 1,0-1 188,0 1 1,1 0-1,-1 0 1,0 0-1,1 1 0,-1-1 1,0 1-1,1 0 1,-1 1-1,0-1 1,5 1-1,-3 1-104,-1 0-1,1 0 1,-1 0-1,0 0 1,0 1 0,0 0-1,0 0 1,6 5-1,-10-7-223,0 0-1,0 0 1,-1 0 0,1 0-1,0 0 1,-1 0 0,1 0-1,-1 0 1,1 0-1,-1 0 1,1 0 0,-1 1-1,0-1 1,1 0 0,-1 0-1,0 0 1,0 0-1,0 2 1,0-1-15,-1 0 0,1 0 0,-1 0 0,0 0 0,0-1 0,0 1 1,1 0-1,-1-1 0,-1 1 0,1 0 0,0-1 0,0 1 0,-1-1 0,-2 3 0,-11 8 62,-1-1 1,0-1-1,-1 0 0,0-1 1,-33 12-1,24-10-69,26-11-18,0 1 1,0-1 0,-1 0 0,1 0-1,0 0 1,-1 0 0,1 0 0,0 0 0,0 0-1,-1 0 1,1 1 0,0-1 0,0 0-1,0 0 1,-1 0 0,1 0 0,0 1 0,0-1-1,0 0 1,0 0 0,-1 1 0,1-1-1,0 0 1,0 0 0,0 1 0,0-1 0,0 0-1,0 0 1,0 1 0,0-1 0,-1 0-1,1 1 1,0-1 0,9 7-88,21 3-57,-22-8 100,-2 0 20,17 5-108,31 14 0,-48-18 113,-1-1-1,1 1 1,-1 0-1,0 1 1,0-1-1,-1 1 0,1 0 1,-1 0-1,0 1 1,0-1-1,5 8 1,-8-11 16,0 1 0,0 0 0,0-1 0,-1 1 1,1 0-1,-1 0 0,1-1 0,-1 1 0,1 0 1,-1 0-1,0 0 0,0 0 0,0 0 0,0-1 0,0 1 1,0 0-1,-1 0 0,1 0 0,-1 2 0,-1-1 12,1 0-1,-1-1 0,1 1 0,-1-1 0,0 1 0,0-1 1,0 0-1,0 0 0,-1 0 0,-4 4 0,-3 0 76,0 0 0,-1 0 0,0-1 0,-20 6 0,5-3 122,-1-2 1,0-1-1,0-1 1,-29 1-1,55-5-274,1 0-1,-1 0 1,1 0-1,0 0 1,-1 0-1,1 0 0,-1 0 1,1 0-1,-1 0 1,1 0-1,-1 0 1,1 0-1,-1 0 1,1 0-1,0 0 1,-1-1-1,1 1 1,-1 0-1,1 0 0,0 0 1,-1-1-1,1 1 1,0 0-1,-1-1 1,1 1-1,0 0 1,-1-1-1,1 1 1,0-1-1,3-12-1385,20-16-29,-19 25 1292,15-19-757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2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15 17588,'-1'-1'147,"0"0"1,0 0-1,0 0 1,0 0-1,-1 0 1,1 0 0,0 0-1,0 0 1,-1 0-1,1 1 1,-1-1-1,1 0 1,0 1-1,-1-1 1,1 1-1,-1-1 1,1 1 0,-3 0-1,0 0 67,0 0 0,1 0 0,-1 0 0,0 1-1,0-1 1,1 1 0,-6 2 0,-2 1 172,1 1 1,-1 0-1,-18 12 1,16-8-284,1 0 1,-17 16-1,26-22-105,0 0 1,0 0-1,1 0 0,-1 0 0,1 1 0,-1-1 0,1 1 0,0-1 0,0 1 0,1 0 0,-1 0 1,1 0-1,-2 8 0,3-12 2,0 1-1,0-1 1,0 1 0,0-1 0,0 1-1,0-1 1,0 1 0,0-1 0,1 1-1,-1 0 1,0-1 0,0 1 0,0-1-1,1 1 1,-1-1 0,0 0 0,0 1-1,1-1 1,-1 1 0,1-1 0,-1 1-1,0-1 1,1 0 0,-1 1 0,1-1-1,-1 0 1,1 1 0,18 1 1,19-13 31,-24 5 14,-1-1-1,1 0 0,-1-1 0,-1 0 0,0-1 0,0-1 0,-1 1 0,0-2 0,0 0 0,16-22 1,-27 33-46,0 0 1,0 0 0,0 0 0,0 0 0,0 0 0,0 0-1,0 0 1,0 0 0,0 0 0,0 0 0,0 0 0,0 0-1,0 0 1,0 0 0,0 1 0,0-1 0,0 0 0,0 0-1,0 0 1,0 0 0,0 0 0,0 0 0,0 0 0,0 0-1,0 0 1,0 0 0,0 0 0,0 0 0,0 0 0,0 0-1,0 0 1,0 0 0,0 0 0,0 0 0,0 0 0,0 0-1,0 0 1,1 0 0,-1 0 0,0 0 0,0 0 0,0 0 0,0 0-1,0 0 1,0 0 0,0 0 0,0 0 0,0 0 0,-1 12 7,-5 19-32,4-23 21,0-1 0,1 1 0,0 0 0,0 0 0,0 0 0,1 0 0,0 0 0,1-1 0,0 1 0,0 0 1,0 0-1,1 0 0,1-1 0,-1 1 0,1-1 0,0 0 0,1 1 0,-1-1 0,2-1 0,-1 1 0,1-1 0,6 8 0,13 8 37,-17-16-16,-1-1 0,1 1 0,-1 1 0,0-1 0,-1 1 0,0 0 0,0 0 0,4 8 0,-9-14 9,1 0-1,-1 1 1,0-1 0,0 0-1,0 0 1,0 0 0,0 0-1,0 0 1,0 0 0,0 0-1,0 0 1,0 0 0,-1 0-1,1 0 1,0 0 0,-1 0-1,1 0 1,-1 0 0,1 0-1,-1 0 1,0 0 0,1-1 0,-1 1-1,0 0 1,1 0 0,-1-1-1,0 1 1,0 0 0,0-1-1,0 1 1,0-1 0,0 1-1,0-1 1,0 1 0,0-1-1,0 0 1,0 1 0,-1-1-1,-6 3 203,-1-1 0,0-1 0,-13 2 0,15-2-82,-10 0-169,0-1 0,-1 0-1,1-1 1,-1-1 0,-31-7 0,62 0-2237,3 2 1521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3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252 232 11747,'14'-44'1586,"-9"29"-1083,0 0 0,0 0 1,9-16-1,40-80 5131,-54 111-5610,0 0-1,0 0 1,0 0-1,0 0 1,0 0-1,0 0 1,0 0-1,1 0 1,-1 0-1,0 0 1,0 0-1,0 0 1,0 0-1,0 0 1,0 0-1,0 0 1,0 0-1,0 0 1,1 0-1,-1 0 1,0 0-1,0 0 1,0 0-1,0 0 1,0 0-1,0 0 1,0 0-1,0 0 1,0 0-1,1 0 1,-1 0-1,0 0 1,0 0-1,0 0 1,0 0-1,0 0 1,0 0-1,0 0 1,0 1-1,0-1 1,0 0-1,0 0 1,0 0-1,0 0 1,0 0-1,0 0 1,1 0-1,-1 0 1,0 0-1,0 0 1,0 1-1,0-1 1,0 0-1,0 0 1,0 0-1,0 0 1,0 0-1,0 0 1,0 0-1,0 0 1,-1 1-1,1-1 1,0 0-1,0 0 1,2 9 417,-4 4-86,0 0 0,-1 0 0,0-1 0,-7 18 0,0-1-71,-40 139 137,8 1 0,-24 196 0,45-191-397,-28 247-8,43-307-5,4 1 0,16 131 0,-10-174-10,-3 0 0,-3 0 0,-3-1 1,-23 114-1,23-163 3,-2 11 12,1 1 0,-2 52 0,8-86-47,0 1 1,0-1-1,0 0 1,0 1-1,0-1 1,0 0-1,0 1 1,0-1-1,0 1 1,0-1 0,0 0-1,0 1 1,0-1-1,0 1 1,0-1-1,0 0 1,-1 1-1,1-1 1,0 0-1,0 1 1,0-1-1,-1 0 1,1 1-1,0-1 1,0 0-1,-1 0 1,1 1 0,0-1-1,-1 0 1,1 0-1,0 1 1,-1-1-1,1 0 1,0 0-1,-1 0 1,1 0-1,-1 0 1,1 1-1,0-1 1,-1 0-1,1 0 1,-1 0 0,1 0-1,0 0 1,-1 0-1,1 0 1,-1 0-1,1-1 1,0 1-1,-1 0 1,1 0-1,0 0 1,-1 0-1,1 0 1,0-1-1,-1 1 1,-1-1-126,0 0 0,1 0 0,-1 0-1,1 0 1,0 0 0,-1 0 0,1-1 0,0 1 0,-1 0 0,1-1 0,-1-1 0,-5-14-415,0-7-101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18484,'-1'0'153,"0"1"0,0-1 0,0 1 0,-1-1-1,1 1 1,0-1 0,0 1 0,0 0 0,0-1 0,0 1 0,0 0 0,0 0 0,-1 1-1,-3 6-35,0 1 0,1-1-1,0 1 1,0 0-1,1 0 1,0 0 0,1 0-1,0 1 1,0-1-1,1 1 1,0-1 0,0 1-1,2 13 1,-1-21-94,1 0 0,-1 0 0,0 0 1,1 0-1,-1 0 0,1 0 0,0-1 1,-1 1-1,1 0 0,0 0 0,0 0 1,0-1-1,0 1 0,1-1 0,-1 1 1,0-1-1,1 1 0,-1-1 0,1 0 1,-1 0-1,1 1 0,0-1 0,-1 0 0,1-1 1,0 1-1,0 0 0,0 0 0,0-1 1,0 1-1,-1-1 0,1 0 0,0 1 1,0-1-1,0 0 0,0 0 0,0 0 1,0-1-1,0 1 0,0 0 0,2-1 1,5-1 128,-1 0 0,0-1 1,0 0-1,0 0 1,0 0-1,0-1 0,-1 0 1,8-6-1,-4 1 125,-1 1 0,0-2 0,15-17-1,-21 22-194,0 0-1,-1 0 1,1 0-1,-1 0 1,0-1-1,-1 1 1,1-1-1,-1 0 0,0 0 1,1-7-1,-3 13-75,0 0-1,0 0 1,0 0-1,0 0 1,0 0-1,0 0 1,0 0-1,0 0 0,0 0 1,0 0-1,-1 0 1,1 0-1,0 0 1,0 0-1,0 0 1,0 0-1,0 0 1,0 0-1,0 0 0,0 0 1,0 0-1,0 0 1,0 0-1,0 0 1,0 0-1,0 0 1,0 0-1,0 0 1,0 0-1,0 0 0,-4 10 22,-2 16-71,6-22 44,0 1 0,0 0 0,0-1 0,0 1 0,1 0 0,0-1 0,0 1 0,1-1 0,-1 0 0,1 1 0,0-1 0,0 0 0,0 0 0,3 5 0,-2-7 39,0 1 1,-1 0-1,1-1 1,0 1-1,0-1 1,0 0-1,1 0 1,-1 0-1,0 0 1,1-1 0,-1 1-1,1-1 1,-1 0-1,1 0 1,0 0-1,0-1 1,6 1-1,-4-1 90,0 0 0,0 0 1,-1-1-1,1 0 0,0 0 0,-1 0 0,1-1 0,-1 1 0,0-1 0,1-1 1,-1 1-1,0-1 0,9-6 0,-11 7-89,-1 0 1,1-1-1,-1 1 1,1 0 0,-1-1-1,0 0 1,0 0-1,0 1 1,0-1-1,0 0 1,-1 0-1,0-1 1,1 1-1,-1 0 1,0 0-1,0-1 1,-1 1-1,1-1 1,-1 1-1,0 0 1,0-1-1,0 1 1,0-1-1,-1-5 1,0 6-876,10 15-3977,14 3 2764,-8-10 816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2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34 105 14667,'-7'-4'806,"4"2"-407,0 0 0,0 0 0,0 0 0,0 0 0,0-1 0,-3-3 0,6 6-322,0-1 1,-1 1 0,1-1-1,0 0 1,-1 1 0,1-1 0,0 0-1,0 1 1,0-1 0,0 1-1,0-1 1,-1 0 0,1 0-1,0 1 1,0-1 0,1 0 0,-1 1-1,0-1 1,0 0 0,0 1-1,0-1 1,0 1 0,1-1-1,-1 0 1,0 1 0,1-1 0,-1 1-1,0-1 1,1 0 0,-1 1-1,1-1 1,-1 1 0,1 0-1,-1-1 1,1 1 0,-1-1-1,1 1 1,-1 0 0,1-1 0,1 1-1,8-7 323,0 2 1,0 0-1,0 0 0,1 0 0,0 2 1,16-5-1,69-8 355,-71 13-609,1 2-1,33 1 1,-52 0-126,-1 1-1,0-1 0,0 1 1,1 1-1,-1-1 1,0 1-1,0 0 1,0 1-1,-1-1 1,1 1-1,0 0 0,-1 0 1,0 1-1,0 0 1,6 5-1,-8-5-18,-1-1 0,0 0 0,0 1-1,0-1 1,-1 1 0,1-1 0,-1 1 0,0 0-1,0 0 1,0 0 0,0-1 0,-1 1 0,1 0-1,-1 0 1,0 0 0,0 0 0,-1 0 0,1 0-1,-2 5 1,-2 5-3,0 0 0,-1 0 0,0 0 0,-8 12 0,-22 38 7,-46 63 1,-14 23 107,90-142-105,1 0 1,0 0-1,0 1 1,1 0-1,0-1 1,1 1-1,-3 16 1,5-23-7,0 1 1,0-1-1,0 0 1,0 0-1,1 0 1,-1 1-1,0-1 1,1 0-1,0 0 1,-1 0-1,1 0 1,0 0-1,0 0 1,0 0-1,0 0 1,1 0-1,-1-1 0,0 1 1,1 0-1,-1-1 1,1 1-1,0-1 1,-1 0-1,1 1 1,0-1-1,0 0 1,0 0-1,0 0 1,0 0-1,0 0 1,0-1-1,0 1 1,0-1-1,0 1 1,0-1-1,1 0 1,3 0-1,8 1 51,1-1 0,-1-1 0,1-1-1,-1 0 1,1 0 0,-1-2 0,0 0 0,0 0 0,-1-1-1,1-1 1,-1 0 0,-1-1 0,1-1 0,14-11-1,-24 17-18,0 0 0,-1 0 0,1 0-1,-1 0 1,0-1 0,1 1 0,-1-1-1,0 0 1,0 0 0,-1 1-1,1-1 1,-1 0 0,1-1 0,-1 1-1,1-4 1,-2 5-18,0 0-1,0 1 1,0-1-1,-1 0 1,1 0-1,0 0 1,-1 0 0,1 0-1,-1 1 1,0-1-1,0 0 1,0 1-1,0-1 1,0 0-1,0 1 1,0-1 0,0 1-1,0-1 1,-1 1-1,1 0 1,-1 0-1,1-1 1,-1 1 0,1 0-1,-1 0 1,0 1-1,1-1 1,-3-1-1,-10-3-20,1-1 0,-1 2 0,0 0 0,-1 1 0,1 0 0,-19-1 0,-8-2-1629,41 6 1619,0 0 1,0 0-1,-1 0 0,1 0 1,0 0-1,0 0 1,0 0-1,0 0 1,0 0-1,0 0 1,0 0-1,-1 0 0,1-1 1,0 1-1,0 0 1,0 0-1,0 0 1,0 0-1,0 0 1,0 0-1,0-1 1,0 1-1,0 0 0,0 0 1,0 0-1,0 0 1,0 0-1,0 0 1,0-1-1,0 1 1,0 0-1,0 0 1,0 0-1,0 0 0,0 0 1,0-1-1,0 1 1,0 0-1,0 0 1,0 0-1,0 0 1,0 0-1,0 0 1,0-1-1,0 1 0,1 0 1,-1 0-1,0 0 1,0 0-1,0 0 1,0 0-1,0 0 1,0 0-1,0 0 1,1 0-1,-1 0 0,0 0 1,0-1-1,0 1 1,0 0-1,1 0 1,0-1-170,7-12-359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3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84 299 12115,'-2'-1'125,"-8"-5"455,0 1-1,0-2 1,1 0-1,-13-12 1,20 17-414,0 0 0,0 0 0,0 0 0,0 0 0,1-1 0,-1 1 0,1-1 0,0 1 0,0-1 0,0 0 0,0 1 0,0-1 0,0 0 0,1 0 0,0 0 0,-1 1 0,1-1 0,0 0 1,0 0-1,0 0 0,1 0 0,-1 0 0,2-4 0,2-4 232,1 0 0,0 1-1,1 0 1,0 0 0,0 1 0,1-1 0,0 1 0,1 1 0,13-14 0,-9 12-113,-1 0-1,2 1 1,-1 0 0,1 1-1,1 1 1,24-11 0,-37 17-261,1 0 0,0 0 0,0 1 0,0-1 0,0 1 0,-1-1 0,1 1 1,0-1-1,0 1 0,0 0 0,0 0 0,0 0 0,0 0 0,0 1 0,0-1 1,0 0-1,0 1 0,0-1 0,0 1 0,0 0 0,3 1 0,-4 0-13,0-1-1,1 1 0,-1 0 0,0-1 1,0 1-1,0 0 0,0 0 0,-1 0 1,1-1-1,0 1 0,-1 0 0,1 0 1,-1 0-1,0 0 0,1 0 0,-1 0 1,0 3-1,-1 8-16,-1 0 1,0 0 0,0 0-1,-1 0 1,-6 14 0,-32 74-128,27-73 79,2 2 0,0 0 0,-12 55 0,24-83 53,-1 1-1,1-1 1,0 0-1,-1 0 1,1 0-1,0 0 1,0 0-1,0 1 0,0-1 1,1 0-1,-1 0 1,1 0-1,-1 0 1,1 0-1,0 0 0,-1 0 1,1 0-1,0 0 1,0 0-1,1 0 1,-1-1-1,0 1 1,1 0-1,-1-1 0,4 4 1,-1-3 8,0-1 0,0 1 1,0 0-1,1-1 0,-1 0 1,0 0-1,1 0 0,-1-1 0,1 0 1,-1 1-1,7-2 0,5 0-81,-1 0 0,1-1 0,-1 0 0,1-2 0,-1 0 0,0 0 0,0-2 0,23-11 0,-29 12-154,0 0 0,0-1 0,0 0-1,-1-1 1,0 0 0,0 0 0,0-1 0,-1 0 0,0 0 0,-1-1 0,0 0 0,0 0 0,6-15 0,0-7-537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3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1 14571,'-91'133'5813,"-37"73"-2678,-5 7-2305,-26 27-1625,148-220 311,12-14 1062,6-8-549,9-9-222,4-10 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3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11 21877,'6'-10'3028,"-21"29"-1643,-6 23-1100,2 0 0,-26 87 0,-8 96-1600,50-212 1084,1-9-32,1 1 1,0 0-1,0 0 0,0 0 1,1 0-1,-1 0 1,1 0-1,0 0 0,2 7 1,7-31-990,-2-10 575</inkml:trace>
  <inkml:trace contextRef="#ctx0" brushRef="#br0" timeOffset="1">41 127 18620,'6'-6'4802,"18"-5"-3171,-6 1-1280,-17 12-345,0 1 0,0-1-1,-1 1 1,1-1 0,-1 1 0,1-1 0,-1 1-1,0 4 1,0-5-182,0 0 1,0-1-1,0 1 0,0 0 1,0-1-1,0 1 0,-1 0 1,1-1-1,0 1 0,-2 2 1,1-4 79,1 1 1,-1-1 0,1 0 0,-1 1 0,0-1 0,1 0 0,-1 0 0,0 0 0,1 1 0,-1-1 0,0 0 0,1 0-1,-1 0 1,0 0 0,1 0 0,-1 0 0,0 0 0,1-1 0,-1 1 0,0 0 0,1 0 0,-1 0 0,1-1 0,-1 1-1,0 0 1,1-1 0,-1 1 0,1 0 0,-2-2 0,-6-3-708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3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 15667,'0'0'123,"-1"1"0,1 0 0,0 0 0,-1 0 0,1 0 0,0 0 0,0-1 0,-1 1 0,1 0-1,0 0 1,0 0 0,0 0 0,0 0 0,0 0 0,0 0 0,0 0 0,1-1 0,-1 1 0,0 0 0,0 0 0,1 0-1,-1 0 1,0 0 0,1 1 0,1-2 105,0 1 0,0 0 0,-1 0 0,1-1 0,0 1-1,0-1 1,0 0 0,-1 1 0,1-1 0,3 0 0,6 1-28,29 4 1164,44-2-1,-75-3-1371,1-2-1,0 1 1,-1-1-1,1-1 0,17-6 1,-23 8-224,0-1 0,0 0 0,0 1 1,-1-1-1,1-1 0,-1 1 0,1 0 1,-1-1-1,0 0 0,0 0 0,0 0 1,0 0-1,-1 0 0,1 0 0,-1-1 1,2-3-1,0-11-499,-6-2-253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3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 18492,'5'-5'2084,"-7"6"-500,-8 16 252,-23 86-1514,-64 137 1,8-21-256,87-216-63,0 3 11,0 0 0,0 0 0,0 1 0,1-1 1,-1 7-1,2-13-14,0 0 1,0 0 0,0 0-1,0 0 1,0 1 0,0-1-1,0 0 1,0 0 0,0 0-1,0 1 1,0-1 0,0 0-1,0 0 1,0 0 0,0 0-1,0 1 1,0-1 0,0 0-1,1 0 1,-1 0 0,0 0-1,0 0 1,0 1 0,0-1-1,0 0 1,0 0 0,1 0-1,-1 0 1,0 0 0,0 0-1,0 0 1,0 1 0,1-1-1,-1 0 1,0 0 0,0 0-1,0 0 1,1 0 0,-1 0-1,0 0 1,0 0 0,0 0 0,1 0-1,10-5 37,9-10 2,-20 15-38,64-61 121,105-131 1,-148 167-116,-15 20-19,-5 12 8,-5 13 2,-74 159 23,59-140-13,-28 52-369,45-83-752,8-10 548,8-10 222,4-11-69,5-10-94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3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2 162 15035,'-1'3'217,"1"0"-1,-1 0 0,1-1 1,0 1-1,0 0 0,1 0 1,0 4-1,-1-6-166,0-1 1,1 1-1,-1-1 0,0 1 0,1-1 1,-1 1-1,1-1 0,-1 1 0,1-1 1,-1 0-1,1 1 0,-1-1 1,1 0-1,-1 1 0,1-1 0,-1 0 1,1 0-1,0 1 0,-1-1 0,1 0 1,0 0-1,-1 0 0,1 0 1,-1 0-1,1 0 0,0 0 0,-1 0 1,1 0-1,0 0 0,-1 0 0,1 0 1,-1 0-1,1-1 0,0 1 1,-1 0-1,1 0 0,-1-1 0,2 0 1,10-4 363,0-1 1,0-1 0,-1 0-1,1 0 1,-2-1-1,1 0 1,-1-1 0,0-1-1,16-19 1,-25 27-372,29-42 783,-28 41-756,0 0-1,-1 0 1,1 0 0,-1 0-1,0 0 1,0-1 0,0 1-1,0 0 1,-1-1 0,1 1 0,-1 0-1,0-5 1,0 8-56,0 0 1,-1-1-1,1 1 0,0-1 1,-1 1-1,1 0 1,0-1-1,-1 1 0,1 0 1,-1 0-1,1-1 0,-1 1 1,1 0-1,0 0 1,-1-1-1,1 1 0,-1 0 1,1 0-1,-1 0 1,1 0-1,-1 0 0,1 0 1,-1 0-1,1 0 0,-1 0 1,1 0-1,-1 0 1,1 0-1,-1 0 0,1 0 1,-1 1-1,1-1 0,-1 0 1,1 0-1,-1 0 1,0 1-1,-6 3 46,1 0 0,-1 1 0,1 0 0,0 0 0,0 0 0,1 1-1,-1 0 1,-6 9 0,-34 56 79,42-64-126,-8 13 16,-23 41 48,33-55-70,-1 1 0,0-1 0,1 1 0,0-1 0,1 1-1,0-1 1,-1 14 0,1-20-5,1 1 0,0 0 0,0 0 0,0 0 0,0-1 0,0 1 0,1 0 0,-1 0 0,0 0 0,0-1 0,0 1 0,1 0-1,-1 0 1,0-1 0,1 1 0,-1 0 0,1-1 0,-1 1 0,1 0 0,-1-1 0,1 1 0,-1-1 0,1 1 0,-1-1 0,1 1 0,0-1 0,-1 1 0,1-1 0,0 1-1,1-1 1,0 1-83,0-1 0,0 0-1,1 0 1,-1 0-1,0 0 1,0-1-1,0 1 1,0-1-1,0 1 1,1-1-1,1-1 1,6-2-437,-1 0 0,0-1 0,16-13 1,-6 4 26,-2-4-153</inkml:trace>
  <inkml:trace contextRef="#ctx0" brushRef="#br0" timeOffset="1">265 68 17980,'-6'4'459,"-1"1"0,1 1 0,0-1 0,0 1 0,1 0 0,0 0 0,0 0 0,0 1 1,1 0-1,0 0 0,-6 15 0,4-9-373,2 0 0,-1 0 1,2 1-1,0 0 0,-2 27 0,4-39-68,1 1-1,0-1 0,0 0 0,0 1 0,0-1 0,0 0 0,1 1 0,-1-1 0,1 0 0,-1 0 0,1 1 1,0-1-1,0 0 0,0 0 0,0 0 0,0 0 0,1 0 0,-1 0 0,2 2 0,-1-3 23,0 0 0,0 0 0,0-1 0,0 1 0,0 0 0,0-1 0,0 1 0,0-1 0,0 0 0,0 1-1,0-1 1,0 0 0,0 0 0,0-1 0,0 1 0,1 0 0,-1-1 0,0 1 0,0-1 0,0 1 0,3-3 0,11-4 152,-1-1-1,0 0 1,0-1 0,-1 0 0,0-1 0,0-1 0,-1-1 0,-1 1-1,0-2 1,-1 0 0,0 0 0,-1-1 0,9-16 0,-16 26-161,-1-1 1,0 1 0,0-1 0,0 0-1,-1 1 1,0-1 0,1 0 0,-2 0 0,1 0-1,-1 0 1,1 0 0,-2-5 0,1 8-45,0-1 0,-1 1 0,0 0 0,1 0 0,-1 0 1,0 1-1,0-1 0,0 0 0,0 0 0,0 0 0,0 1 0,-1-1 1,1 0-1,0 1 0,-1-1 0,0 1 0,1 0 0,-1-1 1,0 1-1,0 0 0,1 0 0,-1 0 0,0 0 0,0 1 0,0-1 1,0 0-1,0 1 0,0-1 0,0 1 0,-4 0 0,0-1-193,0 2 0,0-1-1,0 1 1,0-1 0,1 1-1,-1 1 1,0-1 0,1 1-1,-1 0 1,1 1-1,-1-1 1,-8 7 0,-29 10-1142,32-18 592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3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0 446 6081,'3'-2'11759,"0"-1"-11476,103-85 6074,-1 0-4883,21-34-703,-101 95-2012,-2-1 1,36-55 0,-57 79 437,-4 4 255,-4 8-317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3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16412,'8'5'1968,"15"-11"-976,3-7-352,8-8 977,4-2-185,6-12-328,5-3-200,-2-5-360,2 1-231,-9 0-666,-1 4-391,-9 3 648,-6 4-144,-10 1-112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3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47 409 13211,'-7'2'917,"-18"5"1238,24-6-2002,0-1-1,1 0 0,-1 0 1,0 1-1,0-1 1,1 0-1,-1 1 0,0-1 1,0 1-1,1-1 1,-1 1-1,0-1 0,1 1 1,-1-1-1,1 1 0,-1 0 1,1-1-1,-1 1 1,1 0-1,-1-1 0,1 1 1,-1 1-1,1-2-119,0 0 0,0 0 0,0 1 0,0-1 0,1 0 0,-1 0 0,0 0 0,0 1 0,0-1 0,0 0 1,0 0-1,0 0 0,0 1 0,0-1 0,0 0 0,1 0 0,-1 0 0,0 0 0,0 0 0,0 1 0,0-1 0,0 0 0,1 0 0,-1 0 0,0 0 0,0 0 0,0 0 0,1 0 0,-1 1 0,0-1 0,0 0 0,0 0 0,1 0 0,-1 0 0,0 0 0,0 0 0,0 0 0,1 0 0,-1 0 0,0 0 0,0 0 0,1 0 0,-1 0 0,0-1 0,0 1 0,0 0 0,1 0 0,-1 0 1,0 0-1,0 0 0,0 0 0,1-1 0,12-6 530,-11 6-416,55-36 854,-3-2 1,51-46-1,88-100 78,-121 105-641,-84 107-420,0 1 0,3 0 1,-8 32-1,11-32-18,2 1-1,1 0 1,1 0 0,3 38-1,18 115-35,-17-160 27,0-11-85,1 1-1,6 20 1,-9-29-48,1 0 1,0 0 0,1 0 0,-1-1-1,0 1 1,1 0 0,0-1-1,-1 1 1,1-1 0,0 1-1,0-1 1,1 0 0,-1 0-1,0 0 1,4 2 0,-5-3 38,-1-1-1,1 0 1,0 0 0,-1 0 0,1 0-1,-1 0 1,1 1 0,-1-1 0,1 0 0,0 0-1,-1 0 1,1-1 0,-1 1 0,1 0-1,0 0 1,-1 0 0,1 0 0,-1-1 0,1 1-1,-1 0 1,1 0 0,-1-1 0,1 1-1,-1 0 1,1-1 0,-1 1 0,1 0-1,-1-1 1,0 1 0,1-1 0,-1 1 0,0-1-1,1 1 1,-1-1 0,0 1 0,1-1-1,-1 1 1,0-1 0,0 0 0,0 1 0,0-2-1,3-23-1811,-6 1 796,-3-5-96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3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0 409 15531,'0'0'139,"0"-1"-1,0 0 0,0 1 1,0-1-1,1 0 0,-1 1 1,0-1-1,0 1 0,0-1 1,1 0-1,-1 1 0,0-1 1,1 1-1,-1-1 0,1 1 1,-1-1-1,0 1 0,1-1 1,-1 1-1,1-1 0,-1 1 1,1 0-1,0-1 0,-1 1 1,1 0-1,-1-1 0,2 1 1,20-10 956,-18 8-546,174-82 3150,-115 49-3304,-2-3 0,62-52 1,-114 83-398,12-10-718,0 0 0,-1-1 0,31-38 0,-45 46 215,-3 0-141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3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5 654 11442,'-5'23'2820,"8"-18"-489,7-14-76,91-142 3361,-17-11-3740,-48 77-1673,47-173 0,-76 242-240,-7 16 36,0 0 0,0 0 1,0 0-1,0 0 0,1 0 0,-1 0 1,0 0-1,0 0 0,0 0 1,0 0-1,1 0 0,-1 0 0,0 0 1,0 0-1,0 0 0,0 0 0,0 0 1,1 0-1,-1 0 0,0 0 0,0 0 1,0 0-1,0 0 0,0 0 0,1 0 1,-1 0-1,0 0 0,0 0 1,0 0-1,0 0 0,0 1 0,0-1 1,1 0-1,-1 0 0,0 0 0,0 0 1,0 0-1,0 0 0,0 1 0,0-1 1,0 0-1,0 0 0,0 0 0,0 0 1,0 0-1,0 1 0,8 29-50,-6-20 42,12 41-27,37 94 1,-38-115 24,2-1 0,1 0 0,1-1 0,27 33 0,-29-38 4,-12-19-27,-1 1 0,1-1 0,0 1 0,0-1 0,1 0 1,-1-1-1,8 7 0,-11-10 12,0 0 1,1 0 0,-1 1 0,1-1 0,-1 0 0,1 0 0,-1 0 0,1 0-1,0 0 1,-1 0 0,1 0 0,-1 0 0,1 0 0,-1 0 0,1 0 0,-1 0-1,1 0 1,-1 0 0,1-1 0,-1 1 0,1 0 0,-1 0 0,1 0 0,-1-1-1,0 1 1,1 0 0,-1-1 0,1 1 0,-1 0 0,0-1 0,1 1-1,-1-1 1,0 1 0,1 0 0,-1-1 0,0 1 0,1-2 0,3-7-197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3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16740,'-2'33'1616,"-3"-3"-1000,1-2-272,4-3 672,0 1-191,4 0-433,5 0-336,-1-11-617,4-2 1322,-4-7-833,-2 0-32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41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16 124 12547,'8'-10'860,"29"-41"1830,-12 22 2411,-25 30-5082,-8 7 154,0 0 0,0 1 0,1 0 0,-12 19 0,18-26-170,-1 0 0,1 1 0,0-1 0,0 0 0,0 1 0,0-1 0,1 1 0,-1-1 0,1 1 0,-1-1 0,1 1 0,0 0 0,0-1 0,0 1 0,0-1 0,0 1 0,1 0 0,-1-1 1,1 1-1,0-1 0,2 5 0,0-3 1,0 1 1,0-1 0,0-1 0,1 1-1,0 0 1,-1-1 0,2 0 0,-1 1-1,0-2 1,7 5 0,13 5 61,44 17 0,-48-22-15,0 1 0,0 1 1,35 22-1,-53-30-42,0 1 0,0-1 0,0 1 0,-1-1 0,1 1-1,0 0 1,-1 0 0,1-1 0,-1 1 0,0 0 0,1 0 0,-1 1 0,0-1-1,0 0 1,-1 0 0,1 1 0,0-1 0,-1 0 0,1 1 0,-1-1 0,0 0 0,0 1-1,0-1 1,0 0 0,0 1 0,0-1 0,-1 1 0,1-1 0,-1 0 0,1 0-1,-1 1 1,0-1 0,0 0 0,0 0 0,0 0 0,-1 0 0,1 0 0,-1 0-1,1 0 1,-1 0 0,1 0 0,-1-1 0,0 1 0,0-1 0,0 1 0,-3 1 0,-9 3 48,0 0-1,-1 0 1,0-1 0,0-1 0,0 0 0,0-1 0,0-1 0,-1-1 0,1 0 0,-1-1 0,0 0 0,-25-5 0,38 5-48,-1-1 1,1 0 0,0 0 0,1 0-1,-1 0 1,0 0 0,0-1-1,0 1 1,1-1 0,-1 0-1,1 0 1,-1 0 0,1 0 0,0 0-1,0-1 1,0 1 0,0-1-1,0 1 1,0-1 0,1 0 0,-1 1-1,1-1 1,0 0 0,0 0-1,0 0 1,0 0 0,0 0-1,0-5 1,1 3-8,0 0-1,0 0 1,1 0-1,0 0 1,0 0-1,0 0 1,0 0-1,1 0 1,0 0-1,0 1 1,0-1-1,1 1 1,-1 0-1,1-1 0,0 1 1,7-7-1,12-9-15,0 0-1,39-24 1,-42 32 105,0-1 0,-1-1 0,0-1 0,-2-1 0,24-27 0,-38 42-70,-1 0-1,0-1 0,0 1 1,0 0-1,0-1 1,-1 1-1,1 0 0,0-1 1,0 1-1,-1-1 0,1 1 1,-1-1-1,1 1 1,-1-1-1,0 1 0,0-1 1,0 0-1,0 1 0,0-1 1,0 1-1,0-1 1,0 0-1,0 1 0,-1-1 1,1 1-1,-1-1 0,1 1 1,-1-1-1,0 1 1,1-1-1,-1 1 0,0 0 1,-2-3-1,0 2-3,0-1 0,0 1-1,0 0 1,0 1 0,-1-1 0,1 0 0,-1 1 0,1 0-1,-1 0 1,1 0 0,-1 0 0,0 1 0,-5-1-1,-76 2-1841,76-4 1486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0:4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59 13371,'2'-8'985,"0"4"-619,-1 1-1,1-1 1,-1 0-1,0 0 1,-1 1 0,1-1-1,-1 0 1,1 0-1,-1-8 1,-1 12-320,1 0-1,0-1 1,0 1 0,0 0 0,0 0 0,0 0-1,-1-1 1,1 1 0,0 0 0,0 0 0,0-1-1,-1 1 1,1 0 0,0 0 0,0 0-1,-1 0 1,1 0 0,0-1 0,0 1 0,-1 0-1,1 0 1,0 0 0,0 0 0,-1 0 0,1 0-1,0 0 1,-1 0 0,1 0 0,0 0 0,0 0-1,-1 0 1,1 0 0,0 0 0,-1 0-1,1 0 1,0 1 0,0-1 0,-1 0 0,1 0-1,0 0 1,0 0 0,-1 0 0,1 1 0,0-1-1,-12 8 502,2 3-473,0 1-1,0-1 0,2 2 1,-1-1-1,2 1 1,0 0-1,0 1 1,1 0-1,1 0 1,0 0-1,1 0 0,-4 29 1,7-39-67,1 0 1,0 0 0,0-1-1,0 1 1,0 0-1,1-1 1,-1 1-1,1 0 1,0-1-1,0 1 1,0-1-1,1 1 1,-1-1-1,1 0 1,0 1-1,0-1 1,0 0 0,0 0-1,1 0 1,-1-1-1,1 1 1,5 4-1,-1-2 38,1-1 1,0 0-1,1 0 0,-1 0 0,1-1 0,0 0 1,17 3-1,-18-4-12,4 0 71,-1 0 0,0 1-1,0 0 1,0 1 0,19 10-1,-28-13-84,0 0 0,0 1 0,0-1 0,0 1 0,0 0 0,0-1 0,-1 1 0,1 0-1,-1 0 1,0 0 0,1 0 0,-1 0 0,0 1 0,0-1 0,0 0 0,-1 0 0,1 1 0,0-1 0,-1 1 0,0-1-1,1 0 1,-1 1 0,0-1 0,0 1 0,0-1 0,-1 0 0,1 1 0,-1-1 0,1 1 0,-1-1 0,0 0 0,0 0 0,0 1-1,-1 1 1,-4 9 76,-1-1-1,0 1 0,-1-2 1,-1 1-1,1-1 0,-2 0 1,0-1-1,0 0 0,-1-1 1,0 0-1,0 0 0,-1-2 1,0 1-1,0-1 0,-1-1 1,0 0-1,0-1 0,-23 6 1,34-11-91,0 1 0,1-1 1,-1 1-1,0-1 1,0 0-1,1 0 0,-1 0 1,0 0-1,0 0 1,1 0-1,-1-1 0,0 1 1,0 0-1,1-1 0,-1 0 1,0 1-1,1-1 1,-1 0-1,1 0 0,-1 0 1,1 0-1,-1 0 0,1 0 1,-1 0-1,1 0 1,0-1-1,0 1 0,0 0 1,0-1-1,0 1 0,0-1 1,0 1-1,0-1 1,1 0-1,-1 1 0,0-1 1,0-2-1,1-1-6,-1 0 1,1 0-1,0 0 0,0 0 0,0-1 1,1 1-1,0 0 0,0 0 1,0 0-1,0 0 0,1 0 0,2-5 1,3-4-10,1 0 1,0 0-1,1 1 1,1 0 0,0 0-1,1 1 1,16-14-1,12-7 20,43-27 1,20-16 31,-98 73-31,-1-1 1,1 1-1,-1-1 1,0 1-1,0-1 1,0 0-1,0 0 0,-1-1 1,3-5-1,-4 9-5,-1 0 0,1-1-1,-1 1 1,0 0-1,0-1 1,0 1 0,0 0-1,0-1 1,0 1-1,0 0 1,0-1 0,0 1-1,0 0 1,-1-1-1,1 1 1,-1 0 0,1-1-1,-1 1 1,1 0-1,-1 0 1,0 0 0,0 0-1,1 0 1,-1-1-1,0 1 1,0 1 0,0-1-1,0 0 1,0 0-1,0 0 1,-1 0-1,1 1 1,0-1 0,0 1-1,0-1 1,-3 0-1,-11-5-45,-1 0-1,0 2 1,-26-5-1,21 5-466,-28-10 0,29 4 276,6-5-50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26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1852 13099,'-18'9'1080,"18"-9"-1063,0 0 0,0 1 0,0-1 0,0 0 1,0 0-1,-1 0 0,1 0 0,0 0 0,0 0 0,0 0 0,0 0 0,-1 1 1,1-1-1,0 0 0,0 0 0,0 0 0,-1 0 0,1 0 0,0 0 0,0 0 0,0 0 1,-1 0-1,1 0 0,0 0 0,0 0 0,0 0 0,0 0 0,-1 0 0,1 0 0,0-1 1,0 1-1,0 0 0,-1 0 0,1 0 0,0 0 0,0 0 0,0 0 0,0 0 0,0-1 1,-1 1-1,1 0 0,0 0 0,4-9 452,11-10 308,51-62 1405,18-17-734,69-47-12,-51 52-884,-39 32-316,238-219 383,210-208-449,-112 75-185,-241 278-853,-136 118 473,-22 17 349,13-12-410,-13 12 446,0 0 0,1 0 0,-1 0 1,0 0-1,0 0 0,0 0 0,0-1 0,1 1 1,-1 0-1,0 0 0,0 0 0,0 0 0,0-1 0,1 1 1,-1 0-1,0 0 0,0 0 0,0-1 0,0 1 1,0 0-1,0 0 0,0 0 0,0-1 0,0 1 0,0 0 1,0 0-1,0-1 0,0 1 0,0 0 0,0 0 1,0 0-1,0-1 0,0 1 0,0 0 0,0 0 0,0-1 1,0 1-1,0 0 0,0 0 0,-1 0 0,1-1 1,0 1-1,0 0 0,0 0 0,0 0 0,0 0 0,-1-1 1,1 1-1,0 0 0,0 0 0,0 0 0,-1 0 1,1 0-1,0 0 0,0 0 0,0-1 0,-1 1 0,1 0 1,0 0-1,0 0 0,0 0 0,-1 0 0,1 0 1,0 0-1,-19 1-284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26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25 236 16444,'-13'-1'811,"1"-2"2209,24-2-1153,20-3-1107,2-1-471,36-14 0,42-21-132,84-37 8,-162 65-146,-13 5 2,2 1-1,43-14 0,-61 23 1,-5 1-21,0 1 1,0-1-1,0 0 0,0 0 1,-1 0-1,1 0 0,0 0 1,0 0-1,1 0 0,-1 1 1,0-1-1,0 0 0,0 0 1,0 0-1,0 0 0,0 0 1,0 0-1,0 0 0,0 1 1,0-1-1,0 0 0,0 0 0,0 0 1,0 0-1,0 0 0,0 0 1,0 0-1,1 0 0,-1 0 1,0 0-1,0 1 0,0-1 1,0 0-1,0 0 0,0 0 1,0 0-1,1 0 0,-1 0 1,0 0-1,0 0 0,0 0 1,0 0-1,0 0 0,0 0 1,0 0-1,1 0 0,-1 0 1,0 0-1,0 0 0,0 0 1,0 0-1,0 0 0,0 0 1,0-1-1,1 1 0,-1 0 1,0 0-1,0 0 0,0 0 1,0 0-1,0 0 0,0 0 1,0 0-1,-1 8 0,0 3 5,-1-1 0,0 0-1,0 0 1,-6 14 0,3-11 7,1 0 0,-3 17 0,4-5-423,1 0 0,2-1 1,3 41-1,-3-54 99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27.8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50 289 18380,'-4'2'829,"-26"11"731,29-12-1534,1-1 0,0 0 0,-1 0 0,1 0 0,-1 1 0,1-1 0,0 0 0,-1 0 0,1 0 0,0 0 0,-1 0 0,1 0 0,-1 0 0,1 0 0,-1 0 0,1 0 0,0 0 0,-1 0 0,1 0 0,-1 0 0,1 0 0,0 0 0,-1 0 0,1 0 0,-1-1 0,1 1 0,0 0 0,-1 0 0,1 0 0,0-1 0,-1 1 0,1 0 0,0-1 0,0 1 0,-1 0 0,1 0-1,0-1 1,0 1 0,-1-1 0,1 1 0,0 0 0,0-1 0,0 1 0,0 0 0,-1-1 0,1 1 0,0-1 0,0 1 0,0-1 0,0 1 0,0 0 0,0-1 0,0 1 0,0-1 0,0 1 0,0 0 0,1-1 0,-1 1 0,0-1 0,0 1 0,0 0 0,1-1 0,3-9 180,1 1 1,0 0-1,0 0 0,1 0 0,0 1 0,1 0 1,-1 0-1,15-11 0,-9 6-112,10-10-62,1 0-1,1 2 1,31-22 0,-30 26-21,35-22 37,-53 35-44,0 1 1,0 0 0,0 0 0,1 0 0,-1 1 0,13-2 0,-19 3-4,0 1-1,0 0 1,0 0-1,0 0 1,0 0 0,0 0-1,0 0 1,0 0 0,0 0-1,0 0 1,0 0-1,0 1 1,0-1 0,0 0-1,0 1 1,0-1-1,0 0 1,0 1 0,-1-1-1,1 1 1,0 0 0,0-1-1,0 1 1,-1 0-1,1-1 1,0 1 0,-1 0-1,1 0 1,0 0 0,-1 0-1,1 0 1,-1-1-1,0 1 1,1 0 0,-1 0-1,0 0 1,1 0 0,-1 0-1,0 0 1,0 0-1,0 0 1,0 2 0,0 4 2,-1 0 1,0 1 0,0-1 0,-4 13-1,-9 29-3,-1 0-2,3 1 0,1 0 0,-3 55 0,13-98 2,1 0-1,0 0 1,0 0-1,1-1 1,0 1-1,0 0 1,4 11 0,-5-16-4,1 0 1,1 0 0,-1 0 0,0 0 0,0-1 0,1 1 0,-1 0 0,1 0 0,0-1 0,-1 1 0,1-1 0,0 1 0,0-1 0,0 0-1,0 0 1,0 0 0,0 0 0,0 0 0,0 0 0,0-1 0,1 1 0,-1-1 0,0 1 0,0-1 0,1 0 0,3 0 0,0 0-115,1-1 0,-1 1 0,1-1 1,-1-1-1,1 1 0,-1-1 1,0 0-1,0 0 0,0-1 0,0 0 1,0 0-1,-1 0 0,1-1 1,-1 0-1,5-4 0,4-5-247,0-1-1,-2 0 0,23-32 1,-4 1-236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28.2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691 1 16235,'-27'18'731,"0"0"-1,2 2 0,1 1 0,-43 47 0,39-39-160,-177 201 1360,76-82-1352,-20-1-166,140-135-1314,20-21-867,6-6 1394,1 2-239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28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52 178 16003,'-1'0'77,"0"0"0,1-1 1,-1 1-1,1-1 0,-1 1 0,1-1 0,-1 1 0,1-1 0,-1 1 0,1-1 0,-1 0 0,1 1 0,0-1 0,-1 1 0,1-1 0,0 0 0,0 1 0,-1-1 0,1 0 0,0 0 0,0 1 0,0-1 0,0 0 0,0 0 0,0 1 0,0-1 0,0 0 0,0 1 0,0-1 1,1 0-1,-1 0 0,0 1 0,0-1 0,1 0 0,-1 1 0,0-1 0,1 1 0,-1-1 0,1 0 0,0 0 0,18-28 1524,-6 16-1128,1 1 0,0 0 1,1 1-1,0 0 0,31-15 0,-26 15-241,-13 6-149,1 2-1,-1-1 0,1 1 1,0 0-1,0 0 0,10-1 1,-17 4-77,0 0 1,-1-1 0,1 1-1,0 0 1,0 0 0,-1 0 0,1 0-1,0 0 1,0 0 0,-1 0 0,1 0-1,0 0 1,0 1 0,-1-1 0,1 0-1,0 0 1,0 1 0,-1-1 0,1 0-1,0 1 1,-1-1 0,1 1-1,-1-1 1,1 1 0,-1-1 0,1 1-1,0-1 1,-1 1 0,0-1 0,1 1-1,-1 0 1,1-1 0,-1 1 0,0 0-1,1-1 1,-1 1 0,0 0-1,0 0 1,0-1 0,0 2 0,1 1 3,-1 0 0,-1 0 1,1 0-1,0 0 1,-1 0-1,0 0 1,0 0-1,1 0 0,-2-1 1,-1 6-1,-9 12 20,-1-1 0,-1-1 0,-21 22 0,7-7 1,-31 33 45,36-43-36,2 1-1,0 1 1,-25 41 0,44-63-36,1-1 0,0 1 0,-1 0 0,1 0 0,0 0 0,1-1 0,-1 1 0,0 0 1,0 5-1,1-7-10,1 0 1,-1 0-1,0 1 0,0-1 1,0 0-1,1 0 1,-1 0-1,1 0 1,-1 0-1,1 0 1,-1-1-1,1 1 0,-1 0 1,1 0-1,0 0 1,-1 0-1,1-1 1,0 1-1,0 0 1,0-1-1,-1 1 1,1 0-1,0-1 0,0 1 1,0-1-1,0 0 1,0 1-1,2 0 1,8 1-137,-1 0 0,1-1 0,0 0 1,0 0-1,20-3 0,17 2-61,-25 2-45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29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2 261 16388,'4'0'276,"-1"1"1,0-1 0,1-1 0,-1 1 0,0 0 0,1-1 0,-1 1 0,0-1 0,0 0 0,0 0 0,1-1 0,-1 1 0,-1-1 0,6-2 0,-3 1 252,19-9-165,-1-1 0,0-1 0,-1-2 0,0 0 1,-1-1-1,-1-1 0,33-38 0,-50 50-318,1 0 0,-1 1-1,0-2 1,0 1 0,3-11 0,-5 15-31,-1 1-1,1-1 0,-1 0 1,0 1-1,0-1 1,0 0-1,0 0 1,0 1-1,0-1 1,0 0-1,0 1 1,-1-3-1,0 3-4,1 0 1,-1 0-1,1 1 0,-1-1 0,1 0 0,-1 1 1,0-1-1,1 0 0,-1 1 0,0-1 0,1 1 0,-1-1 1,0 1-1,0-1 0,0 1 0,1 0 0,-1-1 1,0 1-1,0 0 0,0 0 0,0 0 0,1 0 0,-1-1 1,0 1-1,-2 1 0,-3-1 23,0 1 0,0 0 0,0 0 0,0 1 0,0-1 0,0 1 0,0 1 0,1-1 1,-1 1-1,1 0 0,-8 6 0,-3 3 27,0 0-1,-19 20 1,18-14-47,1 1-1,0 0 1,2 1-1,0 1 1,2 0 0,-14 30-1,24-47-6,0 1 1,1-1-1,-1 0 0,1 0 1,0 1-1,1-1 0,-1 1 0,1 8 1,0-12-6,0 0 1,1 0 0,-1 0 0,0 0 0,1 0-1,-1 1 1,1-1 0,0 0 0,-1 0 0,1 0-1,0 0 1,-1-1 0,1 1 0,0 0-1,0 0 1,0 0 0,0-1 0,0 1 0,0 0-1,0-1 1,0 1 0,0-1 0,0 1 0,0-1-1,0 1 1,1-1 0,-1 0 0,0 0 0,0 1-1,0-1 1,0 0 0,1 0 0,-1 0-1,0 0 1,0-1 0,2 1 0,13-2 13,-1 0 1,1-1-1,-1-1 1,0-1-1,0 0 1,-1 0-1,18-10 1,97-61 63,-108 62-66,4-1-1,-14 9-2,0 0 0,-1-2 0,17-13 0,-27 21-9,0 0 0,0 0-1,0 1 1,0-1 0,0 0 0,0 0 0,0 1 0,0-1 0,0 0 0,1 0-1,-1 0 1,0 1 0,0-1 0,0 0 0,0 0 0,0 0 0,0 1 0,0-1-1,1 0 1,-1 0 0,0 0 0,0 0 0,0 1 0,0-1 0,1 0-1,-1 0 1,0 0 0,0 0 0,0 0 0,1 0 0,-1 0 0,0 1 0,0-1-1,1 0 1,-1 0 0,0 0 0,0 0 0,0 0 0,1 0 0,-1 0 0,0 0-1,0 0 1,1 0 0,-1 0 0,0 0 0,0-1 0,1 1 0,-1 0 0,0 0-1,0 0 1,0 0 0,1 0 0,-1 0 0,0 0 0,0-1 0,-5 23 19,2-16-15,1 1 0,0-1 0,1 1 0,0-1 0,0 1 0,0 0-1,0 0 1,2 11 0,-1-17-2,0-1 0,0 1 0,0-1 0,0 1 0,0-1 0,1 0 0,-1 1 0,0-1 0,0 1 0,0-1 0,1 0 0,-1 1 0,0-1 0,0 1 0,1-1 0,-1 0 0,0 0 0,1 1 0,-1-1 1,0 0-1,1 1 0,-1-1 0,1 0 0,-1 0 0,0 0 0,1 1 0,-1-1 0,1 0 0,-1 0 0,1 0 0,-1 0 0,1 0 0,20-4 101,16-15 82,-28 12-128,-5 3-24,1 1 0,0-1 0,0 1 0,1 0 0,10-4 0,-16 6-31,1 1 1,0 0-1,0 0 1,-1 0 0,1-1-1,0 1 1,0 0 0,0 0-1,-1 0 1,1 1-1,0-1 1,0 0 0,-1 0-1,1 0 1,0 0 0,0 1-1,-1-1 1,1 0-1,0 1 1,0-1 0,0 1-1,0 0 0,0 0 0,0 1 0,0-1 0,-1 0-1,1 1 1,0-1 0,-1 0 0,1 1 0,-1-1-1,1 1 1,-1-1 0,0 1 0,0-1 0,1 1 0,-1 1-1,0 14 13,-1 0-1,-2 20 0,-1 5 7,4-42-17,0 1-1,0 0 0,-1-1 0,1 1 0,0-1 0,0 1 0,0-1 0,1 1 1,-1-1-1,0 1 0,0-1 0,0 1 0,0 0 0,0-1 0,1 1 0,-1-1 1,0 1-1,0-1 0,1 0 0,-1 1 0,0-1 0,1 1 0,-1-1 0,1 0 1,-1 1-1,0-1 0,1 1 0,0-1 0,0 1 4,0-1-1,1 0 0,-1 0 1,0 0-1,0 0 1,0 0-1,0 0 0,0 0 1,0-1-1,1 1 1,-1 0-1,0-1 1,1 0-1,39-22 136,-33 18-117,138-96 302,-124 90-346,-14 13-14,-12 10 14,-17 22-46,10-18-726,1 1 0,-11 24-1,19-32-543,2-8 1312,0-1 1,0 0-1,0 0 1,0 0-1,0 0 1,0 0-1,0 1 1,0-1 0,0 0-1,0 0 1,0 0-1,0 0 1,0 0-1,0 0 1,1 0-1,-1 1 1,0-1-1,0 0 1,0 0-1,0 0 1,0 0-1,0 0 1,0 0-1,1 0 1,-1 0-1,0 0 1,0 0 0,0 0-1,0 0 1,0 0-1,1 0 1,-1 0-1,0 0 1,0 0-1,0 0 1,0 0-1,0 0 1,1 0-1,-1 0 1,0 0-1,0 0 1,0 0-1,0 0 1,0 0-1,1 0 1,-1 0 0,0 0-1,0 0 1,0-1-1,0 1 1,0 0-1,0 0 1,0 0-1,0 0 1,1 0-1,-1-1 1,7-4-866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29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 18404,'-30'47'2630,"14"-22"-970,-18 35 1,29-48-1459,0-1 1,1 1-1,1 0 1,0 0-1,0 1 1,-1 16-1,-1 198 41,5-227-242,0 0-1,1 0 1,-1 0 0,0 0 0,0 0-1,0 0 1,0 0 0,0 0 0,0-1-1,0 1 1,1 0 0,-1 0 0,0 0-1,0 0 1,0 0 0,0 0 0,0 0-1,1 0 1,-1 0 0,0 0 0,0 0-1,0 0 1,0 0 0,1 0 0,-1 0-1,0 0 1,0 0 0,0 0 0,0 0-1,0 0 1,1 0 0,-1 1 0,0-1-1,0 0 1,0 0 0,0 0 0,0 0-1,0 0 1,0 0 0,1 0 0,-1 0-1,0 1 1,0-1 0,0 0 0,0 0-1,0 0 1,0 0 0,0 0 0,0 0-1,0 1 1,0-1 0,9-14-3,25-69-91,3 3 0,59-94-1,-91 166 84,33-49-79,-33 52 73,-1-1-1,1 1 1,0 0-1,0 0 1,1 0-1,-1 1 1,8-5-1,-12 9 14,0-1-1,0 1 0,-1-1 0,1 1 0,0 0 1,0-1-1,0 1 0,0 0 0,0 0 0,-1 0 1,1 0-1,0 0 0,0 0 0,0 0 0,0 0 1,0 0-1,0 0 0,0 0 0,-1 1 0,1-1 1,0 0-1,0 1 0,0-1 0,-1 0 0,1 1 1,1 0-1,0 1-4,0 0-1,0 0 1,0 0 0,-1 0 0,1 0-1,-1 1 1,1-1 0,-1 0 0,1 3-1,2 7-22,0-1-1,4 23 0,-7-29 44,0 0 0,-1 1-1,0-1 1,0 0-1,-1 0 1,1 1 0,-1-1-1,0 0 1,0 0 0,-1 0-1,0 0 1,0 0-1,0 0 1,0 0 0,-1-1-1,0 1 1,0-1 0,0 0-1,0 0 1,-1 0-1,-4 4 1,5-5-30,0 0-1,0-1 0,-1 1 1,1-1-1,0 0 1,-1 0-1,0 0 1,1-1-1,-1 1 1,0-1-1,0 0 1,0 0-1,0 0 1,0 0-1,0-1 1,0 0-1,0 0 1,0 0-1,-1 0 1,1-1-1,0 1 1,0-1-1,0 0 1,0 0-1,1-1 1,-1 1-1,-6-4 1,-6-6-72,3-7-78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3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17 14835,'5'-6'643,"4"-4"2607,-12 19-628,-21 48-444,-31 100-1,4-7-1394,51-149-824,0-1-1,0 1 0,0 0 0,-1-1 1,1 1-1,0-1 0,0 1 0,0-1 0,-1 0 1,1 1-1,0-1 0,-1 1 0,1-1 1,-1 1-1,1-1 0,0 0 0,-1 1 1,1-1-1,-1 0 0,1 0 0,-1 1 1,-6-8-926,-1-25-886,6 24 1308,-30-124-5029,9 46 6339,22 86-716,1 0 0,0 0 0,0 0 1,0-1-1,0 1 0,0 0 0,0 0 1,0 0-1,0-1 0,0 1 0,0 0 0,0 0 1,0 0-1,0-1 0,0 1 0,0 0 1,0 0-1,0 0 0,0-1 0,0 1 0,0 0 1,0 0-1,0 0 0,0-1 0,0 1 1,1 0-1,-1 0 0,0 0 0,0 0 1,0-1-1,0 1 0,0 0 0,1 0 0,-1 0 1,0 0-1,0 0 0,0-1 0,0 1 1,1 0-1,-1 0 0,0 0 0,0 0 0,0 0 1,1 0-1,-1 0 0,0 0 0,0 0 1,0 0-1,1 0 0,-1 0 0,0 0 1,0 0-1,0 0 0,1 0 0,-1 0 0,0 0 1,0 0-1,0 0 0,1 0 0,-1 0 1,0 1-1,0-1 0,0 0 0,1 0 0,12 6 1441,26 15-103,0-2 0,2-2 0,63 19 1,-59-22-1000,-29-12-992,-16-2 561,1 0 0,-1 0 1,0 0-1,0 0 0,0 0 1,0 0-1,1-1 0,-1 1 1,0 0-1,0 0 0,0 0 1,0 0-1,0-1 0,0 1 1,1 0-1,-1 0 0,0 0 1,0-1-1,0 1 0,0 0 1,0 0-1,0 0 0,0-1 1,0 1-1,0 0 0,0 0 1,0 0-1,0-1 0,0 1 1,0 0-1,0 0 0,0-1 1,0 1-1,0 0 0,0 0 1,-1-1-1,-15-22-1421,3 10 766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31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 17700,'0'-1'2176,"3"1"-1368,10 0-223,10 0 1279,18 0-760,7-3-184,9 0-319,6-1-129,5 1-352,0-1-136,-5 2-641,-10 0-351,-14 0 792,-10-1-160,-28 3-152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31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1 113 19052,'21'5'1872,"11"-12"-1239,5-6-257,12-3 664,5 2-248,2-2-752,0 0-296,-16 2 264,-8 2-192,-13 2-136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32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0 579 16796,'0'11'1168,"4"-10"-334,14-14 98,-9 6-744,238-205 4050,-14-17-2863,-206 198-1180,-1-1 1,22-35 0,-59 83-126,5-7-62,1 0-1,-1 1 1,-5 14 0,1 1-88,-51 144 269,54-144-488,1 0 0,1 0-1,1 0 1,1 1-1,1 25 1,7-22-1322,-5-29 1596,0 1 0,0-1 1,0 1-1,1-1 0,-1 1 0,0-1 1,0 1-1,1-1 0,-1 1 0,1-1 1,-1 0-1,0 1 0,1-1 0,-1 0 1,1 1-1,-1-1 0,1 0 0,-1 1 1,1-1-1,-1 0 0,1 0 0,-1 0 1,1 1-1,-1-1 0,1 0 0,-1 0 1,1 0-1,-1 0 0,1 0 0,-1 0 1,1 0-1,0 0 0,-1 0 0,1 0 1,-1-1-1,1 1 0,-1 0 0,1 0 1,-1 0-1,1-1 0,-1 1 0,1 0 1,0-1-1,17-11-785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32.4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254 86 19180,'-5'-1'142,"-1"-1"0,1 1 1,-1 1-1,0-1 0,0 1 0,1 0 0,-1 0 0,0 1 0,1-1 1,-1 1-1,0 1 0,1-1 0,-1 1 0,1 0 0,0 0 1,-1 1-1,1-1 0,0 1 0,1 0 0,-7 5 0,1 0 21,-1 0-1,1 1 0,1 1 1,0-1-1,0 1 0,1 1 0,-12 19 1,12-16-43,1 1 0,1-1 0,0 1 0,1 1 0,1-1 0,1 0 0,0 1 1,-2 25-1,5-34-63,0-1 0,0 0 0,1 0 0,0 1 0,0-1 0,1 0 0,-1 0 0,1 0 0,0 0 0,6 9 0,-6-11-17,1 0 0,0-1 0,0 1 0,0-1 0,0 0 0,1 0 0,-1 0 0,1 0 0,0 0 0,0-1 0,0 0 0,0 0 0,0 0 0,0 0 0,0-1 0,6 2 0,0-1 24,0-1-1,0 0 0,0-1 1,0 0-1,0 0 1,-1-1-1,1 0 0,0-1 1,0 0-1,0-1 1,-1 0-1,0 0 0,1-1 1,9-6-1,9-5 137,-2-1 0,0-1 0,31-26 0,-44 32-130,0-1 0,-1 0-1,0-1 1,-1 0-1,-1-1 1,0-1 0,16-29-1,-23 37-78,1-1-1,-1 1 1,0-1-1,-1 0 1,0 0-1,0-1 1,-1 1-1,0 0 1,0 0-1,-1-1 1,0 1-1,-1-1 0,0 1 1,0 0-1,0 0 1,-1 0-1,-1 0 1,-3-11-1,2 13-132,1 1 0,0-1 0,-1 1 0,0 0-1,0 0 1,-1 1 0,1-1 0,-1 1 0,0 0 0,-1 0-1,1 0 1,-9-4 0,11 6 24,0 1-1,0-1 1,-1 1-1,1 0 0,0 0 1,0 0-1,-1 0 1,1 0-1,0 1 1,-1 0-1,1-1 1,-1 1-1,1 1 1,0-1-1,-1 0 0,1 1 1,-1-1-1,1 1 1,0 0-1,0 1 1,-1-1-1,1 0 1,0 1-1,-5 3 1,-8 14-661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32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1 207 17828,'2'-2'305,"0"0"0,0 1 1,0-1-1,0 1 0,0-1 0,1 1 1,-1 0-1,0 0 0,1 0 0,-1 0 1,1 0-1,-1 1 0,1-1 0,0 1 1,4 0-1,5-2 831,181-51 1781,-121 31-2695,-5-2-162,99-47 0,-164 69-59,5-1-3,-1 0 1,0 1-1,1-1 1,7-1-1,-14 4 2,0 0 0,0 0 0,1 0 0,-1 0 0,0 0 0,1 0 0,-1 0 0,0 0 0,0 0 0,1 0 0,-1 0 0,0 0 0,0 0 0,1 0 0,-1 0 0,0 0 0,1 0-1,-1 0 1,0 1 0,0-1 0,0 0 0,1 0 0,-1 0 0,0 0 0,0 0 0,1 1 0,-1-1 0,0 0 0,0 0 0,0 1 0,0-1 0,1 0 0,-1 0 0,0 0 0,0 1 0,0-1 0,0 0 0,0 1 0,0-1 0,0 2 0,0 0 1,-1 0 0,1 0 0,-1-1-1,0 1 1,1 0 0,-1 0 0,0-1 0,0 1-1,-2 2 1,-99 139 58,49-71 115,-54 96 0,92-141-142,2 1-1,1 0 1,1 0 0,2 1-1,1 1 1,1-1 0,-5 50-1,11-58-285,4 40-1,0-6-1851,-3-55 2077,0 0-1,0 0 1,0 1 0,0-1-1,1 0 1,-1 0 0,0 1 0,0-1-1,0 0 1,0 0 0,0 0-1,0 1 1,0-1 0,0 0-1,0 0 1,0 1 0,0-1-1,-1 0 1,1 0 0,0 0-1,0 1 1,0-1 0,0 0 0,0 0-1,0 0 1,0 1 0,0-1-1,-1 0 1,1 0 0,0 0-1,0 0 1,0 0 0,0 1-1,-1-1 1,1 0 0,0 0-1,0 0 1,0 0 0,-1 0-1,1 0 1,0 0 0,0 0 0,0 0-1,-1 0 1,1 1 0,0-1-1,0 0 1,-1 0 0,1 0-1,0-1 1,0 1 0,0 0-1,-1 0 1,1 0 0,0 0-1,0 0 1,-1 0 0,1 0 0,0 0-1,0 0 1,0 0 0,0-1-1,-1 1 1,1 0 0,0 0-1,0 0 1,-14-15-765,-4-11-107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9:41:33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 19228,'16'-2'2273,"8"1"-1465,13-1-328,8 2 1128,11 0-600,3 0-255,6 0-1001,0 0-1025,-6-1 1145,-8 0-224,-9-4-216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3:31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32 146 14531,'-31'27'7451,"49"-24"-3678,10-8-3180,-1-2-1,0 0 1,0-2-1,0-1 1,25-14 0,-11 6-434,-28 12-251,42-20-585,-51 24 627,0 0-1,0-1 1,0 0 0,0 0-1,-1 0 1,1-1 0,-1 1-1,0-1 1,0 0 0,3-4-1,3-17-242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0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3989 395 13147,'-1'2'128,"0"-1"1,-1 1 0,1-1-1,-1 0 1,0 1-1,1-1 1,-1 0 0,0 0-1,0 0 1,1 0 0,-1 0-1,0-1 1,0 1-1,0-1 1,0 1 0,0-1-1,0 0 1,-3 1-1,-2-2 211,0 1-1,0-1 0,1 0 0,-10-3 0,16 4-323,-36-8 232,-30-9-241,-114-51 3,-146-50-52,250 95-15,-1 3 0,-108-13 0,-346-11 5,75 9 94,-113-4-52,414 39-20,-259 32 1,405-31 27,-303 56-27,278-48 24,0 1 0,1 2 0,0 1 0,1 2-1,0 1 1,-56 39 0,73-42-1,0 0 0,0 1-1,1 0 1,1 1 0,0 1 0,1 0 0,-10 20 0,8-10-12,1 1 1,1 0 0,2 1 0,-9 34 0,4 10-4,3 1 1,4 0-1,0 77 0,6-96-7,3 0 0,2 0 0,14 82 0,-11-111 0,0-1 0,1 0 0,2-1 0,0 0 0,2 0 0,0-1 0,2 0 0,0-1 0,1-1 1,18 20-1,20 15-40,2-3 0,2-2 1,108 72-1,-55-52 52,157 73 0,-166-98-18,1-5 0,3-4-1,0-4 1,208 33-1,-187-49 17,0-7 0,1-4 0,-1-6 0,129-19 0,288-69 7,-4-30 1,-448 99 10,-55 12 1,473-125 21,-432 108-10,-2-4 0,0-3 0,-2-3 0,102-66 0,-140 77 108,0-2-1,-2-1 0,55-58 0,-75 72-47,-2-1 0,1 0 0,-2 0 1,0-1-1,0 0 0,-1 0 0,-1-1 0,-1 0 0,0 0 0,-1-1 0,-1 0 0,2-20 0,-5 22-26,-1 0 0,-1 0 1,-1 1-1,0-1 0,-1 1 0,0-1 1,-2 1-1,1 0 0,-2 0 1,1 1-1,-2-1 0,0 1 0,-12-16 1,-7-7-23,-2 1 0,-1 1 0,-38-33 1,-67-52 4,-151-102 1,254 199-34,-40-30-220,-2 3 0,-117-57 1,145 85 77,-1 2 1,-1 3-1,0 1 1,-1 3-1,0 2 1,-52-5 0,-35 7-167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2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78 12715,'-8'2'646,"-5"3"1291,14-2-1105,9 0-276,284 60 666,81 16-735,-329-72-367,0-2 0,0-2 0,0-2 0,65-7 1,180-41-38,-109 15 27,-139 22-17,1-1-1,71-29 0,-68 22 315,82-19 0,-129 36-361,0 0 0,0 1 0,-1-1 0,1 0 0,0 1 0,0-1 0,0 0 0,-1 1 0,1-1 0,0 0 0,-1 1 0,1-1 0,-1 0-1,1 1 1,-1-1 0,1 1 0,-1-1 0,1 1 0,-1-1 0,1 1 0,-2-1 0,-18-19-853,5 6 407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7 115 16019,'-1'-2'148,"0"-1"-1,0 1 0,0-1 1,0 1-1,1-1 0,-1 0 1,1 1-1,0-1 0,-1 0 0,1 1 1,1-1-1,-1 0 0,0 1 1,1-1-1,-1 0 0,1 1 1,0-1-1,-1 1 0,1-1 1,1 1-1,-1-1 0,0 1 0,1 0 1,-1 0-1,1 0 0,-1-1 1,1 1-1,0 1 0,0-1 1,0 0-1,0 0 0,0 1 1,1-1-1,-1 1 0,4-2 0,4-2-54,0 1 0,0-1 0,0 2 0,0-1-1,1 2 1,0-1 0,18-1 0,-24 4-96,0-1 0,0 1 0,1 0 0,-1 1 0,0-1 0,0 1 0,0 0 1,0 0-1,0 1 0,0-1 0,0 1 0,0 0 0,0 1 0,-1-1 0,1 1 1,-1 0-1,6 4 0,-6-3-8,0 0 1,-1 1 0,0-1 0,0 1-1,0-1 1,0 1 0,-1 0 0,0 0-1,0 0 1,0 0 0,-1 0-1,1 1 1,-1-1 0,-1 1 0,1-1-1,-1 10 1,-1 11-27,-2 0-1,-1 0 1,-1 0 0,-1 0 0,-12 29-1,7-19 41,-12 62 0,21-87-2,1 1 0,0-1 1,1 1-1,1 0 0,-1-1 1,2 1-1,0-1 0,0 1 0,7 17 1,-6-21-12,0 0 0,1-1 0,1 1 0,-1-1-1,1 0 1,0-1 0,1 1 0,9 9 0,5 0-198,32 23-1,-30-24-68,25 22 1,-40-31 208,-1 1 0,0 0 0,0 0 0,0 0-1,-1 0 1,0 1 0,6 14 0,0 8-31,-2 1 0,0 1 0,5 51 0,11 37-267,-3-54-563,52 110 0,-37-95 263,-28-61 759,-2 1 0,-1 0 0,-1 0 0,0 1 0,-2-1 0,0 1-1,-1 0 1,-2 0 0,0 0 0,-1 0 0,-2 0 0,-6 32 0,3-30 448,-1 0 1,-1-1-1,-1 0 0,-1 0 1,0-1-1,-2 0 0,-1-1 1,-1-1-1,0 0 0,-32 33 1,41-48-421,0 0-1,0-1 1,0 0 0,0 0 0,-1 0 0,0-1 0,0 1 0,0-1-1,-11 3 1,14-5-175,0 0 0,1-1 0,-1 0 0,0 1 1,1-1-1,-1 0 0,0-1 0,1 1 0,-1 0 0,0-1 0,1 1 0,-1-1 0,1 0 0,-1 0 0,1 0 0,-1 0 0,1 0 0,0-1 0,-1 1 0,1-1 0,0 0 0,0 1 1,0-1-1,0 0 0,1 0 0,-4-4 0,-8-14-272,3 2-135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5 217 15555,'-4'2'1617,"14"-5"-985,4-7-272,15-6 1360,8-10-1048,7-1-304,4-2-63,-1-1-129,2 4-184,-12 3-296,-3 5-145,-11 9-367,-5 8-96,-11 2 608,-6 6-192,-9 5-176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10 169 16139,'-9'14'1577,"13"-3"-937,5-5-160,12-6 768,5-4-159,10-3-289,1-5-144,5-2-216,5 0-128,-2-5-608,-2 0-344,-6-2-240,0-2 664,-7-7-193,-1-6-175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19396,'0'-1'1568,"7"1"-1191,3 0-177,3 0 568,3 3-248,-1 5-224,1 5-104,-3 13-160,-6 6-24,-7 15 0,-7 4 0,-7 8-8,-6 1-176,-5 1-656,-2-4 752,-3-7-96,3-5-56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1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78 206 14355,'1'-1'263,"0"0"0,0 0 1,0-1-1,0 1 0,0 0 0,-1 0 0,1-1 0,0 1 1,-1-1-1,1 1 0,-1 0 0,0-1 0,1 1 1,-1-3-1,0 3-181,0 1 1,0 0 0,0 0 0,0-1-1,0 1 1,0 0 0,-1 0-1,1-1 1,0 1 0,0 0-1,0 0 1,0-1 0,0 1 0,-1 0-1,1 0 1,0 0 0,0-1-1,0 1 1,-1 0 0,1 0 0,0 0-1,0 0 1,0-1 0,-1 1-1,1 0 1,0 0 0,0 0-1,-1 0 1,1 0 0,-16 3 2310,12 0-2089,-1 0 0,0 0 0,0 1 0,1-1 0,0 1-1,0 0 1,0 0 0,-7 9 0,9-10-258,-1 1 0,1-1 0,0 0 0,0 1 0,0-1 0,1 1 0,-1 0 0,1 0 0,0 0 0,0-1 0,0 1 0,1 0 0,-1 7 0,1-10-40,1 1 1,-1 0-1,1-1 0,0 1 0,-1-1 0,1 1 0,0-1 0,0 0 0,0 1 0,0-1 1,0 0-1,0 0 0,0 1 0,0-1 0,0 0 0,1 0 0,-1 0 0,0 0 0,1-1 0,-1 1 1,1 0-1,-1-1 0,1 1 0,-1-1 0,3 1 0,4 2 11,1-2-1,-1 1 1,14 0 0,16-2 38,1-1 1,0-2-1,45-10 0,8-1 293,-92 14-327,0 0 1,0 0-1,0 0 0,0 0 1,0 0-1,0 0 0,0 0 0,0 0 1,-1 0-1,1 0 0,0-1 0,0 1 1,0 0-1,0 0 0,0 0 0,0 0 1,0 0-1,0 0 0,0 0 1,0 0-1,0-1 0,0 1 0,0 0 1,0 0-1,0 0 0,0 0 0,0 0 1,0 0-1,0 0 0,0-1 1,0 1-1,0 0 0,0 0 0,1 0 1,-1 0-1,0 0 0,0 0 0,0 0 1,0 0-1,0 0 0,0 0 0,0 0 1,0-1-1,0 1 0,1 0 1,-2 0 8,0 0 1,1-1 0,-1 1-1,0-1 1,1 1 0,-1 0-1,1-1 1,-1 1 0,0-1 0,1 1-1,0-1 1,-1 0 0,1 1-1,-1-1 1,1 0 0,0 1-1,-1-1 1,1 0 0,0 1 0,-1-2-1,2-6 3,0 0 0,0 0-1,0 0 1,1 0 0,0 1 0,1-1-1,0 1 1,0-1 0,0 1 0,8-11-1,-10 17-38,1 0 0,-1 0 0,1 0-1,-1 0 1,1 0 0,0 0 0,-1 1-1,1-1 1,0 1 0,-1-1 0,1 1-1,0-1 1,0 1 0,0 0 0,-1 0-1,1 0 1,0 0 0,0 0 0,3 1-1,39 11-118,-27-7 89,16 4-13,1-2 1,-1-2 0,51 3 0,-70-8 51,-1 0 0,1-1 0,-1 0-1,0-1 1,1-1 0,-1 0 0,0 0 0,0-2-1,-1 0 1,1 0 0,20-13 0,-29 15 11,1-1 0,-1 0 0,0 0 0,0-1 0,-1 1 0,1-1-1,-1 0 1,0 0 0,0 0 0,-1 0 0,1 0 0,-1-1 0,0 1 0,-1-1 0,1 1 0,0-7 0,-2 10-10,1-1-1,-1 0 1,1 1 0,-1-1 0,0 0-1,0 1 1,0-1 0,-1 0 0,1 1-1,-1-1 1,1 1 0,-1-1 0,0 0-1,0 1 1,0 0 0,0-1 0,0 1-1,-1-1 1,1 1 0,-1 0 0,0 0-1,1 0 1,-1 0 0,0 0 0,0 1-1,0-1 1,-1 0 0,1 1 0,0-1-1,0 1 1,-1 0 0,1 0 0,-1 0-1,1 0 1,-6-1 0,5 2-9,1-1 0,-1 1 0,0 0 1,0 0-1,0 0 0,0 0 0,0 1 0,1-1 1,-1 1-1,0-1 0,0 1 0,1 0 0,-1 0 1,0 0-1,1 1 0,-1-1 0,-2 3 0,1-1-4,0 0-1,0 1 1,1-1 0,-1 1-1,1 0 1,0 0-1,0 1 1,0-1-1,-2 7 1,2-6 2,0 0 0,1 0 0,0 1 0,0-1 1,1 1-1,0 0 0,0-1 0,0 1 0,0 0 0,1 0 1,0 0-1,0-1 0,1 1 0,0 0 0,0 0 1,0-1-1,3 10 0,-1-11-46,0 1 1,0-2-1,1 1 1,-1 0-1,1-1 1,0 1 0,0-1-1,0 0 1,0 0-1,0-1 1,1 1-1,-1-1 1,1 0-1,-1 0 1,9 1-1,-10-2-96,1 0 1,-1 0-1,0 0 0,1 0 1,-1-1-1,0 0 0,1 0 0,-1 0 1,0 0-1,1 0 0,-1-1 1,0 1-1,1-1 0,-1 0 0,0 0 1,0 0-1,0 0 0,0-1 1,0 1-1,0-1 0,0 0 0,0 0 1,4-4-1,2-10-551,-7-4-167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5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 16307,'0'-1'65,"-1"1"0,1-1-1,0 1 1,0 0 0,-1-1-1,1 1 1,0-1-1,-1 1 1,1 0 0,0-1-1,-1 1 1,1 0-1,0 0 1,-1-1 0,1 1-1,-1 0 1,1 0-1,-1 0 1,1-1 0,-1 1-1,1 0 1,0 0-1,-1 0 1,1 0 0,-1 0-1,1 0 1,-2 0-1,-17 5 758,-14 14 292,-15 21-595,45-36-529,-1-1-1,1 1 1,0 0 0,0 0 0,0 0-1,0 1 1,1-1 0,0 1-1,0-1 1,-2 6 0,4-9 2,0 0 1,0 0 0,0 0 0,0-1-1,0 1 1,0 0 0,0 0 0,0 0-1,0 0 1,1-1 0,-1 1 0,0 0-1,0 0 1,1-1 0,-1 1 0,1 0-1,-1 0 1,1-1 0,-1 1 0,1 0-1,-1-1 1,1 1 0,0-1 0,-1 1-1,1-1 1,0 1 0,-1-1-1,1 1 1,0-1 0,0 0 0,-1 1-1,1-1 1,0 0 0,0 0 0,1 1-1,39 4-39,-25-3 70,-12-2-8,0 1 0,0 0 0,0 0 0,1 0 0,-1 1 0,0-1 0,0 1 0,-1 0 0,1 0 0,0 0 0,-1 1 0,1-1 0,-1 1 0,0 0 0,0 0 0,0 0 0,3 5 0,-4-5 0,-1 1 0,1-1 0,-1 1 0,0 0 0,0-1 0,0 1 0,0 0 0,-1 0 0,1 0 0,-1 0 0,0-1 0,0 1 0,-1 0 0,1 0 0,-1 0 0,0 0 0,0-1 0,0 1 0,-2 5 0,-2 3 111,-1 1 1,-1-1-1,0 0 1,0 0-1,-1-1 1,0 0 0,-1 0-1,-19 17 1,28-28-144,-1 1 1,1 0 0,-1-1 0,0 1-1,1 0 1,-1-1 0,0 1-1,1-1 1,-1 1 0,0-1 0,0 1-1,0-1 1,1 0 0,-1 1 0,0-1-1,0 0 1,0 0 0,0 0-1,0 1 1,0-1 0,0 0 0,1 0-1,-1 0 1,0 0 0,0-1 0,0 1-1,0 0 1,0 0 0,0 0-1,0-1 1,1 1 0,-1 0 0,0-1-1,-1 0 1,1-1 0,0 1 1,0-1-1,0 0 0,1 1 0,-1-1 0,1 0 1,-1 0-1,1 1 0,-1-1 0,1 0 1,0 0-1,0 0 0,0 1 0,0-1 0,0 0 1,1 0-1,0-2 0,7-29-223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1 449 14379,'4'27'1227,"-2"-1"0,0 33 0,2 23 1125,1-45-2056,1 0 0,2-1-1,2 0 1,1-1-1,2 0 1,1-1-1,2 0 1,1-1 0,1-1-1,29 36 1,-47-67-295,0-1 0,0 0 0,0 1 0,0-1 0,0 0 0,0 0 0,0 0-1,1 1 1,-1-1 0,0 0 0,0 0 0,0 1 0,1-1 0,-1 0 0,0 0 0,0 0 0,0 0 0,1 1 0,-1-1 0,0 0 0,0 0 0,1 0 0,-1 0 0,0 0 0,0 0 0,1 0 0,-1 0 0,0 0 0,0 0 0,1 0 0,-1 0 0,0 0 0,0 0 0,1 0 0,-1 0 0,2-10-33,-7-25-122,4 28 109,-10-58-299,5 32 174,1 0 0,-1-40 0,21 93 369,-13-18-194,-1 0 0,1 0 0,0 0 0,0-1 0,-1 1 0,1 0 0,1-1 0,-1 1 0,0-1 0,0 0 0,0 1 0,1-1 0,-1-1 0,1 1 0,-1 0 0,1 0-1,-1-1 1,1 1 0,-1-1 0,1 0 0,-1 0 0,1 0 0,-1 0 0,1 0 0,0-1 0,-1 1 0,1-1 0,-1 0 0,0 1 0,1-1 0,-1 0 0,1 0 0,-1-1 0,0 1 0,0 0 0,0-1 0,0 1 0,3-4 0,2-1 55,0-1 0,-1 0 1,0-1-1,0 0 0,0 0 0,-1 0 0,0 0 1,-1-1-1,4-9 0,-3 5 33,-1 1 0,-1 0 0,0-1 0,-1 0 0,0 0 0,-1 1 0,0-14 0,-1 25-88,0 0-1,0 0 1,1 0 0,-1 1-1,0-1 1,-1 0-1,1 0 1,0 0-1,0 0 1,0 1 0,0-1-1,-1 0 1,1 0-1,0 1 1,-1-1 0,1 0-1,-1 0 1,1 1-1,-1-1 1,0-1-1,0 2-2,1 0-1,-1 1 0,1-1 0,-1 0 1,1 0-1,-1 0 0,1 0 0,-1 1 1,1-1-1,-1 0 0,1 0 0,-1 1 1,1-1-1,0 0 0,-1 1 0,1-1 0,0 0 1,-1 1-1,1-1 0,0 1 0,-1-1 1,1 2-1,-4 3-7,0 1 0,1 0 0,0 1 0,-2 6 0,-6 18 12,3 1 0,-8 46 0,14-68 14,1 1-1,0-1 0,1 1 1,0-1-1,1 1 1,0-1-1,0 1 0,1-1 1,1 0-1,0 0 0,8 19 1,-9-25-16,0 0 0,1 0 0,-1 0 0,1-1 0,0 1 0,0-1 0,0 1 0,1-1 0,-1 0 0,1-1 0,-1 1 0,1 0 0,0-1 0,0 0 0,0 0 0,1 0 0,-1-1 0,0 1 0,1-1 0,-1 0 0,1 0 0,-1-1 0,10 1 0,-8-1 0,0-1-1,0 0 0,0 0 0,0 0 1,0-1-1,0 0 0,0 0 1,0-1-1,-1 0 0,1 1 1,-1-2-1,0 1 0,0-1 0,0 0 1,0 0-1,0 0 0,3-5 1,14-20 13,-1 0 1,-2-1-1,-1-1 1,-1 0-1,-2-2 1,-1 1-1,17-67 1,-27 83-7,0 0 0,-1 0 0,-1 0 0,-1 0 0,0 0 0,-1-1 0,-1 1 0,-1 0 0,-5-27 0,4 31-3,-1 0-1,0 0 1,-1 0-1,0 1 1,-1 0 0,-1 0-1,1 0 1,-2 0-1,1 1 1,-1 1-1,-1-1 1,0 1-1,-10-8 1,18 16-8,0 0-1,0 0 1,0 1 0,0-1 0,0 0 0,-1 1 0,1-1 0,0 0-1,0 1 1,0-1 0,-1 1 0,1 0 0,0-1 0,-1 1 0,1 0-1,0 0 1,-1 0 0,1 0 0,0 0 0,-1 0 0,1 0 0,0 1-1,-1-1 1,1 0 0,0 1 0,0-1 0,-1 1 0,1-1 0,0 1-1,0-1 1,0 1 0,0 0 0,0 0 0,0 0 0,0 0 0,0 0-1,0 0 1,0 0 0,0 0 0,0 0 0,1 0 0,-1 0 0,-1 2-1,-2 6-4,0-1 0,0 1-1,1 0 1,-5 16-1,2 4 2,1 0 0,1 1-1,1-1 1,2 1-1,1 0 1,1-1 0,2 1-1,1-1 1,1 1-1,1-1 1,2-1-1,14 36 1,-19-56 11,1-1-1,0 1 1,0 0-1,1-1 1,0 0 0,0 0-1,0-1 1,12 11 0,-15-15 5,1 0 0,0 0 0,0 0 1,0 0-1,0-1 0,0 1 1,0-1-1,0 0 0,0 0 0,1 0 1,-1 0-1,0 0 0,1-1 1,-1 0-1,0 0 0,1 0 0,-1 0 1,1 0-1,-1 0 0,0-1 1,1 0-1,-1 0 0,0 0 0,6-2 1,2-3 33,0 0 0,0-1-1,-1 0 1,0-1 0,0 0 0,0 0 0,-1-1 0,-1-1 0,11-13 0,-1-2 64,-1-2 0,23-45 0,-28 45-99,-1 0 0,-2 0 0,0-1 0,-2 0 1,-1 0-1,-1-1 0,-2 0 0,-1 1 0,-1-1 0,-1 0 0,-2 0 0,0 0 0,-12-48 0,13 74-16,0 0 0,0 0 0,0 0 0,0 0 0,0 0 0,-1 0 0,1 0 0,-1 1-1,-2-4 1,4 6 4,0 0 1,0 0-1,0 0 0,0 0 0,-1 0 0,1 0 0,0-1 0,0 1 0,0 0 0,0 0 0,-1 0 0,1 0 0,0 0 0,0 0 0,0 0 0,-1 0 0,1 0 1,0 0-1,0 0 0,0 0 0,-1 0 0,1 0 0,0 0 0,0 0 0,0 0 0,0 0 0,-1 1 0,1-1 0,0 0 0,0 0 0,0 0 0,0 0 0,-1 0 1,1 0-1,0 0 0,0 1 0,0-1 0,0 0 0,0 0 0,0 0 0,-1 0 0,1 1 0,0-1 0,-5 21-15,1 22 10,3 0 1,1 0-1,3 0 1,1 0-1,2-1 1,18 68-1,-19-90 0,1-1-1,9 18 1,-12-31 0,-1 0 1,1-1-1,1 1 1,-1-1-1,1 0 1,0 0-1,0 0 1,1 0-1,-1-1 1,8 6-1,-11-9 7,0 0-1,0-1 0,1 1 1,-1 0-1,0-1 0,1 1 0,-1-1 1,1 1-1,-1-1 0,1 0 1,-1 0-1,1 1 0,-1-1 1,0 0-1,1 0 0,-1-1 1,1 1-1,-1 0 0,1 0 0,-1-1 1,3 0-1,-1 0 4,0-1-1,0 0 1,-1 0 0,1 1-1,-1-2 1,1 1-1,-1 0 1,0 0 0,4-5-1,2-6 20,0 1-1,-1-2 0,8-18 0,-13 28-18,13-36 25,-1 0 0,-1-1 0,10-71 0,-13 42-11,-1-100 0,-8 155-14,-3-45-5,2 55 0,-1 0 0,0 0 0,0 0 0,0 0 0,-1 0-1,1 1 1,-1-1 0,0 0 0,-4-4 0,6 8 1,0 1 0,-1-1 0,1 1-1,0-1 1,0 1 0,-1 0 0,1-1-1,0 1 1,0 0 0,-1-1-1,1 1 1,0 0 0,-1-1 0,1 1-1,-1 0 1,1 0 0,0 0 0,-1-1-1,1 1 1,-1 0 0,1 0 0,-1 0-1,1 0 1,-1 0 0,1 0 0,0 0-1,-1 0 1,1 0 0,-1 0 0,1 0-1,-1 0 1,1 0 0,-1 0 0,1 0-1,-1 0 1,1 0 0,0 1 0,-1-1-1,1 0 1,-1 0 0,1 0 0,0 1-1,-1-1 1,1 0 0,0 1-1,-1-1 1,1 0 0,0 1 0,-1-1-1,1 0 1,0 1 0,0-1 0,-1 1-1,1-1 1,0 1 0,0-1 0,0 1-1,-11 30-12,6-8-4,2 0 0,0 0-1,2 1 1,0-1-1,2 0 1,1 0 0,0 1-1,2-1 1,9 31 0,-9-39-2,1-1 0,1 0 0,0 0 1,1 0-1,0-1 0,1 0 0,0 0 1,1-1-1,1 0 0,0 0 1,1-1-1,0-1 0,0 0 0,1 0 1,17 10-1,-62-51-2139,-82-39 958,79 49 1488,35 20-248,0 1 0,0-1 0,0 0 1,-1 1-1,1-1 0,0 0 0,0 0 0,0 0 0,0 0 1,0 0-1,1 0 0,-2-2 0,2 2-18,-1 1-1,1 0 1,0-1-1,0 1 1,0-1-1,0 1 1,0 0-1,0-1 1,0 1-1,0 0 1,0-1-1,0 1 1,1 0-1,-1-1 1,0 1-1,0 0 1,0-1 0,0 1-1,1 0 1,-1-1-1,0 1 1,0 0-1,0-1 1,1 1-1,-1 0 1,0 0-1,0-1 1,1 1-1,0 0 1,3-3 118,0 1 0,1 0 1,0 1-1,-1-1 0,9-1 1,1-1-291,-2-1 84,0 0-1,-1-1 1,1-1-1,-2 1 1,1-2-1,-1 0 1,0 0-1,10-10 1,27-25-96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70 16099,'-4'0'291,"0"1"0,0 0 0,-1 0 0,1 0 0,0 1 0,1-1 0,-1 1 0,0 0 0,0 0 0,1 0 0,-1 1 0,1-1 0,-4 4 0,-39 41 1035,43-44-1272,0 0 33,1 0 0,-1 0 1,1 0-1,-1 0 0,1 1 1,-3 6-1,5-10-73,0 1 0,0-1 0,0 1-1,0-1 1,0 1 0,0-1 0,-1 1 0,1-1 0,0 1 0,1-1-1,-1 1 1,0-1 0,0 1 0,0-1 0,0 1 0,0-1 0,0 1-1,0-1 1,1 0 0,-1 1 0,0-1 0,0 1 0,1 0 0,0-1-6,0 1 0,0 0 1,0-1-1,0 1 1,0-1-1,0 0 1,0 1-1,0-1 1,0 0-1,1 1 0,-1-1 1,0 0-1,0 0 1,0 0-1,2 0 1,12 0-18,1 0 0,0 1 1,0 1-1,0 1 0,24 7 1,-36-8 1,1-1 0,-1 1 1,0 0-1,1 0 0,-1 0 1,0 0-1,-1 1 0,1 0 1,0 0-1,-1 0 0,0 0 1,1 0-1,-1 1 0,0-1 1,-1 1-1,1 0 0,-1 0 1,0 0-1,1 0 0,-2 0 0,1 1 1,-1-1-1,2 8 0,-2-4 30,-1 1 0,0-1-1,-1 1 1,0-1 0,0 0-1,-1 1 1,0-1 0,0 0 0,-1 0-1,0 0 1,-1 0 0,0-1-1,0 0 1,0 1 0,-1-1-1,0-1 1,0 1 0,-1-1-1,0 0 1,-11 9 0,13-14 173,8-9-128,14-18-111,-14 20 31,30-49-216,-2-2 0,-2-1 0,-4-1 0,33-104 0,-49 139 164,-10 23 65,0 1 0,0 0 0,0 0 0,0 0 0,0 0 0,0 0 0,0-1 1,0 1-1,0 0 0,0 0 0,1 0 0,-1 0 0,0 0 0,0-1 0,0 1 0,0 0 1,0 0-1,0 0 0,0 0 0,1 0 0,-1 0 0,0 0 0,0 0 0,0 0 0,0-1 0,1 1 1,-1 0-1,0 0 0,0 0 0,0 0 0,0 0 0,1 0 0,-1 0 0,0 0 0,0 0 1,0 0-1,0 0 0,1 0 0,-1 0 0,0 0 0,0 1 0,0-1 0,0 0 0,0 0 1,1 0-1,-1 0 0,0 0 0,0 0 0,0 0 0,6 12 93,1 16 126,-7-27-200,9 48 436,16 77 685,-19-104-873,1 0 0,0-1 1,18 34-1,-22-50-207,1 0 1,-1 0-1,1 0 1,0-1-1,0 1 1,0-1-1,0 0 1,1 0-1,9 6 1,-12-9-85,-1 0 0,1 0 0,-1 0 0,1-1 0,0 1 0,-1-1 1,1 1-1,0-1 0,-1 1 0,1-1 0,0 0 0,0 0 0,-1 0 1,1 0-1,0 0 0,0-1 0,-1 1 0,1 0 0,0-1 0,-1 1 0,1-1 1,0 1-1,-1-1 0,1 0 0,-1 0 0,1 0 0,-1 0 0,0 0 1,1 0-1,-1 0 0,0 0 0,0-1 0,1 1 0,-1 0 0,0-1 0,-1 1 1,1-1-1,0 1 0,1-3 0,1-2-117,0-1 0,-1 0 0,1 1 0,-1-1 0,-1 0 0,1 0 0,0-12 0,-2-53-137,0 52 118,-3-54-340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16059,'0'21'1465,"2"-1"-1161,6-4-240,5 0 624,11-2-816,5-1-336,4 0 360,3-3-152,0 0-80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94 474 17004,'-14'26'1524,"1"-3"-304,0 1-1,-17 50 0,24-57-855,1-4-22,1 2 0,-3 16 0,6-29-296,1 1 1,-1-1-1,1 1 1,0-1-1,0 1 0,0-1 1,0 1-1,1-1 1,-1 1-1,0-1 0,1 0 1,0 1-1,-1-1 1,1 0-1,0 1 0,0-1 1,1 0-1,-1 0 1,3 4-1,-3-5-32,0-1 0,0 1 1,0 0-1,1-1 0,-1 1 0,0 0 0,0-1 1,0 1-1,1-1 0,-1 0 0,0 0 0,1 1 1,-1-1-1,0 0 0,1 0 0,-1 0 0,0 0 1,1 0-1,-1 0 0,0-1 0,1 1 0,-1 0 1,0-1-1,1 1 0,-1-1 0,0 1 0,0-1 1,2-1-1,2-1 18,1-1-1,-1 1 1,-1-1 0,8-7 0,9-12 34,0-2 1,-2 0-1,-1-1 1,0-1-1,-3 0 1,0-2 0,14-36-1,-12 17-267,-1-1-1,-3-1 1,12-87-1,-23 124 133,5-66-317,-7 72 334,0 0-1,0 0 1,-1 0-1,0 0 0,0 0 1,-1 1-1,0-1 1,-4-10-1,6 15 45,-1 0-1,0 1 1,0-1-1,0 0 1,0 1-1,0-1 1,0 1-1,0 0 1,0-1-1,0 1 1,-1 0 0,1 0-1,0 0 1,-1 0-1,1 0 1,-1 0-1,0 0 1,1 0-1,-1 0 1,0 1-1,1-1 1,-1 1-1,0-1 1,0 1 0,1 0-1,-1 0 1,0-1-1,0 1 1,1 0-1,-1 1 1,0-1-1,0 0 1,0 1-1,1-1 1,-1 1-1,0-1 1,1 1 0,-1 0-1,0-1 1,-2 3-1,-3 1 47,0 1 0,1 0-1,-1 0 1,1 1 0,0 0-1,0 0 1,-5 8 0,5-7-21,1 0 0,0 1 0,0-1 1,1 1-1,-1 0 0,2 0 0,-1 1 0,1-1 0,1 0 1,0 1-1,0 0 0,0 0 0,1-1 0,1 1 1,-1 0-1,1 0 0,1 0 0,0 0 0,0 0 1,1 0-1,0-1 0,0 1 0,1-1 0,0 1 0,0-1 1,7 10-1,54 85-22,-48-81-339,-2-1 0,0 2 1,-2 0-1,0 0 0,-2 1 0,8 26 1,-17-45 25,0-4 269,-1 1 0,0-1 0,0 0 0,0 0 0,1 0 0,-1 1 0,1-1 0,-1 0-1,1 0 1,-1 0 0,1 0 0,0 0 0,-1 0 0,1 0 0,1 1 0,3-1-597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49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73 361 14955,'-2'-1'66,"1"0"0,-1 1 0,0-1 0,1 1 0,-1-1 0,0 1 0,1 0 1,-1 0-1,0-1 0,1 1 0,-1 0 0,0 1 0,1-1 0,-1 0 0,0 0 0,1 1 0,-1-1 0,1 1 0,-1 0 0,0-1 0,1 1 0,-1 0 0,1 0 0,0 0 0,-1 0 0,1 0 0,0 0 0,0 0 0,-1 0 0,1 1 1,0-1-1,-1 3 0,-1-1 46,1 1 0,-1 0 1,1-1-1,0 1 0,0 0 1,1 0-1,-1 0 0,1 1 1,0-1-1,0 0 0,-1 9 1,2-13-83,0 1 0,0 0 0,0 0 0,0-1 0,0 1 0,0 0 0,0 0 0,0 0 0,0-1 0,1 1 0,-1 0 0,0-1 0,0 1 0,1 0 0,-1 0 0,0-1 0,1 1 0,-1-1 0,0 1 0,1 0 0,-1-1 0,1 1 0,-1-1 0,1 1 0,0-1 0,-1 1 0,1-1 0,-1 1 0,1-1 0,0 0 0,0 1 0,1-1 16,0 0 0,-1 0 0,1 0 0,0 0 0,-1 0 0,1-1 0,0 1-1,-1-1 1,1 1 0,0-1 0,-1 0 0,1 1 0,1-2 0,5-3 146,0-1 0,0 1 0,14-14 0,-3-2 109,-1-1 0,-1-1 0,0 0 0,-2-2 0,15-31 0,-12 17 203,-2-1 0,20-74 0,-31 73-36,-6 35-166,-3 25-161,-2 8-108,2 0 0,2 1 0,0 53 1,3-70-30,0 0-1,0 0 1,1 0 0,0 0 0,1 0 0,0 0-1,1-1 1,0 1 0,1-1 0,0 0 0,0 0 0,12 14-1,-14-20 2,1 0 0,-1 0 0,1-1 0,0 0 0,0 0 0,1 0 0,-1 0 0,0 0 0,1-1 0,0 0 0,0 0 0,-1 0 0,1-1 0,0 0 0,0 0 0,1 0 0,-1 0 0,0-1 0,0 0 0,0 0 0,0 0 0,0 0 0,1-1 0,-1 0 0,0 0 0,5-3 0,-1 1 0,0 0 1,-1-1-1,0 0 0,0-1 0,0 0 0,-1 0 0,1-1 0,-1 0 0,0 0 0,-1-1 0,0 0 0,0 0 0,10-15 0,-10 13-79,-1-1 1,0 0-1,0 0 0,-1 0 1,0-1-1,-1 1 1,0-1-1,0 0 0,-1 0 1,0-20-1,-5 22-190,-3 10 43,-3 13-37,5-3 204,1 0-1,0 0 1,1 1-1,-2 16 0,4-23 60,-1 0 0,1 0 0,0 0 0,0 0-1,1 0 1,0 0 0,-1 0 0,2 0 0,-1 0-1,1 0 1,-1-1 0,5 8 0,-5-10-1,1 0 0,0-1 1,0 1-1,-1 0 0,1-1 1,1 1-1,-1-1 0,0 0 0,0 0 1,0 0-1,1 0 0,-1 0 1,0 0-1,1-1 0,-1 1 0,1-1 1,-1 1-1,1-1 0,-1 0 1,1 0-1,-1 0 0,1 0 1,-1-1-1,1 1 0,-1-1 0,0 1 1,1-1-1,3-2 0,3 0 10,1-1 0,-1 0 0,-1-1 0,1 0 0,14-11 0,-9 4 2,0-1 1,-2 0 0,1-1-1,-1 0 1,13-22 0,-18 25-16,-1 0 1,0 0 0,-1 0-1,0-1 1,-1 0 0,0 0-1,0 0 1,2-23-1,-6 34 0,0-1 0,0 1 0,0-1 0,0 0 0,0 1 0,0-1 0,0 0-1,-1 1 1,1-1 0,-2-2 0,2 4 2,0-1 1,0 1-1,-1 0 1,1-1-1,0 1 1,0 0-1,-1-1 1,1 1-1,0 0 1,-1-1-1,1 1 1,-1 0-1,1 0 1,0-1-1,-1 1 1,1 0-1,-1 0 1,1 0-1,0-1 1,-1 1-1,1 0 1,-1 0-1,1 0 1,-2 0-1,1 0 8,-1 1 1,1-1-1,0 1 0,-1 0 1,1-1-1,-1 1 0,1 0 0,0 0 1,0 0-1,-1 0 0,1 0 0,0 0 1,0 0-1,0 0 0,0 1 1,0-1-1,0 0 0,1 0 0,-1 1 1,-1 1-1,-1 6 50,-1 0 0,1 0 0,0 1 0,1-1 0,0 0 0,1 1 0,0 0 0,0-1 0,1 1 0,1 13 1,0-16-121,-1-1 0,1 0 0,0 0 0,1 1 0,0-1 0,0 0 0,0 0 0,0-1 1,1 1-1,0 0 0,0-1 0,1 0 0,-1 0 0,1 0 0,0 0 0,9 8 0,-12-12 38,0 0 0,0-1-1,0 1 1,1 0-1,-1-1 1,0 1-1,0 0 1,0-1 0,0 1-1,1-1 1,-1 0-1,0 1 1,0-1-1,1 0 1,-1 0-1,0 0 1,1 0 0,-1 0-1,0 0 1,1 0-1,-1 0 1,0-1-1,0 1 1,1 0-1,1-1 1,6-17-323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 18964,'-20'-5'1600,"2"12"-1624,3 1-384,6 4 1168,2 3-439,3 1-305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17380,'12'21'1952,"-1"8"-1328,-3 12-248,3 2 1401,-1 10-1185,3 2-192,0-1-80,1-2-88,-2-12-216,-1-7-96,-1-11-352,-3-8-120,-7-13-368,2 1-161,-12-17 713,-6-8-240,-10-14-120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14891,'4'-2'1609,"11"-1"-641,6-4-240,15-6 1216,5-4-407,11-6-385,2-4-136,4-2-120,-2-1-160,-9 3-568,-5 1-584,-18 9 977,-11 3-569,-13 12-81,-7 7-23</inkml:trace>
  <inkml:trace contextRef="#ctx0" brushRef="#br0" timeOffset="1">73 470 16331,'33'2'1905,"7"-11"-1113,0-8-336,6-12 672,1-2-423,-3-5-1650,-3-3 1241,-7 6-512,-4 5-272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11482,'1'18'757,"0"-1"0,2 1-1,0 0 1,1-1-1,10 25 1,-12-36-570,1 0 0,0-1 1,0 1-1,1-1 0,-1 0 0,1 0 1,0 0-1,1 0 0,-1-1 0,1 0 1,0 0-1,0 0 0,0-1 0,1 1 1,-1-1-1,1 0 0,0-1 0,-1 0 1,8 2-1,-10-2-92,1-1 0,0 0 1,0-1-1,0 1 0,-1-1 0,1 1 1,0-1-1,0 0 0,0-1 1,0 1-1,0 0 0,0-1 0,-1 0 1,1 0-1,0 0 0,-1-1 0,7-3 1,-6 2 3,0 1 1,0-2 0,0 1 0,-1 0-1,0-1 1,0 0 0,0 1 0,0-1-1,0 0 1,-1-1 0,0 1 0,3-8-1,-1 1-4,-1 1-1,0-1 0,-1 0 0,0 0 0,-1 0 1,0 0-1,-1 0 0,0 0 0,-1 0 1,0 0-1,-5-21 0,3 24-77,0 0 0,0 0 0,-1 0 1,0 1-1,-8-14 0,10 19-15,1 0 0,-1 0 0,1 0-1,-1 0 1,0 1 0,1-1 0,-1 0 0,0 1 0,0-1 0,0 1 0,0 0 0,0 0 0,-1-1 0,1 2 0,0-1-1,-1 0 1,1 0 0,0 1 0,-1-1 0,1 1 0,-1 0 0,1-1 0,-1 1 0,-3 1 0,6-1-3,-1 0 0,0 0 1,1 0-1,-1 0 0,0 0 1,1 0-1,-1 0 0,0 0 1,1 1-1,-1-1 0,0 0 1,1 0-1,-1 1 0,0-1 1,1 0-1,-1 1 0,1-1 0,-1 1 1,1-1-1,-1 1 0,1-1 1,-1 1-1,1-1 0,-1 1 1,1 0-1,0-1 0,-1 1 1,1-1-1,0 1 0,-1 0 1,1-1-1,0 1 0,0 0 0,0 0 1,0-1-1,0 1 0,0 0 1,0-1-1,0 1 0,0 0 1,0-1-1,0 1 0,0 0 1,0 0-1,0-1 0,1 1 1,-1 0-1,0-1 0,1 2 1,1 0-9,-1 1 0,1-1 0,0 0 1,-1 1-1,1-1 0,0 0 1,1 0-1,-1-1 0,0 1 1,0 0-1,5 1 0,1 1-149,1-2-1,0 1 0,0-1 1,0 0-1,0-1 1,0 0-1,0-1 1,0 0-1,0 0 0,0-1 1,0 0-1,1 0 1,-2-1-1,1-1 1,0 1-1,0-1 0,9-5 1,4-3-498,1 0 0,-2-2 0,0 0 0,0-1-1,19-19 1,-29 24 302,-2 2-415,-1 0-1,0-1 1,0 0 0,11-15-1,-27 40 1852,1-1-1,-6 19 0,7-17-544,3-10-119,0 0-1,0 0 1,1-1-1,1 2 0,-1-1 1,1 0-1,0 11 1,1-18-392,0-1-1,0 1 1,0-1 0,0 0 0,0 1 0,0-1 0,0 1 0,0-1 0,0 1 0,0-1 0,0 0-1,0 1 1,0-1 0,0 1 0,0-1 0,0 0 0,1 1 0,-1-1 0,0 1 0,0-1 0,1 0 0,-1 1-1,0-1 1,0 0 0,1 1 0,-1-1 0,0 0 0,1 0 0,-1 1 0,0-1 0,1 0 0,-1 0-1,1 0 1,-1 1 0,0-1 0,1 0 0,-1 0 0,1 0 0,-1 0 0,1 0 0,1 0 6,0-1 1,0 0-1,-1 1 1,1-1-1,-1 0 1,1 0-1,0 0 1,-1 0-1,1 0 1,1-2-1,31-35 30,-14 6-499,-1 0-1,-1-2 1,24-65 0,-45 113 521,1 1 0,1 0 0,0 0 0,2 22 1,0-34-41,-1 1 0,1-1 0,0 0 0,0 0 1,0 0-1,0 0 0,0 0 0,0 0 0,1-1 1,0 1-1,-1 0 0,4 2 0,-3-3-19,-1-1 0,1 1-1,0-1 1,0 0 0,0 0 0,0 0-1,0 0 1,0 0 0,0-1 0,0 1-1,0 0 1,0-1 0,0 0-1,0 1 1,0-1 0,1 0 0,-1 0-1,0 0 1,0-1 0,3 1 0,3-2-14,0 0 1,0-1 0,0 1-1,0-1 1,-1-1 0,1 0 0,-1 0-1,0 0 1,0-1 0,0 0-1,-1 0 1,9-9 0,-5 4-94,-1-1 1,0 1 0,-1-2-1,0 1 1,-1-1 0,11-22-1,-13 7-234,-7 16 67,2 11 242,0-1 0,-1 1-1,1 0 1,0 0 0,0 0 0,-1 0-1,1 0 1,0 0 0,-1 0 0,1 0-1,0 0 1,-1 0 0,1 0 0,0 0-1,-1 0 1,1 0 0,0 0 0,0 0-1,-1 0 1,1 1 0,0-1 0,-1 0-1,1 0 1,0 0 0,0 0 0,-1 1-1,1-1 1,0 0 0,0 0 0,-1 0-1,1 1 1,0-1 0,0 0 0,0 1-1,-4 3 38,2-1-1,-1 1 1,0 1-1,1-1 1,0 0-1,0 1 1,0-1-1,-2 7 1,-8 39 758,12-45-617,-1 0 0,1 0 0,0 0 1,0 0-1,1 0 0,0 0 0,2 9 1,-3-13-142,0 0 1,0 0-1,1 0 1,-1 0-1,0 0 1,1 0-1,-1 0 1,1 0 0,-1 0-1,1-1 1,-1 1-1,1 0 1,-1 0-1,1-1 1,0 1-1,-1 0 1,1 0 0,0-1-1,0 1 1,0-1-1,-1 1 1,1-1-1,0 1 1,0-1-1,0 0 1,0 1 0,0-1-1,0 0 1,0 0-1,0 0 1,0 1-1,0-1 1,0 0-1,0 0 1,0 0 0,0-1-1,0 1 1,0 0-1,0 0 1,0 0-1,-1-1 1,1 1-1,0-1 1,0 1 0,1-1-1,0-1-16,0 0 0,0 1 0,-1-1 1,1 0-1,-1 0 0,0 0 0,1 0 0,-1 0 0,0 0 0,0 0 0,0 0 0,0-1 1,-1 1-1,1 0 0,-1-1 0,1-2 0,0 2-23,-1-1 0,1 1 0,-1-1 0,0 1 0,0-1 0,0 1 0,0-1 0,-1 1 0,0-1 0,1 1 0,-2-4 0,-6 0-160,8 7 164,-1 0-1,1 0 0,0 0 0,-1-1 0,1 1 0,0 0 1,-1 0-1,1-1 0,0 1 0,0 0 0,-1 0 1,1-1-1,0 1 0,0 0 0,-1-1 0,1 1 1,0 0-1,0-1 0,0 1 0,0 0 0,0-1 0,0 1 1,-1 0-1,1-1 0,0 1 0,0 0 0,0-1 1,0 1-1,0-1 0,0 1 0,0-1 0,-2-19-305,2 17 268,-1 0 1,1 0-1,0 0 0,0 0 0,0 0 0,0 0 0,0 0 0,2-5 0,0-6 337,-5 20 27,-7 26-65,6-10-5,0 1 1,0 31-1,3-47-185,1 0-1,1 0 1,-1 0 0,1 0-1,0 0 1,1 0-1,0 0 1,0 0-1,0-1 1,1 1 0,0-1-1,4 8 1,-6-13-59,0 1 1,1-1 0,-1 1-1,0-1 1,1 0-1,-1 1 1,1-1 0,-1 0-1,1 0 1,-1 0-1,1 0 1,0 0 0,-1-1-1,1 1 1,0 0-1,0-1 1,0 1 0,0-1-1,0 0 1,-1 0-1,5 1 1,0-2-36,0 0 0,1 0 1,-1-1-1,0 1 0,7-4 0,12-3-134,-24 8 153,0 0-1,0 0 0,0 0 0,1 0 1,-1 0-1,0 0 0,0 0 0,1 0 0,-1 0 1,0 1-1,0-1 0,0 1 0,0-1 1,1 1-1,-1-1 0,0 1 0,0-1 1,0 1-1,0 0 0,0 0 0,0-1 0,-1 1 1,1 0-1,0 0 0,0 0 0,0 0 1,-1 0-1,1 0 0,-1 0 0,1 1 1,0 1-1,2 4-18,0 0 0,-1 1 0,2 14-1,-2-15 22,2 20-12,0 1 0,-2 0 0,-1 0-1,-3 37 1,0-46 30,0 0 0,-1-1 1,-2 0-1,1 0 0,-2 0 0,-1 0 0,-12 24 1,18-40-8,0-1 0,0 1 1,1-1-1,-1 1 0,0-1 1,-1 0-1,1 0 0,0 1 1,0-1-1,-1 0 1,1 0-1,0 0 0,-3 1 1,-4-4 0,3-12-57,3-2-6,1 0-1,0 0 0,1 0 0,1 0 0,1 0 1,4-21-1,2 0-77,21-55 1,62-108 29,-2 5 278,-86 187-145,0-1 0,-1 1-1,0-1 1,1-11 0,-3 20-26,0 0 1,-1 1-1,1-1 1,0 0-1,0 0 1,0 0-1,0 1 1,-1-1-1,1 0 1,0 0-1,0 0 1,0 0-1,-1 0 1,1 1-1,0-1 1,0 0-1,-1 0 1,1 0-1,0 0 1,0 0-1,-1 0 1,1 0-1,0 0 1,0 0-1,-1 0 1,1 0-1,0 0 1,0 0-1,-1 0 1,1 0-1,0 0 1,0 0-1,-1-1 1,1 1 0,0 0-1,0 0 1,-1 0-1,1 0 1,0 0-1,0-1 1,0 1-1,0 0 1,-1 0-1,1 0 1,0-1-1,0 1 1,0 0-1,0 0 1,0 0-1,-1-1 1,1 1-1,0 0 1,0 0-1,0-1 1,0 1-1,0 0 1,0 0-1,0-1 1,0 1-1,0 0 1,0 0-1,0-1 1,0 1-1,0 0 1,0 0-1,0-1 1,0 1-1,1-1 1,-15 15 66,8-5-32,0 1 1,0-1 0,1 1 0,0 0 0,1 1-1,0-1 1,-4 21 0,7-25-34,-1 0 0,1 0 0,1 1 0,-1-1 0,1 0 0,0 0 0,1 1 0,-1-1 0,1 0 0,0 0 0,1 0 0,0 0 0,0 0 0,0 0 0,5 9 0,-5-13-109,0 1 1,1-1-1,-1 0 0,1 0 0,-1 0 0,1 0 0,0 0 0,0 0 0,0-1 1,0 1-1,0-1 0,0 0 0,0 0 0,0 0 0,1 0 0,-1-1 1,0 1-1,1-1 0,-1 0 0,0 0 0,1 0 0,-1 0 0,0 0 0,0-1 1,5-1-1,16-9-462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17020,'-8'-2'1848,"16"1"-848,11-2-352,11 2 1057,6-1-265,13 2-512,5 2-264,5-1-1112,1-1 712,2 0-304,-2 1-120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18748,'7'8'1768,"-3"8"-1167,1-1-265,3 2 880,1 3-320,4-2-648,0 1-496,-1-7 248,7-8-48,3-8-136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18948,'-3'1'592,"-1"-1"0,1 0 0,-1 1 0,1 0 0,-1 0 0,1 0 0,-1 0 0,-3 2 0,3-1-269,0 1-1,-1 0 0,1-1 0,0 1 1,-7 7-1,9-8-321,0 0 0,0 0 0,0 0 0,1 1 0,-1-1 0,0 0 0,1 1 0,0-1-1,-1 1 1,1 0 0,0-1 0,0 1 0,1 0 0,-1 0 0,0-1 0,1 1 0,0 0 0,0 0 0,0 0 0,0 0 0,0 0 0,0 0 0,1-1 0,0 5 0,0-5-34,1 0 1,-1 0-1,1 0 1,-1 0-1,1 0 1,0 0-1,0 0 1,0 0-1,0-1 1,0 1-1,0 0 1,0-1-1,0 0 1,1 0-1,-1 0 1,1 0-1,-1 0 1,1 0-1,3 0 1,8 2-210,0 0 0,18 0 1,-22-2 83,53 2-891,-44-3 499,0 0 0,0 2 1,0 0-1,35 10 0,-52-12 493,0 1 0,0-1 0,0 1 0,-1 0 0,1-1 0,0 1 0,-1 0 0,1 0 0,0 0 0,-1 1 0,0-1 0,1 0 0,-1 0 0,0 1 0,1-1 0,-1 1 0,0-1 0,0 1 0,0 0 0,1 3 0,-2-3 40,1 0 0,-1 0 0,0 0-1,0 0 1,-1 0 0,1-1 0,0 1 0,-1 0-1,1 0 1,-1 0 0,1 0 0,-1 0 0,0 0 0,0 0-1,0-1 1,-1 3 0,-6 6 195,0 0 1,0-1-1,0 0 0,-19 14 1,10-9 127,7-5-60,0 0 0,-1-1 0,0 0 0,0 0 0,-1-2 0,1 1 0,-19 6-1,29-13-252,1 1 0,-1-1 0,0 0 0,0 0 0,0 1 0,0-1 0,1 0 0,-1 0 0,0 0-1,0 0 1,0 0 0,0 0 0,0 0 0,1 0 0,-1 0 0,0-1 0,0 1 0,0 0 0,0-1-1,1 1 1,-1 0 0,0-1 0,0 1 0,1-1 0,-1 1 0,0-1 0,1 1 0,-1-1 0,0 0-1,1 1 1,-1-1 0,1 0 0,-1 1 0,1-1 0,0 0 0,-1 0 0,1 1 0,0-1-1,-1 0 1,1 0 0,0 0 0,0 0 0,0 0 0,-1-1 0,1-4-41,0-1 0,0 1 0,1-1 0,2-11 1,-2 16 41,9-41-284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18244,'-5'26'1496,"-5"5"-992,4 1-168,4 3 361,5 4-57,9 0-56,5-3-120,3-2-192,3 0-72,1-2-360,-6-5-168,-3-4-384,-3-6-248,-9-10 719,-8-5-159,-8-11-208</inkml:trace>
  <inkml:trace contextRef="#ctx0" brushRef="#br0" timeOffset="1">25 216 16083,'-16'-12'1785,"8"2"-1249,13 0-224,13 3 880,15 1-536,4 1-296,9-4-776,1-3 472,3 2-120,-2-1-80,-10-5-88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38 16788,'-22'14'2000,"18"-7"-1192,2-5-376,7-7 1329,5 3-1225,1-6-2497,5-3 2041,5-5-568,0-3-272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16636,'8'-7'386,"1"0"1,-1 0 0,1 1 0,1 0-1,-1 1 1,1 0 0,11-5 0,-16 9-298,-1-1 1,0 1 0,1 0-1,-1 0 1,1 0 0,-1 0-1,1 1 1,0 0 0,-1 0-1,1 0 1,-1 1 0,1-1-1,0 1 1,-1 0 0,0 0 0,1 1-1,-1-1 1,0 1 0,6 3-1,-6-2-62,-1 0 0,0 0 0,0 0 0,0 0 0,0 1 0,-1-1 1,1 1-1,-1-1 0,0 1 0,0 0 0,0 0 0,0 0 0,-1 0 0,0 0 0,0 0 0,0 1 0,0-1 0,0 0 0,-1 1 0,0 6 0,0 4 63,-1-1-1,-1 1 1,0 0 0,-7 23-1,-19 46 398,-4 13 86,28-83-472,1 1 1,1-1-1,0 1 1,0 25-1,2-37-93,0-1 0,0 1 0,0-1 0,1 1 0,-1-1 0,0 1 0,1-1 0,0 0 0,-1 1 0,1-1 0,0 0 0,0 1 0,0-1 0,1 0 0,-1 0-1,0 0 1,1 0 0,0 0 0,-1 0 0,1-1 0,0 1 0,0 0 0,0-1 0,0 1 0,0-1 0,0 0 0,0 0 0,1 0 0,-1 0 0,0 0 0,1 0-1,-1-1 1,0 1 0,1-1 0,-1 1 0,1-1 0,-1 0 0,1 0 0,-1 0 0,5-1 0,6-1 22,0 0 0,0-1 0,0 0 0,-1-1 0,0 0 0,0-1 0,19-11 0,-14 7-249,-1-1 0,-1-1-1,0 0 1,24-23 0,-36 30 74,0 0 1,1 0-1,-1 0 1,0-1-1,-1 1 1,5-9-1,-6 11 107,0-1 0,-1 1-1,1 0 1,0-1-1,-1 1 1,0 0-1,1-1 1,-1 1 0,0-1-1,0 1 1,-1 0-1,1-1 1,0 1-1,-1 0 1,1-1 0,-1 1-1,-1-3 1,-18-20-526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13419,'1'7'1952,"5"-1"-1048,10-5-183,8-1 2095,15-4-1608,7-5-215,11-2-241,5-2-152,1-6-848,0 1 512,-4-4-224,-8-8-144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115 126 16331,'2'-6'431,"0"1"-1,0-1 0,0 0 1,-1 1-1,0-1 0,0-11 1,0 15-256,-1-1 1,0 1 0,-1 0 0,1-1-1,0 1 1,-1 0 0,1-1 0,-1 1-1,0 0 1,1 0 0,-1 0 0,0 0-1,-1 0 1,1 0 0,0 0 0,0 0-1,-1 0 1,1 0 0,-1 0 0,-2-1-1,2 2-106,1 0 0,0 1 0,0-1 0,-1 1 0,1 0 1,0-1-1,-1 1 0,1 0 0,0 0 0,-1 0 0,1 0 0,0 0 0,-1 0 0,1 0 0,0 0 0,-1 0 0,1 1 0,0-1 0,-1 1 0,1-1 0,0 1 0,0-1 0,-1 1 0,1 0 0,0-1 0,0 1 1,0 0-1,0 0 0,-2 2 0,-1 1 23,-1 1 0,1 0 0,-1 0 0,2 0 0,-5 7-1,2-2-72,1 0 0,0 1 0,1 0 0,0 0-1,0 0 1,2 1 0,-1-1 0,1 1-1,1-1 1,0 1 0,1 0 0,0 0-1,0-1 1,3 13 0,-2-21-6,-1-1 0,1 1 0,-1 0 0,1-1 1,0 1-1,0-1 0,0 1 0,1-1 0,-1 1 0,1-1 0,-1 0 0,1 0 1,0 0-1,0 0 0,0 0 0,0 0 0,0 0 0,0 0 0,0-1 1,1 1-1,-1-1 0,0 0 0,1 0 0,-1 0 0,1 0 0,0 0 0,-1 0 1,1-1-1,0 1 0,-1-1 0,1 0 0,0 1 0,0-2 0,-1 1 1,1 0-1,0 0 0,0-1 0,-1 1 0,1-1 0,0 0 0,-1 0 0,1 0 1,-1 0-1,1-1 0,2-1 0,2-2 74,0-1 1,-1 0-1,0-1 1,0 1-1,0-1 1,-1 0-1,0 0 1,0-1-1,-1 0 1,0 1-1,0-2 1,-1 1-1,0 0 1,0-1-1,1-11 0,-1 9-97,-1-1-1,0 0 0,-1 0 0,-1 0 0,0 0 0,-1 0 1,0 0-1,0 0 0,-1 0 0,-7-21 0,-1 18-711,10 15 648,0 0 0,-1 0 0,1-1 0,0 1 0,-1 0 0,1 0 0,0 0 0,0 0 0,-1 0 0,1 0 0,0 0 1,-1 0-1,1 0 0,0 0 0,0 0 0,-1 0 0,1 0 0,0 0 0,-1 0 0,1 0 0,0 0 0,-1 0 0,1 0 0,0 0 0,0 0 0,-1 0 0,1 0 0,0 1 0,-1-1 0,1 1-35,-1 0-1,1 0 1,-1 0 0,1 0 0,-1 0-1,1 0 1,0 0 0,-1 0 0,1 0-1,0 0 1,0 0 0,0 0 0,0 0 0,0 0-1,0 0 1,0 0 0,0 0 0,0 0-1,1 0 1,-1 0 0,0 0 0,1 0 0,-1 0-1,1 0 1,-1 0 0,1 1 0,8 11-844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58 286 15131,'1'-13'1800,"-4"13"-859,-4 7-304,0 6-334,1-1-1,-1 1 0,2 0 0,0 1 1,1-1-1,0 1 0,1 0 0,0 0 1,1 0-1,1 0 0,0 0 0,1 1 1,2 18-1,-2-31-285,0 0 0,1 0 0,-1 0 1,1-1-1,-1 1 0,1 0 0,0 0 0,-1 0 0,1 0 1,0-1-1,0 1 0,0 0 0,1-1 0,-1 1 1,0-1-1,1 0 0,-1 1 0,1-1 0,-1 0 0,2 1 1,-1-1 11,0 0 0,0-1 1,0 0-1,-1 1 0,1-1 1,0 0-1,0 0 0,0 0 1,0 0-1,0 0 0,-1 0 1,1-1-1,0 1 0,0-1 1,0 1-1,3-2 0,3-3 97,0 1 0,0-1 0,0-1 0,-1 1 0,0-1 1,12-12-1,4-9 133,-1-1 1,-1-1 0,-1-1 0,-2 0 0,-1-2-1,-2 0 1,-1-1 0,-1 0 0,-2-1 0,9-44 0,-19 62-241,-5 19-66,-10 27-44,6-4 38,0 0 1,-5 39 0,11-52 5,1 1 0,0-1 0,1 1 1,0 0-1,2-1 0,4 25 1,-6-36 30,1 1 0,-1-1 1,1 0-1,0 1 1,0-1-1,0 0 0,0 0 1,0 0-1,0 0 1,1 0-1,-1 0 0,1 0 1,-1 0-1,1 0 0,0-1 1,0 1-1,-1-1 1,1 1-1,0-1 0,3 1 1,-2-1-17,-1 0 0,1-1 1,0 1-1,-1-1 0,1 0 1,0 0-1,0 0 0,0 0 1,-1 0-1,1-1 0,0 1 1,-1-1-1,1 0 0,5-1 1,2-3-64,0-1-1,0 0 1,0 0 0,0-1 0,-1 0 0,0 0 0,9-11-1,-5 5 24,0-1 0,-1-1 0,-1 0 0,0 0 0,-1-1 0,-1-1 0,0 1 0,11-32 0,-20 47 78,1 0-1,-1 0 0,0 0 1,0 1-1,1-1 1,-1 0-1,0 0 0,0 0 1,0 0-1,0 0 1,0 0-1,0 1 0,0-1 1,0 0-1,-1 0 1,1 0-1,0 0 0,0 0 1,-1 1-1,0-2 1,1 2-1,-1-1 0,1 1 0,-1 0 1,1 0-1,0 0 0,-1 0 1,0 0-1,1 0 0,-1 0 0,1 0 1,-1 0-1,1 0 0,-1 0 1,1 0-1,-1 0 0,1 0 0,-1 0 1,1 0-1,-1 0 0,1 1 1,0-1-1,-1 0 0,0 1 0,-4 2 33,1 0 1,-1 0-1,1 0 0,-7 7 0,4-2-3,1-1 0,0 1 0,1 1 0,0-1 0,-5 11 0,8-15-32,0 0-1,0 1 1,1 0 0,-1-1-1,1 1 1,0 0 0,1 0 0,-1 0-1,1 0 1,0-1 0,0 1 0,1 6-1,0-9-5,-1 0 0,1-1 0,-1 1-1,1 0 1,0 0 0,0-1-1,0 1 1,0-1 0,0 1 0,0-1-1,1 1 1,-1-1 0,0 0-1,1 0 1,-1 1 0,1-1 0,-1 0-1,1 0 1,-1 0 0,1-1 0,0 1-1,0 0 1,-1-1 0,1 1-1,0-1 1,0 1 0,0-1 0,0 0-1,-1 0 1,1 0 0,0 0-1,2 0 1,6-1-15,1 0-1,-1-1 1,0 0 0,13-4-1,139-50-33,-103 34 154,-59 22-90,1 0 0,-1 0 1,1 0-1,-1-1 0,0 1 0,1 0 1,-1 0-1,1 0 0,-1-1 1,1 1-1,-1 0 0,0 0 0,1-1 1,-1 1-1,1 0 0,-1-1 1,0 1-1,0 0 0,1-1 0,-1 1 1,0-1-1,1 1 0,-1 0 1,0-1-1,0 1 0,0-1 0,0 1 1,0-1-1,1 1 0,-1-1 1,0 1-1,0-1 0,0 1 0,0-1 1,0 1-1,0-1 0,0 1 1,-1-1-1,1 1 0,0-1 0,0 1 1,0 0-1,0-1 0,-1 1 1,1-1-1,0 1 0,0-1 0,-1 1 1,1 0-1,0-1 0,-1 1 1,1 0-1,0-1 0,-1 0 0,-29-23 509,16 14-344,0-2-66,1-1 0,1 0 0,0-1 0,1 0 0,-10-16 0,20 29-138,1 0 1,-1 0 0,1 1-1,-1-1 1,1 0 0,-1 0-1,1 0 1,0 0 0,-1 0-1,1 1 1,0-1-1,0 0 1,0 0 0,0 0-1,0 0 1,0 0 0,0 0-1,0 0 1,0 0 0,0 0-1,0 0 1,1 1-1,-1-1 1,0 0 0,1 0-1,-1 0 1,0 0 0,1 1-1,-1-1 1,1 0-1,-1 0 1,1 1 0,0-1-1,-1 0 1,1 1 0,0-1-1,1-1 1,2 0-150,1 0 1,-1 1-1,1-1 0,-1 1 0,1 0 1,5-1-1,-2 0 219,26-6-417,8-10-92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17068,'7'25'1704,"-1"5"-1240,3 9-232,2 3 736,2 4-464,0-1-103,6 1-241,-4-6-160,0-8-176,2-3-56,-7-14-105,0-3-71,-4-9-408,-6-6 1848,-6-13-1168,-4-3 32,-13-9 136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4:5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15 277 17068,'-9'-2'1904,"5"2"-1104,3 0-272,5-3 1033,9-2-217,11-4-312,6-1-136,12-7-296,4-2-87,4-4-65,0 0-104,-1-4-520,-3 4-544,-9-13 664,-6-4-144,-8 0-105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238 271 15915,'0'-3'139,"-1"1"-1,1 0 1,-1-1-1,0 1 1,0 0-1,0-1 1,0 1-1,0 0 1,0 0-1,-1 0 1,1 0-1,-1 0 1,1 0-1,-1 0 1,0 1-1,0-1 1,1 0-1,-1 1 1,-1 0-1,1-1 1,0 1-1,0 0 1,0 0-1,-1 0 1,1 0-1,0 1 1,-1-1-1,1 1 1,-1-1-1,1 1 1,0 0-1,-1 0 1,-4 0-1,-1 2 43,0-1-1,0 1 1,0 0-1,0 1 0,0 0 1,1 0-1,0 1 1,-1 0-1,-6 5 1,6-4-137,1 0 0,0 0 1,0 1-1,0 0 0,1 1 1,0-1-1,0 1 0,0 1 0,1-1 1,0 1-1,0-1 0,1 1 1,-5 15-1,8-22-38,1 1 0,-1-1 1,1 0-1,0 1 0,-1-1 0,1 0 0,0 1 1,0-1-1,0 0 0,0 1 0,0-1 1,1 0-1,-1 1 0,0-1 0,0 0 0,1 0 1,-1 1-1,1-1 0,0 0 0,-1 0 1,1 0-1,0 1 0,-1-1 0,3 1 0,-2 0 0,1-1-1,0-1 0,0 1 0,0 0 0,0 0 1,-1 0-1,1-1 0,0 1 0,0-1 0,0 0 1,0 0-1,0 0 0,1 0 0,2 0 0,4-1 5,1 0 0,0-1 0,-1-1-1,1 1 1,14-7 0,-7 0 45,-1 0 1,0-1-1,0-1 0,-1-1 0,0 0 1,-1-1-1,0 0 0,-1-1 1,-1-1-1,16-23 0,-15 19 92,-2 0 0,0-1 0,-1-1 0,-1 0-1,-1 0 1,-1-1 0,-1 1 0,5-33 0,-11 42 1,-5 14-78,-5 15-66,2 5-23,0 0-1,2 0 0,0 1 0,1 0 1,2 0-1,0 1 0,2-1 1,0 1-1,4 30 0,-2-49 17,0 1-1,1 0 0,-1-1 1,1 1-1,0-1 1,1 0-1,-1 0 1,1 0-1,6 10 0,-7-14 11,0 1 0,-1 0 0,1 0 0,0-1-1,0 1 1,0-1 0,0 0 0,0 0 0,0 1-1,0-1 1,0 0 0,1-1 0,-1 1 0,0 0-1,0-1 1,1 1 0,-1-1 0,1 0 0,-1 0-1,0 0 1,1 0 0,-1 0 0,1 0 0,-1-1-1,0 1 1,4-2 0,1-1 36,0 0 1,-1 0-1,1-1 1,-1 0-1,0 0 0,0-1 1,0 1-1,-1-1 0,1 0 1,-1-1-1,7-10 0,4-6 260,21-42 0,-31 58-276,-3 12-38,-3 17-38,0-21 47,0 3-11,0 1 1,0-1-1,0 0 1,1 1-1,0-1 1,0 0-1,0 1 1,0-1-1,1 0 1,0 0-1,0 0 1,1 0-1,5 7 0,-5-8 10,0 0-1,1-1 0,0 1 1,-1-1-1,1 0 0,0 0 1,1-1-1,-1 1 0,1-1 0,-1 0 1,1 0-1,-1 0 0,1-1 1,0 0-1,6 1 0,3 0 15,0-1 0,0-1 0,0 0 0,0 0 0,0-2 0,0 0 0,0 0 0,-1-2 0,1 1 0,-1-2 0,0 0 0,21-11 0,-24 11 9,0 0 0,0-1 0,-1 0-1,0-1 1,0 0 0,-1 0 0,0-1-1,0 0 1,-1 0 0,0-1 0,0 0-1,-1 0 1,0-1 0,-1 0 0,0 0-1,5-14 1,-10 22-18,1 0 0,-1 0 1,1 0-1,-1 0 0,1 0 0,-1 0 0,0 0 1,0 0-1,0 0 0,-1-1 0,1 1 0,-1-2 1,1 3-4,0 0 1,-1 1 0,1-1-1,0 1 1,-1-1 0,1 1-1,-1-1 1,1 1 0,0-1-1,-1 1 1,1-1 0,-1 1-1,1 0 1,-1-1 0,0 1-1,1 0 1,-1-1-1,1 1 1,-1 0 0,0 0-1,1 0 1,-1-1 0,0 1-1,1 0 1,-2 0 0,-1 0-2,0 1 0,-1 0 0,1-1 1,0 1-1,0 0 0,0 0 0,0 1 0,0-1 1,0 1-1,0-1 0,0 1 0,1 0 1,-4 4-1,-3 2-2,0 0 0,1 1 0,0 0 0,1 1 0,0 0 1,-9 17-1,13-22 8,1-1 1,0 1 0,0 0 0,0-1-1,0 1 1,1 0 0,0 0 0,0 0-1,0 0 1,1 0 0,0 0-1,0 0 1,0 1 0,0-1 0,1 0-1,0 0 1,0 0 0,2 6-1,0-7 1,-1 0-1,1-1 0,0 1 0,0-1 0,0 1 0,0-1 0,1 0 1,-1 0-1,1-1 0,-1 1 0,1-1 0,0 1 0,0-1 0,1-1 1,-1 1-1,0 0 0,5 0 0,2 1-124,1 0 0,-1-1 0,0-1 0,1 0 0,19 0 0,-29-1 74,0-1 0,1 1-1,-1 0 1,1-1 0,-1 1 0,0-1-1,1 1 1,-1-1 0,0 0 0,0 0 0,0 0-1,0-1 1,0 1 0,0 0 0,0-1-1,0 1 1,0-1 0,0 0 0,-1 0 0,1 1-1,-1-1 1,1 0 0,-1 0 0,0 0 0,1-3-1,7-21-289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0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18084,'0'-2'149,"0"1"1,0-1-1,0 0 0,0 1 1,0-1-1,1 1 1,-1-1-1,0 1 0,1-1 1,-1 1-1,1-1 1,-1 1-1,1-1 0,0 1 1,0 0-1,-1-1 1,1 1-1,0 0 0,0 0 1,0-1-1,0 1 1,1 0-1,1-1 0,35-21 962,-27 17-665,46-22 1,1 3 0,2 2 0,90-22-1,-140 43-444,0-1 0,0 1-1,12 0 1,-22 2-2,1-1 0,-1 1 0,0 0 0,0 0 0,1 0-1,-1 0 1,0 0 0,0 0 0,1 0 0,-1 0 0,0 0 0,0 0 0,1 0 0,-1 0 0,0 0-1,0 0 1,1 0 0,-1 0 0,0 0 0,0 0 0,1 0 0,-1 1 0,0-1 0,0 0 0,1 0-1,-1 0 1,0 0 0,0 1 0,0-1 0,0 0 0,1 0 0,-1 0 0,0 0 0,0 1 0,0-1-1,0 0 1,0 0 0,1 1 0,-1-1 0,0 0 0,0 0 0,0 1 0,0-1 0,0 0 0,0 0-1,0 1 1,0-1 0,0 0 0,0 0 0,0 1 0,0-1 0,0 0 0,0 0 0,0 1 0,0-1-1,0 0 1,-1 0 0,1 1 0,0-1 0,0 0 0,-12 14-11,11-12 7,-48 48 10,2 3 0,3 1 1,-72 117-1,115-168-29,-3 3-100,0 1 1,1-1 0,-1 1 0,2 0 0,-1 0 0,1 0 0,-2 9 0,4-15 87,0-1 0,0 0 0,0 1 0,0-1 0,0 0 0,0 1 0,0-1 0,0 1 0,0-1 0,0 0-1,0 1 1,0-1 0,0 0 0,0 1 0,0-1 0,0 1 0,0-1 0,0 0 0,0 1 0,1-1 0,-1 0 0,0 1 0,0-1 0,0 0 0,1 1 0,-1-1 0,0 0 0,0 0 0,1 1 0,0-1 1,0 0-1,0 0 1,-1-1 0,1 1-1,0 0 1,0-1-1,-1 1 1,1 0 0,0-1-1,0 1 1,-1-1 0,1 1-1,-1-1 1,1 1 0,0-1-1,0-1 1,14-13-462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0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18460,'0'5'206,"-1"0"-1,1 0 1,-1 0 0,1 0 0,-2 0 0,1 0-1,0 0 1,-1-1 0,0 1 0,0 0-1,0-1 1,-1 0 0,-3 6 0,-7 13 570,-13 33-196,-2-1 1,-3-2 0,-3-1-1,-77 94 1,109-145-570,-1 2 13,-1 1 1,1 0-1,0-1 0,1 1 0,-1 0 0,1 1 0,-1-1 0,-2 8 0,5-12-24,0 1 0,0-1 0,1 1 0,-1-1 0,0 1 0,0-1 0,0 1 0,1-1 0,-1 1 0,0-1 0,0 1 0,1-1 0,-1 0 0,0 1 0,1-1 0,-1 0 0,1 1 0,-1-1 0,0 0 0,1 1 0,-1-1 0,1 0 0,-1 0 0,1 1 0,-1-1 0,1 0 0,-1 0 0,1 0 0,-1 0 0,1 0 0,-1 0 0,1 1 0,-1-1 0,1 0-1,-1-1 1,1 1 0,-1 0 0,1 0 0,-1 0 0,1 0 0,0 0 0,26-4-54,13-6-249,0-3-1,0-1 0,-2-1 0,0-3 0,-1-1 0,45-30 0,-31 11-45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0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60 17436,'8'-10'1034,"-6"7"-851,0 1 0,0-1 0,0 1 1,0-1-1,0 0 0,-1 0 0,1 0 1,-1 1-1,0-2 0,0 1 0,0 0 1,0 0-1,1-6 0,-3 9-143,1 0 0,0-1 0,0 1 0,0 0-1,0 0 1,0 0 0,0-1 0,0 1 0,0 0 0,0 0-1,0 0 1,0 0 0,-1-1 0,1 1 0,0 0 0,0 0-1,0 0 1,0 0 0,0 0 0,-1 0 0,1 0 0,0-1-1,0 1 1,0 0 0,-1 0 0,1 0 0,0 0 0,0 0-1,0 0 1,0 0 0,-1 0 0,1 0 0,0 0 0,0 0-1,0 0 1,-1 0 0,1 0 0,0 0 0,0 0 0,0 0-1,-1 0 1,1 1 0,-13 5 719,-9 13-89,-2 11-553,1 1 0,2 1-1,1 1 1,2 1 0,-27 67-1,32-67-102,-11 42 0,22-65-13,-1 1 0,1-1 1,1 0-1,0 1 1,1-1-1,0 1 0,1-1 1,2 13-1,-3-22 0,1 1 0,0 0 0,0-1 0,0 1 0,0-1-1,0 1 1,1-1 0,-1 1 0,1-1 0,-1 0 0,1 0-1,0 0 1,0 0 0,0 0 0,0 0 0,0 0 0,1-1 0,-1 1-1,0-1 1,1 1 0,-1-1 0,1 0 0,-1 0 0,1 0-1,0-1 1,-1 1 0,1 0 0,0-1 0,0 0 0,-1 0 0,1 0-1,5 0 1,3-1-3,0 0 0,-1-1 0,1-1 0,0 1-1,-1-1 1,0-1 0,13-6 0,-7 2-126,1 0 1,-1-2-1,-1 1 0,0-2 1,0 0-1,-1-1 0,-1-1 0,0 0 1,-1 0-1,0-1 0,12-20 1,4-20-144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0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18732,'1'6'853,"0"1"1,-1-1-1,1 1 0,-2 8 0,1 4-125,-1 5-267,0 0 0,2 0 0,5 30-1,-5-48-428,4 23 78,1-1 0,1 0 0,1-1 0,1 1 1,17 31-1,-25-57-81,0 0 0,0 0 0,0 0 0,1 0 0,-1 0 0,1 0 0,-1 0 0,1-1 0,0 1 1,-1 0-1,1-1 0,0 1 0,0-1 0,0 0 0,0 0 0,1 0 0,2 1 0,-4-2 6,1 0 0,0 0-1,0 0 1,0 0 0,0 0-1,0-1 1,0 1 0,0-1 0,-1 0-1,1 1 1,0-1 0,0 0-1,-1 0 1,1 0 0,0 0-1,-1 0 1,1-1 0,-1 1-1,0 0 1,1-1 0,1-2 0,13-15 209,-2 0 0,0-1 0,-1-1 1,-1 0-1,10-26 0,39-115 458,-28 48-358,-30 98-471,0 0 0,0 0 0,-2 0 0,0 0 0,-2-20 0,-3 27-7166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0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13227,'-9'32'1352,"-3"13"-792,-9 14-192,9 7 553,3 4-65,9-2-136,7-2-80,13-12-136,9-7-40,12-14 24,7-8-48,6-11-40,1-7-15,-1-5-409,-4-4-249,-7-8 362,-8-3-89,-10-2-185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0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21 16019,'2'-3'416,"1"1"0,-1 0 0,1 0-1,0 0 1,-1 0 0,1 0 0,0 1-1,4-3 1,-6 4-337,-1 0 0,1 0-1,-1 0 1,1 0 0,-1 0 0,1 0 0,0 0 0,-1 0-1,1 0 1,-1 0 0,1 0 0,-1 0 0,1 0 0,-1 0-1,1 0 1,-1 0 0,1 1 0,-1-1 0,1 0 0,-1 0-1,1 1 1,-1-1 0,1 1 0,0-1 9,-1 1-1,1 0 1,-1 0 0,1 1 0,-1-1-1,1 0 1,-1 0 0,0 0 0,1 0-1,-1 0 1,0 0 0,0 1 0,0-1-1,0 0 1,0 2 0,-2 16 98,-1 0 0,-1 0 0,0 0 0,-1 0 0,-12 27 0,11-31-108,-16 43 135,-1 0 1,-4-2 0,-2-2 0,-42 62 0,66-109-185,0 0-1,-1-1 1,1 0 0,-11 8 0,16-13-31,-1 0 0,0-1 1,0 1-1,1 0 0,-1-1 1,0 1-1,0-1 0,0 1 1,0-1-1,0 1 1,0-1-1,1 0 0,-1 1 1,0-1-1,0 0 0,0 0 1,0 0-1,0 0 0,0 1 1,0-1-1,0-1 1,0 1-1,-1 0 0,2 0 1,-1 0-1,0 0 0,0-1 1,0 1-1,0-1 1,0 1-1,0 0 0,0-1 1,0 0-1,0 1 0,1-1 1,-1 1-1,0-1 0,0 0 1,1 0-1,-1 1 1,0-1-1,1 0 0,-1 0 1,1 0-1,-1 0 0,1-1 1,-3-6-69,1-1 0,0 1 0,1-1 0,0 0 1,0 1-1,1-1 0,0 0 0,2-13 0,-1 8-36,0-17-95,3 0 0,0 1 0,2-1 0,1 1 0,2 1 0,1-1 0,17-36 0,-26 64 207,0-1 1,0 1 0,1 0 0,-1-1 0,1 1 0,-1 0 0,1 0 0,0 0 0,0 0-1,-1 1 1,1-1 0,1 0 0,-1 1 0,0-1 0,3-1 0,-3 3 13,0 0 1,-1 0 0,1 0 0,0 0-1,-1 0 1,1 0 0,-1 1 0,1-1-1,0 0 1,-1 1 0,1-1 0,-1 1-1,1 0 1,-1-1 0,1 1 0,-1 0-1,0 0 1,1 0 0,-1 0 0,0 0-1,0 0 1,0 1 0,0-1 0,0 0-1,2 3 1,15 17 277,0-2-1,2 0 1,0-1-1,1-1 1,27 18-1,-36-28-338,0 0-1,0-1 1,1 0 0,-1-1-1,1-1 1,1 0-1,-1 0 1,0-1 0,1-1-1,0 0 1,-1-1-1,17-1 1,-10-4-131,-6-6-71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5:0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15107,'10'3'578,"0"0"1,-1 1-1,1-1 0,-1 2 0,0-1 1,0 2-1,-1-1 0,1 1 0,13 12 1,-2 2 498,0 1 0,20 27 0,-25-29-805,-2 1-1,0 0 1,-2 1-1,0 0 1,-1 1-1,-1 0 1,-1 1 0,-1 0-1,6 39 1,-9-28-255,-1-1 1,-2 0-1,-1 1 1,-1-1-1,-3 1 1,-9 44-1,4-29-313,-3-2 0,-2 1 1,-1-1-1,-27 52 0,4-32-35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6:3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11787,'28'-26'656,"-22"19"-650,0 1 1,1 0-1,0 1 1,8-6 0,-12 9-3,1 0 0,0 1 1,-1-1-1,1 1 0,0 0 1,0 0-1,0 0 0,0 1 1,-1-1-1,1 1 0,0 0 1,8 1-1,93 14 223,-63-8-141,82 4 0,241-37-45,-26 0-4,94 47-12,-52 1-23,413-71 5,-443 17 7,496-12 33,-37 3-44,-247 5-26,2 24 24,-243 18 17,431-4 27,-403-20-10,155-4-1,1 32-30,-139 19 9,562 34 143,578-1-200,-1287-54 22,78 3 54,837 43 579,-1051-48-166,93 19 1,-164-21-1080,-9-2 282,-11 0 8,-37-1 11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6:3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0 226 9554,'112'-23'1686,"-17"3"-1602,373-33 713,-363 51-664,483-31 448,-453 17-489,215-23 25,5 22-77,-50 24 38,147-3 190,-159-20 111,344-1 1695,-607 20-1958,-30-3-121,0 0-1,0 0 0,0 0 1,0 0-1,0 0 0,0 0 1,0 0-1,0 0 0,0 0 1,0 0-1,0 0 1,0 0-1,0 0 0,0 1 1,0-1-1,0 0 0,0 0 1,0 0-1,0 0 0,0 0 1,0 0-1,0 0 1,0 0-1,0 0 0,0 0 1,0 0-1,0 0 0,0 0 1,0 0-1,0 1 0,0-1 1,0 0-1,0 0 1,0 0-1,0 0 0,0 0 1,0 0-1,0 0 0,0 0 1,0 0-1,1 0 1,-1 0-1,0 0 0,0 0 1,0 0-1,0 0 0,0 0 1,0 0-1,0 0 0,0 0 1,0 0-1,0 0 1,0 0-1,0 0 0,0 0 1,0 0-1,0 0 0,1 0 1,-1 0-1,0 0 0,0 0 1,-15 4-168,-7 0-5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7:0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10778,'-1'0'83,"1"0"0,0 0 0,-1 0 0,1 1 0,0-1 1,-1 0-1,1 1 0,0-1 0,-1 0 0,1 0 0,0 1 0,0-1 0,-1 1 0,1-1 0,0 0 0,0 1 0,0-1 0,-1 0 0,1 1 0,0-1 0,0 1 0,0-1 0,0 1 0,0-1 0,0 0 0,0 1 0,0-1 0,0 1 0,0-1 0,0 0 0,1 2 1,14 4 442,329 46 351,-332-51-874,506 15-97,-199-15 64,-113 8 38,496-1 29,-439-22-25,630-19 88,-327 24 186,-5-32 290,-527 37-489,254-18 1231,-347 37-3526,18-5 1757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18:2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17316,'11'-4'1392,"0"13"-1000,-11 11-176,2 10 464,4 6-136,8 1-248,6 3-55,10 1-217,1-3-145,6 3-255,-1-1-144,1 4-336,-2 0-40,-13-4 536,-11 1-176,-13-7-72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 18972,'-14'-2'1896,"7"4"-1231,5 0-353,10 0 384,3-2 48,13 0-400,5 0-296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7:2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1735 397 7594,'-36'-21'108,"0"1"0,-2 2 0,0 2 0,-1 2 0,-1 1 0,0 2 0,-1 1 0,1 3 0,-79-5 0,-334 5-214,417 8 309,1 2 0,-1 1 0,1 2 0,0 1 0,1 2 0,0 1 0,0 2 0,1 1 0,0 2 0,1 1 0,1 1 0,1 2 0,0 1 0,-31 29 0,20-14-3,2 1-1,-40 49 1,64-67-206,1 1 0,2 0 0,0 1 0,1 0 0,0 1 0,2 0 0,-11 38 0,13-32-3,1 0 0,2 1-1,1 0 1,1-1 0,2 1 0,0 0 0,2 0 0,1 0 0,1-1-1,1 1 1,2-1 0,1 0 0,1-1 0,1 0 0,1 0-1,1-1 1,2-1 0,0 0 0,1-1 0,2 0 0,23 24 0,11 4-143,3-1-1,1-4 1,3-1 0,2-3 0,1-3 0,2-3 0,2-2 0,1-3 0,78 25 0,-65-31 235,1-4-1,1-3 1,0-3-1,1-4 1,1-4-1,0-3 1,147-13-1,-118-6-58,0-5 0,-2-5-1,0-5 1,106-44-1,410-204 53,-571 252-70,43-23-1,-3-4-1,123-89 1,-166 103 73,-2-3 1,-2-2-1,-1-1 1,-3-3-1,50-68 1,-82 99 55,-1 0 0,0-1 1,-1-1-1,9-23 0,-16 35-60,-1-1-1,0 1 1,0-1 0,-1 1-1,0-1 1,-1 0 0,1 0-1,-1 1 1,-1-1 0,1 0-1,-1 1 1,-1-1 0,1 0-1,-5-10 1,-4-4 120,0 0-1,-1 1 1,-2 0 0,-18-24 0,-69-72 285,64 81-442,-1 2 0,-3 1-1,0 2 1,-2 2 0,-1 1-1,-2 3 1,0 1 0,-68-24-1,45 24-82,-1 3 0,-1 3 0,-1 4 0,0 2 0,-104-4 0,97 16-303,0 3 0,0 3 1,0 3-1,1 4 0,1 4 1,-119 41-1,53-7-43,-3 4-101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7:2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868 158 8954,'-74'11'643,"-136"40"0,180-41-544,2 1 0,-1 2 1,2 0-1,0 2 0,0 1 1,1 1-1,-32 28 0,29-17 33,0 1 1,2 1-1,2 1 0,0 1 0,2 1 0,-30 60 0,32-50-88,2 2 0,3 1 0,1 0 0,2 1 0,-7 53 0,12-36-107,2 0-1,4 0 1,2 1-1,3-1 1,3 0-1,3 0 1,3-1-1,35 113 1,-36-144-45,2 0 0,1-1 1,2-1-1,1 0 0,1-1 0,1-1 0,2 0 1,0-2-1,2-1 0,1 0 0,1-2 1,1-1-1,1-1 0,1-1 0,45 24 0,19 4-289,122 44 0,106 19 487,-189-73 228,2-6 1,1-6-1,2-5 0,165 3 0,-32-21 36,311-36 0,-427 14-238,197-51 0,141-66-61,-208 54-115,230-77-982,-431 128 533,-2-4 1,0-3-1,-3-4 1,77-55-1,-140 87 538,0 0 0,-1-1 1,-1-1-1,0 0 0,0-1 0,-2 0 0,1 0 0,-1-1 0,-1-1 0,-1 0 0,0 0 0,-1 0 0,-1-1 0,0 0 0,-1-1 0,0 1 0,-2-1 0,0 0 0,-1 1 0,0-2 0,-2 1 0,0 0 0,-1 0 0,0 0 0,-2 0 1,-4-18-1,-4-4 309,-2 2 0,-1 0 0,-2 0 0,-2 2 1,-1 0-1,-41-56 0,-165-179 244,168 207-629,-126-127 68,144 154 40,-3 2 1,-85-55-1,61 52 6,-2 4 0,-1 3 1,-125-38-1,-229-30-157,256 70-421,-1 7 0,-184 1 0,-339 54-592,78 38 1028,158-18-523,316-38 418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6:0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10458,'6'-1'679,"-1"0"0,1 1 0,-1 0-1,1 0 1,0 0 0,-1 0 0,1 1 0,8 2-1,64 17-577,4 0-43,-47-16-37,0-1 0,58-2 0,71-15 101,56 0 152,305 34-159,-387-16-32,238 38 0,-302-32 230,-1-2-1,140-5 1,147-35 143,211-4-102,3 44 382,-465-1-735,-55-3-15,1-1-1,-1-3 1,65-8 0,13-17-1041,-175 21-1581,15 4 2156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6:4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12723,'5'-1'290,"-1"-1"1,0 1 0,0-1 0,1 0-1,-1 0 1,6-5 0,7-3 229,-6 5-225,1-1-1,-1 2 1,1 0 0,0 0-1,1 1 1,23-2 0,82 0 907,-75 5-954,92-2-98,165 18 0,-266-12-144,410 31 96,32-75 602,-23 0-523,16 64-186,-32 0 42,410-38-5,-123 15 35,680 54 106,-649-54-158,-496 9-4,-139-3 11,199-14 0,-177-9-16,120-11 22,188-23-35,162-7 134,-219 26-39,-383 29-97,6 0-42,1 6-22,0-2-1,25 2 0,-35-4 70,1 0-1,-1 0 0,0-1 0,0 0 0,0 0 0,1-1 0,-1 0 0,9-4 0,-15 6-4,-1 0 0,0 0 1,0 0-1,0 0 0,1 0 0,-1 0 0,0-1 1,0 1-1,0 0 0,1 0 0,-1 0 0,0 0 1,0-1-1,0 1 0,0 0 0,0 0 0,1 0 1,-1-1-1,0 1 0,0 0 0,0 0 0,0-1 1,0 1-1,0 0 0,0 0 0,0-1 0,0 1 1,0 0-1,0 0 0,0-1 0,0 1 0,0 0 1,0 0-1,0-1 0,0 1 0,0 0 0,0 0 1,0-1-1,0 1 0,-1 0 0,1 0 0,0 0 1,0-1-1,0 1 0,0 0 0,0 0 0,-1 0 1,1 0-1,0-1 0,0 1 0,0 0 0,-1 0 1,1 0-1,0 0 0,0 0 0,-1 0 0,1-1 1,0 1-1,0 0 0,-1 0 0,-13-6-66,-4-1-52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7:4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21 316 13811,'-2'-2'161,"0"0"1,1 0-1,-1 0 0,0 0 1,1 0-1,-1 0 0,1 0 1,0-1-1,0 1 0,0-1 0,0 1 1,0 0-1,0-1 0,0 1 1,1-1-1,0 0 0,-1 1 1,1-1-1,0 1 0,0-1 1,0 0-1,1 1 0,-1-1 1,1 1-1,-1-1 0,1 1 1,0-1-1,0 1 0,2-5 1,-1 3-39,-1 1 0,1-1 0,0 1 0,0-1 0,0 1 0,1 0 0,-1 0 0,1 0 0,-1 0 0,1 0 0,0 1 0,0-1 0,1 1 0,-1 0 0,0 0 0,1 0 0,-1 0 0,1 1 0,6-3 0,1 4-82,1 0-1,-1 0 0,0 1 1,0 1-1,0 0 0,0 0 1,20 8-1,5 0-16,23 2-17,1-2 1,1-3-1,0-3 0,77-4 0,242-39-4,269-9-1,-1-18 116,-365 30 6,-172 30-78,-25 1-19,-86 6-2,1-1 0,0 0-1,-1 0 1,1-1 0,0 1 0,-1 0-1,1 0 1,0 0 0,-1 0 0,1 0 0,0-1-1,-1 1 1,1 0 0,-1-1 0,1 1-1,0 0 1,-1-1 0,1 1 0,-1-1-1,1 1 1,-1-1 0,0 1 0,1-1 0,-1 1-1,1-1 1,-1 1 0,0-1 0,1-1-1,-1 1 32,0-1-1,0 1 0,0 0 1,0-1-1,0 1 0,0-1 1,-1 1-1,1 0 0,-1-1 1,1 1-1,-1 0 0,-1-3 1,-5-10 193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7:5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28 9610,'-1'0'101,"-29"-2"1113,29 2-1155,0 0 0,1 0 0,-1 0 0,1 0 0,-1-1 0,0 1 0,1 0-1,-1 0 1,1 0 0,-1 0 0,1-1 0,-1 1 0,0 0 0,1-1 0,-1 1 0,1 0-1,-1-1 1,1 1 0,-1 0 0,1-1 0,0 1 0,-1-1 0,1 1 0,0-1-1,-1 1 1,1-1 0,0 1 0,-1-1 0,1 0 0,0 1 0,0-1 0,0 1 0,0-1-1,-1 1 1,1-1 0,0 0 0,0 1 0,0-1 0,0 0 0,0 1 0,0-1-1,1 1 1,-1-2 0,1 1 14,-1 1 0,1-1 0,-1 1 1,1-1-1,-1 1 0,1-1 0,-1 1 0,1 0 0,0-1 0,-1 1 0,1 0 0,0 0 0,0-1 0,-1 1 1,1 0-1,0 0 0,-1 0 0,1 0 0,0 0 0,0 0 0,-1 0 0,1 0 0,0 0 0,0 0 0,-1 0 0,1 0 1,0 1-1,-1-1 0,1 0 0,0 0 0,-1 1 0,1-1 0,0 1 0,0-1 0,26 16 826,-25-15-791,35 20 78,0-2-1,1-1 1,1-2 0,1-2-1,0-1 1,75 12-1,255 12-197,-222-28 8,632 18 309,-601-30-145,119 0 54,-2 21-41,-112 5-102,279 29 1,-348-43-47,231 14 273,-204-18 1517,-174-3-632,32-2-1220,-1 0 0,1-1 0,-1 1 0,1-1 0,0 1 0,-1-1 0,1 0 0,0 1 0,-1-1 0,1 1 0,0-1 0,0 1 0,-1-1 1,1 0-1,0 1 0,0-1 0,0 0 0,0 1 0,0-1 0,0 1 0,0-1 0,0-1 0,0-2-55,-5-22-185,3-8-91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9:03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88 12331,'-23'5'1034,"16"-1"-591,18-1 139,101 4 390,184-13 1,-196 2-674,239-12 507,378-8 270,-568 24-928,400-4-85,-2-27 674,-540 31-721,0-1-12,-1 0-1,0 0 1,1 0 0,7-3 0,-14 4 22,0 0 0,0 0-1,1 0 1,-1-1 0,0 1 0,0 0 0,0 0 0,1 0 0,-1-1 0,0 1-1,0 0 1,0 0 0,0 0 0,0-1 0,0 1 0,0 0 0,0 0 0,1-1-1,-1 1 1,0 0 0,0 0 0,0-1 0,0 1 0,0 0 0,0 0 0,0-1-1,0 1 1,-1 0 0,1-1 0,0 1 0,0 0 0,0 0 0,0 0 0,0-1-1,0 1 1,0 0 0,-1 0 0,1-1 0,0 1 0,0 0 0,0 0-1,0 0 1,-1 0 0,1-1 0,0 1 0,0 0 0,-1 0 0,1 0 0,0 0-1,0 0 1,0 0 0,-1-1 0,1 1 0,0 0 0,-1 0 0,1 0 0,0 0-1,0 0 1,-1 0 0,-3-2 200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9:4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12 302 11947,'-1'0'91,"0"-1"1,1 1-1,-1 0 1,0-1-1,1 1 1,-1-1 0,0 1-1,1-1 1,-1 1-1,1-1 1,-1 0-1,1 1 1,-1-1-1,1 0 1,0 1 0,-1-1-1,1 0 1,0 1-1,-1-1 1,1 0-1,0 0 1,0 0 0,0 1-1,0-1 1,0 0-1,0 0 1,0 1-1,0-1 1,0 0 0,0 0-1,0 0 1,0 1-1,0-1 1,1-1-1,1 0 121,0 0-1,0 0 0,0 1 1,1-1-1,-1 1 1,0-1-1,1 1 0,-1 0 1,4-1-1,33-14 398,1 2 0,0 2 0,70-12 1,130-3-488,-161 20 17,266-30-84,98-9 8,-1 23-849,-409 23 672,105-6-534,-137 6 649,-1 0 0,1 0-1,-1 1 1,0-1 0,1 0-1,-1 0 1,1 0 0,-1 0 0,1 0-1,-1 0 1,1 0 0,-1-1-1,1 1 1,-1 0 0,1 0-1,-1 0 1,0 0 0,1 0-1,-1-1 1,1 1 0,-1 0 0,0 0-1,1-1 1,-1 1 0,0 0-1,1-1 1,-1 1 0,0 0-1,1-1 1,-1 0 0,-14-4 86,-30-4 56,-57-3-6,-163 1-1,-104 27-119,39-2-7,260-13 1,-105 4 5,140-3-2,0 3 0,-65 16-1,97-21-13,0 0-1,0 1 0,0-1 0,0 1 0,1-1 1,-1 1-1,0 0 0,1 0 0,-1 0 0,0 0 1,1 0-1,-3 2 0,4-2-1,0-1 0,0 1 0,1-1 1,-1 0-1,0 1 0,0-1 0,0 0 0,1 1 0,-1-1 1,0 1-1,0-1 0,1 0 0,-1 0 0,0 1 1,1-1-1,-1 0 0,0 0 0,1 1 0,-1-1 0,1 0 1,-1 0-1,0 0 0,1 0 0,-1 1 0,1-1 0,-1 0 1,0 0-1,1 0 0,-1 0 0,1 0 0,-1 0 1,1 0-1,52 5-149,469-26-724,-193 5 488,339-32-563,-621 41 935,-32 4 67,-14 2 10,-11 1 68,-345 26 857,-9 1-249,3-24 758,275-8-1230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09:5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0 343 12875,'3'3'134,"-1"0"0,1-1-1,0 1 1,-1-1 0,1 0 0,0 0 0,0 0 0,1 0 0,-1-1 0,0 1-1,0-1 1,1 1 0,-1-1 0,1 0 0,-1-1 0,1 1 0,0-1 0,-1 1 0,5-1-1,9 0 263,0-1-1,27-3 1,-43 3-382,276-50 1636,70-10-1134,22 31-464,248-31-59,-360 14 30,81-11 43,-295 53-70,0 2 0,0 2 0,0 1 0,68 11 0,-75-8-669,-35-4 570,0-1 1,0 1-1,0-1 1,0 1-1,0-1 1,-1 1-1,1-1 1,0 0-1,-1 1 1,1-1-1,-1 0 1,0 0-1,0 1 0,0-1 1,0 0-1,0-2 1,1-30-352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0:4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10738,'0'0'55,"0"1"-1,0 0 0,0 0 1,1 0-1,-1-1 0,0 1 1,1 0-1,-1-1 0,0 1 1,1 0-1,-1-1 0,1 1 1,-1 0-1,1-1 0,0 1 1,-1-1-1,1 1 0,-1-1 1,1 1-1,0-1 0,0 1 1,-1-1-1,1 0 0,0 1 1,0-1-1,0 0 0,22-3 1012,-11 0-775,47-13 966,-44 11-1009,0 0 0,0 1 0,22-2 0,99-8 334,-99 11-479,-8 0-41,0 1 0,0 1-1,0 2 1,1 0 0,40 9-1,70 22-29,-83-20-21,0-1 0,1-3-1,64 0 1,-110-8-9,109-2 11,-27-1 15,53-11 52,151 3 1,-176 19-54,-72-7-9,0 2 1,62 12 0,39 3 3,27-16 2,-98-3-26,82-6 30,153 1-8,166-11-6,-208 11 1,227-9-3,-175 6 0,-74-4 6,82-1-7,192 16 15,-100-1 38,-339 0-69,292 6-49,-259-5 75,159-18 1,-146 7-2,158 11 0,119 20 12,-135 0-36,-62-12 11,290 33-21,-340-19 39,194 4-1,-302-30 74,-50 1-75,-1 1 1,1-1-1,-1 0 0,1 0 0,-1 0 0,0 0 0,1-1 0,-1 1 1,0-1-1,0 0 0,0 0 0,3-3 0,19-12 132,-23 16-185,1 0 0,-1 0-1,0 0 1,0 0 0,0 0 0,0-1 0,-1 1 0,1-1 0,0 1 0,0-1-1,-1 0 1,1 0 0,-1 1 0,0-1 0,1 0 0,-1 0 0,0-1 0,0 1-1,0 0 1,-1 0 0,2-5 0,-1-31-245,-2 10 117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51 110 17332,'1'5'286,"1"1"1,-1-1-1,-1 1 1,1-1-1,-1 1 0,0-1 1,0 1-1,0-1 1,-1 0-1,-2 8 1,1 1 361,-47 306 1257,48-291-2120,4-24-173,3-17-114,5-26-852,8-60-1,-10 52 536,19-138-1709,-20 127 2002,-10 274 2590,3-197-1767,1 0 0,1 1 0,1-1 0,12 38 0,-14-52-149,0 0 0,1-1 1,0 0-1,0 1 0,0-1 0,1-1 0,-1 1 1,1 0-1,7 5 0,-8-8-21,0 1-1,0-2 1,0 1-1,0 0 1,0-1-1,0 1 1,0-1 0,1 0-1,-1 0 1,0 0-1,1-1 1,-1 1-1,1-1 1,-1 0 0,1 0-1,-1 0 1,6-1-1,-2 0 73,-1-1 0,0 0-1,0 0 1,0-1 0,0 0-1,0 0 1,0 0 0,-1 0-1,1-1 1,-1 0 0,0 0-1,0-1 1,-1 0 0,1 1-1,6-11 1,0 0 153,-1-1 0,-1-1 0,0 1 0,8-23 0,-5 5-180,-1-1 1,-2-1 0,-1 0-1,-2 0 1,-2-1 0,-1 1-1,-2-38 1,-1 67-294,0 4 13,0 1 0,0-1 1,0 0-1,0 1 0,0-1 1,0 0-1,-1 1 0,1-1 1,-1 1-1,0-1 0,1 1 1,-1-1-1,-1 1 0,-1-4 1,3 6-56,-1 1 0,0 0 1,1-1-1,-1 1 0,1 0 0,-1 0 1,1-1-1,0 1 0,-1 0 0,1 0 1,0 0-1,0-1 0,-1 1 1,1 0-1,0 0 0,0 0 0,0 0 1,0 0-1,0 1 0,-2 24-948,2-7 40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0:2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19 434 14611,'-19'37'3195,"21"-37"-2994,1-1 0,-1 1 0,0-1 0,1 1-1,-1-1 1,0 0 0,0 0 0,0 0-1,0 0 1,2-2 0,20-11 237,-2-1 0,0-1 0,26-24 0,55-64 515,-66 66-605,141-155 636,-176 190-973,2-2 9,0 1 0,0 0 0,0-1 0,0 2 0,1-1 1,-1 0-1,9-4 0,-13 8-19,0 0 0,0 0 0,1 0 1,-1 0-1,0 0 0,0 0 0,1 0 0,-1-1 1,0 1-1,1 0 0,-1 0 0,0 0 0,0 0 1,1 0-1,-1 1 0,0-1 0,0 0 0,1 0 1,-1 0-1,0 0 0,0 0 0,1 0 0,-1 0 1,0 0-1,0 1 0,1-1 0,-1 0 0,0 0 1,0 0-1,0 0 0,1 1 0,-1-1 0,0 0 0,0 0 1,0 1-1,0-1 0,0 0 0,1 0 0,-1 1 1,0-1-1,0 0 0,0 0 0,0 1 0,0-1 1,0 0-1,0 16 24,-6 14-12,-1 0 0,-1 0 0,-14 31 0,4-8 6,-43 105 77,34-92 29,-29 104-1,55-167-228,0-1 0,1 0 1,-1 0-1,1 0 0,0 1 1,-1-1-1,1 0 0,0 1 0,1 2 1,4-5-1186,5-12 752,2-5-3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0:3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23 15371,'1'-2'299,"0"0"0,1 1 0,-1-1 0,0 1 0,1-1 0,-1 1 0,1-1 0,-1 1 0,1 0 0,0-1 0,0 1 0,-1 0 0,1 0 0,0 1 0,0-1 1,3-1-1,-2 2-168,0 0 1,1 0 0,-1 0 0,0 1 0,0-1 0,0 1 0,0 0 0,0 0 0,0 0 0,4 2 0,1 0-69,-1 1-1,0 0 1,0 0-1,0 0 1,-1 1-1,1 0 1,-1 0-1,0 1 1,-1 0-1,1 0 1,6 10-1,-6-6-3,0 0 0,-1 1 0,0-1 0,-1 1-1,0 0 1,0 0 0,2 16 0,-3-3 29,-1 1 0,0-1 0,-2 1 0,-1 0 0,-1-1 1,-1 0-1,-6 25 0,-3-3 69,-2 0 0,-2-1 0,-39 78 0,22-64-249,-2-2-1,-46 59 0,74-107-125,-24 28-347,30-35 539,-1-1 1,0 1-1,0 0 1,1-1-1,-1 0 0,0 1 1,0-1-1,0 0 0,0 0 1,0 0-1,-1 0 1,1 0-1,0-1 0,0 1 1,-1-1-1,-2 1 1,-7-3-302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0:3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64 14627,'31'-63'7008,"-31"63"-6973,0 0-1,0 0 0,-1 0 1,1 0-1,0 0 0,0 0 1,0 1-1,0-1 0,0 0 1,0 0-1,0 0 0,0 0 0,0 0 1,0 0-1,0 0 0,0 1 1,0-1-1,0 0 0,0 0 1,0 0-1,0 0 0,0 0 1,0 0-1,0 1 0,0-1 1,0 0-1,0 0 0,0 0 1,0 0-1,1 0 0,-1 0 1,0 0-1,0 0 0,0 0 1,0 1-1,0-1 0,0 0 0,0 0 1,0 0-1,0 0 0,0 0 1,1 0-1,-1 0 0,0 0 1,0 0-1,0 0 0,0 0 1,0 0-1,0 0 0,0 0 1,1 0-1,-1 0 0,0 0 1,0 0-1,0 0 0,0 0 1,0 0-1,0 0 0,1 0 1,-1 0-1,0 0 0,0 0 1,0 0-1,0 0 0,0 0 0,0 0 1,0 0-1,1 0 0,-1 12 366,-26 171 845,11-94-1079,-3 13-2,-8 64-769,26-165 546,0 0-1,-1 0 1,1 0-1,0 0 0,0 0 1,0 0-1,0 0 1,0 0-1,0 0 0,0 0 1,0 0-1,1 0 0,-1 0 1,0 0-1,1 0 1,-1-1-1,0 1 0,1 0 1,-1 0-1,2 1 1,-2-2-3,1 0 0,0 0 0,-1 0 0,1 0 0,-1 0 0,1 0 0,0 0 0,-1 0 0,1 0 0,-1 0 0,1 0 1,-1 0-1,1-1 0,0 1 0,-1 0 0,1 0 0,-1-1 0,1 1 0,-1-1 0,1 1 0,-1 0 0,1-1 0,-1 0 0,31-33-1553,-30 32 1656,25-32-790,3-11-31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0:3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30 14563,'15'-23'1600,"-11"17"394,-10 26-349,-15 45-931,3 1 0,3 0 0,3 2 0,-6 121 0,17-174-783,1-4-237,0 0 0,-1 0-1,-1 0 1,1 0 0,-5 11 0,6-22 181,0 1 0,-1-1 0,1 1 0,0-1 0,-1 1-1,1 0 1,0-1 0,-1 0 0,1 1 0,-1-1 0,1 1 0,-1-1 0,1 1 0,-1-1 0,1 0 0,-1 1 0,0-1-1,1 0 1,-1 0 0,1 0 0,-1 1 0,0-1 0,1 0 0,-1 0 0,0 0 0,1 0 0,-1 0 0,0 0 0,1 0 0,-1 0-1,0 0 1,0-1 0,-21-7-1440,5-3 331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0:3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 16516,'-4'-7'1880,"2"4"-1296,7 0-200,3 3 976,8 0-431,7-3-225,6-1-336,5-1-144,8 3-440,-1-4-232,6 3-552,-1 0 2192,-1-1-1296,-5 4-88,1 0-80</inkml:trace>
  <inkml:trace contextRef="#ctx0" brushRef="#br0" timeOffset="1">612 57 15011,'-10'11'959,"0"-1"0,-1 0-1,-14 10 1,13-10 13,0 0 0,-19 20 0,28-26-836,-1 0 0,2 0-1,-1 1 1,0-1 0,1 0 0,0 1 0,0 0 0,0-1-1,1 1 1,-1 0 0,1 0 0,-1 9 0,2-12-104,0 0 0,0 1 0,0-1 0,0 0 0,1 1 0,-1-1 0,0 0 1,1 0-1,0 1 0,0-1 0,-1 0 0,1 0 0,0 0 0,1 0 0,-1 0 0,0 0 1,1 0-1,-1 0 0,1-1 0,-1 1 0,1 0 0,0-1 0,0 1 0,-1-1 0,1 0 1,0 0-1,0 0 0,1 0 0,-1 0 0,0 0 0,0 0 0,0-1 0,1 1 0,2 0 1,3 0 48,0 0 0,1 0 0,-1-1 0,1 0 0,-1-1 0,0 1 0,0-2 0,13-2 0,-2-2 120,0 0-1,-1-2 1,23-12-1,-34 17-112,0-1 0,0-1 0,-1 1 0,0-1 0,1 0 0,-2-1-1,1 1 1,-1-1 0,0 0 0,0 0 0,5-9 0,-10 14-66,1-1 1,0 1-1,0-1 0,-1 1 1,1-1-1,-1 1 0,1-1 1,-1 0-1,0 1 1,0-1-1,1 0 0,-1 1 1,0-1-1,-1 0 1,1 0-1,0 1 0,0-1 1,-1 0-1,1 1 0,-1-1 1,1 1-1,-1-1 1,-1-2-1,0 2-2,0 0 0,0-1 0,-1 1-1,1 0 1,0 1 0,-1-1 0,1 0 0,-1 1 0,1-1 0,-1 1 0,0 0-1,-4-1 1,0-1-214,0 2-1,0-1 0,0 1 0,1 0 1,-1 1-1,0-1 0,0 2 0,0-1 0,0 1 1,0 0-1,-8 2 0,12-2 83,-1 1 0,0 0 0,0 0-1,1 1 1,-1-1 0,1 1 0,-1-1 0,-2 5 0,-5 6-554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3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23037,'3'8'1800,"3"-1"-1568,-6-2-160,-3-8 280,3 1-464,1-1-312,2 1-768,3 2-1681,-6-6 2361,-7-1-1712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3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28 20388,'-1'1'1553,"-4"1"-1265,1-4-232,5-3 176,5-1-448,0-3 256,-2 4-128,-2 2-192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3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34 912 14403,'-32'58'2970,"31"-52"-1584,4-5-292,10-7 7,19-20-188,-2-1 1,41-45 0,-34 32-529,588-653 1276,-537 580-1707,-193 289-76,93-153 103,-33 67-6,42-81 22,-1 0 0,1 0 0,1 1 0,0-1 0,0 1 1,1-1-1,0 1 0,1 9 0,0-17 2,0 0 0,0 0 0,0 0 1,1 0-1,-1 0 0,1 0 0,-1 0 0,1 0 0,0 0 1,0-1-1,0 1 0,0 0 0,0 0 0,0-1 1,1 1-1,-1-1 0,0 1 0,1-1 0,2 2 0,-1-1 1,0 0 0,0-1 0,0 0 0,0 1 0,1-1 0,-1 0 0,0-1 0,1 1 0,-1-1 0,6 1 0,2-1 3,0-1 1,0 0-1,0-1 1,-1 0 0,1 0-1,15-6 1,-8 0 3,-1 0 1,1-2-1,-2 1 1,1-2-1,-1 0 1,-1-1-1,0-1 0,-1 0 1,14-17-1,-10 9 6,-2-1 0,0 0 0,-1-2 0,-1 1 0,19-48 0,-50 111 12,-29 82 119,39-99-97,1-1 1,1 1 0,-4 36 0,9-54-36,-1 0-1,1-1 1,0 1 0,1 0-1,-1 0 1,1 0 0,0-1-1,0 1 1,0 0 0,1-1-1,0 1 1,0-1 0,5 9-1,-5-10-29,0-1-1,1 1 1,0-1-1,-1 1 1,1-1-1,0 0 1,0 0-1,0 0 1,0 0-1,1-1 1,-1 0-1,0 1 1,1-1-1,-1 0 1,1 0-1,-1-1 1,1 1-1,0-1 1,4 0-1,1 0-8,1 0-1,-1-1 0,1 0 1,-1 0-1,10-4 1,8-5-99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3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14115,'7'-15'1955,"-4"10"1064,-3 18-726,1-12-2209,-1 1-1,0-1 1,0 1 0,0 0 0,1-1-1,-1 1 1,1-1 0,-1 1 0,1-1-1,0 1 1,0-1 0,-1 0 0,1 1-1,0-1 1,0 0 0,0 0 0,0 0-1,1 1 1,-1-1 0,0 0 0,0 0-1,1-1 1,-1 1 0,1 0 0,-1 0-1,0-1 1,1 1 0,-1-1 0,1 1 0,0-1-1,-1 0 1,1 1 0,2-1 0,7 1 70,0 0 0,0-1 0,21-2 0,-19 1-49,90-8 176,-28 1-217,133 4 0,-204 5-80,-1-1 1,1 0-1,-1 1 1,1 0-1,-1 0 0,1 0 1,-1 0-1,0 0 1,4 2-1,-7-2 11,0-1-1,1 0 1,-1 0 0,1 1-1,-1-1 1,0 0 0,1 1-1,-1-1 1,0 1 0,0-1-1,1 0 1,-1 1-1,0-1 1,0 1 0,1-1-1,-1 1 1,0-1 0,0 1-1,0-1 1,0 1 0,0-1-1,0 1 1,0-1 0,0 1-1,0 0-1,-1 1-1,1-1 1,0 0 0,-1 0-1,0 0 1,1 0-1,-1 0 1,0 0-1,0 0 1,1 0-1,-1 0 1,0-1 0,0 1-1,-1 1 1,-18 11 0,0 0 1,-1-1-1,0-1 1,-1-1-1,-31 9 1,-7 5 137,-3 1 20,30-13-177,1 2 0,1 0-1,-48 32 1,76-43-1658,8-5 938,16-7 586,-6 3-326,6-1 30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3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0 16420,'-5'4'349,"0"0"1,-1 0 0,1-1-1,-1 0 1,0 0 0,-7 2 0,-10 6 385,-51 28 795,-109 60 1325,142-73-2321,1 1 0,-46 39-1,63-42-1282,23-24 723,0 0-1,0 0 1,0 0-1,-1 0 1,1 0-1,0 0 1,0 0-1,0 0 1,0 0-1,-1 0 1,1-1-1,0 1 1,0 0-1,0 0 1,0 0-1,0 0 1,0 0 0,-1 0-1,1 0 1,0-1-1,0 1 1,0 0-1,0 0 1,0 0-1,0 0 1,0-1-1,0 1 1,0 0-1,0 0 1,0 0-1,0 0 1,-1-1-1,1 1 1,0 0 0,0 0-1,0 0 1,0 0-1,1-1 1,-1 1-1,0 0 1,0 0-1,0 0 1,0 0-1,0-1 1,0 1-1,2-16-302,4-3-95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22 20420,'-1'14'824,"-1"-1"-1,0 0 1,-5 18 0,-4 30 358,11-56-1153,0 0 0,0 0 0,0 0 0,1 0-1,-1 1 1,1-1 0,1 0 0,-1 0 0,4 8-1,-4-11-23,0 0-1,0 0 0,0 0 0,0 0 0,1 0 1,-1-1-1,0 1 0,1 0 0,-1-1 0,1 1 0,0-1 1,-1 1-1,1-1 0,0 0 0,0 0 0,0 0 1,0 0-1,0 0 0,3 0 0,-2 0 3,0-1 1,0 1-1,0-1 1,1 0-1,-1 0 0,0-1 1,0 1-1,0-1 1,1 1-1,-1-1 0,6-2 1,-1-1 18,1 0 1,-1-1 0,0 0-1,0 0 1,-1-1 0,1 0-1,-1 0 1,7-8-1,-3 0 28,-1 0 0,0 0-1,-1-1 1,0 0 0,-1-1-1,-1 0 1,-1 0 0,7-26-1,-11 27-15,-2 15-38,0 0 1,0 0-1,0 0 0,0 0 1,0 0-1,0 0 1,-1 0-1,1 0 1,0 0-1,0 0 0,0 0 1,0-1-1,0 1 1,0 0-1,0 0 1,0 0-1,0 0 0,0 0 1,0 0-1,0 0 1,-1 0-1,1 0 1,0 0-1,0 0 0,0 0 1,0 0-1,0 0 1,0 0-1,0 0 1,0 0-1,0 0 0,0 0 1,-1 0-1,1 0 1,0 0-1,0 0 1,0 0-1,0 0 0,0 0 1,0 0-1,0 0 1,0 0-1,0 0 0,0 1 1,-1-1-1,1 0 1,0 0-1,0 0 1,0 0-1,0 0 0,0 0 1,0 0-1,0 0 1,0 0-1,0 0 1,0 0-1,0 0 0,0 1 1,-13 21-6,8-6 6,0-1 0,1 1 0,1 0 0,-2 19 1,4-28-9,1 1 0,-1-1-1,2 1 1,-1-1 0,1 0 0,0 1 0,0-1 0,1 0 0,0 1 0,1-1 0,3 9 0,-5-14-38,1 0 0,-1 0-1,0 0 1,1 0 0,0 0 0,-1 0 0,1 0 0,0 0 0,0-1 0,0 1-1,0-1 1,0 1 0,0-1 0,1 0 0,-1 0 0,0 0 0,1 0-1,-1 0 1,5 1 0,-3-2-112,0 0 1,0 0-1,-1 0 0,1-1 0,0 1 1,0-1-1,0 0 0,0 0 0,-1 0 1,1-1-1,6-2 0,0-2-356,0-1 0,0 0 0,0 0-1,-1-1 1,0 0 0,0 0 0,11-16-1,-3 1-195,-2-1 0,17-35 0,-3-6-362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3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39 936 11963,'-14'31'1375,"8"-19"-387,0 0-1,-6 21 1,12-25 70,3-7-10,12-13 220,126-158 2023,-12-14-1739,-125 178-1495,185-291 1404,-140 209-1001,57-141 0,-102 216-467,-7 16-60,-10 20-9,-69 154-134,65-136 183,3 0 0,-14 60 0,26-93 23,1-1-1,0 1 1,0-1 0,0 1-1,1 0 1,0-1 0,2 12-1,-1-17 5,-1 0-1,1 0 1,0-1-1,-1 1 1,1-1 0,0 1-1,0 0 1,0-1-1,0 1 1,0-1-1,0 0 1,0 1-1,1-1 1,-1 0 0,0 0-1,1 0 1,-1 0-1,1 0 1,0 0-1,-1 0 1,1 0-1,-1-1 1,1 1 0,0 0-1,0-1 1,-1 0-1,1 1 1,0-1-1,0 0 1,0 0 0,-1 0-1,1 0 1,0 0-1,0-1 1,3 0-1,6-1 5,0 0-1,0-2 1,-1 1 0,1-1-1,-1 0 1,0-1-1,0-1 1,-1 1 0,14-11-1,3-4 36,44-46 0,-31 23 5,-2-2 0,-2-1 0,-2-1 1,-3-3-1,26-53 0,-54 99-41,1 0-1,-1 0 1,0-1-1,0 1 1,0 0-1,-1-1 1,0 0-1,1 1 1,-1-8-1,-1 12-2,0 0 0,0 0 0,-1 0 0,1 0 0,0 0 0,0 0 0,-1 0 0,1 0-1,0 0 1,0 0 0,-1 0 0,1 0 0,0 0 0,0 0 0,-1 0 0,1 0 0,0 0-1,0 0 1,-1 0 0,1 0 0,0 1 0,0-1 0,0 0 0,-1 0 0,1 0 0,0 0 0,0 1-1,0-1 1,0 0 0,-1 0 0,1 0 0,0 1 0,0-1 0,0 0 0,0 0 0,0 1-1,0-1 1,0 0 0,0 0 0,0 1 0,-11 13-10,-71 144-33,69-128-31,2 0 0,1 1 0,-9 49 0,18-72-125,-1 0 0,2 0-1,-1 0 1,1 1 0,1-1 0,1 13-1,-1-18 114,-1 0-1,1 0 0,0 0 0,0-1 1,0 1-1,1-1 0,-1 1 0,1-1 1,-1 1-1,1-1 0,0 0 0,-1 0 1,1 1-1,1-1 0,-1-1 0,0 1 0,0 0 1,1 0-1,-1-1 0,1 0 0,-1 1 1,6 1-1,17 3-593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4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18732,'-7'7'406,"-14"17"954,-30 46-1,46-62-1214,0 0-1,1 1 0,0 0 1,0 0-1,1 0 0,0 0 1,1 0-1,0 1 0,0-1 1,0 12-1,2-20-124,0 1 0,0 0 1,0 0-1,0-1 0,0 1 0,0 0 1,0-1-1,0 1 0,1 0 0,-1 0 1,1-1-1,-1 1 0,1-1 0,0 1 0,0 0 1,-1-1-1,1 0 0,0 1 0,0-1 1,1 1-1,-1-1 0,0 0 0,0 0 1,1 0-1,-1 0 0,0 0 0,1 0 0,-1 0 1,1 0-1,-1 0 0,1-1 0,0 1 1,-1-1-1,1 1 0,0-1 0,1 1 1,2-1 44,-1 0 0,0 0 0,0-1 0,0 1 0,0-1 0,0 0 0,0 0 0,0-1 0,0 1 0,0-1 0,0 1 0,-1-1 0,1-1 0,4-2 0,0-1 89,-1-1 0,0 1-1,0-1 1,0 0 0,-1-1-1,6-9 1,-9 13-102,-1 1 0,0-1-1,0 0 1,0 0 0,0-1 0,-1 1 0,0 0-1,0 0 1,0-1 0,0 1 0,0-1 0,-1 1-1,0-1 1,0 1 0,-1-8 0,0 10-51,1 1 1,-1-1 0,1 0-1,-1 1 1,0-1-1,0 1 1,0-1 0,0 1-1,0-1 1,0 1-1,0-1 1,0 1 0,0 0-1,-1 0 1,1 0-1,0 0 1,-1 0 0,1 0-1,-1 0 1,0 0-1,1 0 1,-1 1 0,1-1-1,-1 1 1,0-1-1,0 1 1,1 0 0,-1-1-1,0 1 1,0 0-1,1 0 1,-1 0 0,0 1-1,-2-1 1,-5 1-475,-1 1-1,1 0 1,-1 0 0,-13 7 0,21-7 98,0 3-121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4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15171,'0'0'69,"0"1"-1,0-1 0,0 0 1,0 0-1,0 0 0,-1 0 1,1 0-1,0 0 0,0 0 1,0 1-1,0-1 0,0 0 1,0 0-1,0 0 0,0 0 1,0 0-1,0 1 1,0-1-1,0 0 0,0 0 1,0 0-1,0 0 0,0 0 1,0 0-1,0 1 0,0-1 1,0 0-1,1 0 0,-1 0 1,0 0-1,0 0 0,0 0 1,0 0-1,0 0 0,0 1 1,0-1-1,0 0 1,0 0-1,1 0 0,-1 0 1,0 0-1,0 0 0,0 0 1,0 0-1,0 0 0,0 0 1,0 0-1,1 0 0,-1 0 1,12 2 1777,15-5-202,142-33 1488,-106 21-2989,0 2 0,88-7 0,-135 20-1326,-14 0 290,-10 0 426,-7 2-145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4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15683,'-7'7'2073,"3"1"-1193,5-3-208,8-1 1185,5-2-529,8-1-152,3 0-336,10-1-152,5 2-240,4-2-87,-1 1-225,-3 2-120,-5-3-376,-2 2-425,-9-4 665,-7 2-120,-11-7-72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4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10 447 15515,'-2'4'341,"1"-2"19,0 0 1,0 0-1,0 1 0,0-1 1,1 0-1,-1 1 0,1-1 1,-1 5-1,1-7-315,0 0 1,0 0-1,0 1 1,0-1-1,0 0 0,0 0 1,0 0-1,1 1 0,-1-1 1,0 0-1,0 0 1,0 0-1,0 1 0,1-1 1,-1 0-1,0 0 0,0 0 1,0 0-1,1 0 1,-1 1-1,0-1 0,0 0 1,0 0-1,1 0 0,-1 0 1,0 0-1,0 0 1,1 0-1,-1 0 0,0 0 1,0 0-1,1 0 1,17-4 1063,14-10-331,0-1 0,-1-2-1,0-1 1,46-37 0,-26 13-172,72-76 0,-96 89-435,24-33 0,-45 53-124,1-1 0,-2 1 0,1-1-1,-1 0 1,0 0 0,-1-1-1,-1 0 1,4-15 0,-10 28 14,-6 14-55,-10 21-21,16-31 2,-47 118 11,44-106-108,1 1 0,0-1 0,1 1 1,-2 36-1,6-52-18,0-1 1,0 0 0,0 1 0,0-1-1,0 1 1,1-1 0,-1 0-1,1 1 1,-1-1 0,1 0 0,0 0-1,0 1 1,0-1 0,0 0-1,0 0 1,1 0 0,-1 0 0,0 0-1,1 0 1,0-1 0,-1 1-1,1 0 1,0-1 0,0 0 0,0 1-1,0-1 1,0 0 0,0 0-1,0 0 1,1 0 0,-1 0 0,0 0-1,0-1 1,1 1 0,-1-1-1,0 0 1,1 0 0,-1 1 0,1-2-1,-1 1 1,0 0 0,1 0-1,-1-1 1,0 1 0,1-1-1,2-1 1,9-2-957,1-1 0,-1-1 0,0-1 0,-1 0 0,1 0-1,-1-1 1,20-17 0,78-79-1994,-86 78 3011,-9 11 1372,0-1 0,-1-1 0,-1 0 0,19-30 0,-31 37 999,-8 13-620,-10 13-277,-3 7-670,0 2 0,2 0 0,-17 33 0,28-46-707,0 0 0,1 1 0,0 0 0,1 0 0,0 0 0,1 0 0,1 0 0,0 1 0,0 19 0,2-30-8,0-1-1,0 1 0,1 0 0,-1-1 1,1 1-1,-1-1 0,1 0 1,0 1-1,0-1 0,0 1 0,0-1 1,1 0-1,-1 0 0,1 0 1,-1 0-1,1 0 0,0 0 0,-1 0 1,1-1-1,0 1 0,0 0 1,1-1-1,-1 0 0,0 1 0,0-1 1,1 0-1,-1 0 0,0 0 1,1-1-1,-1 1 0,1-1 0,-1 1 1,1-1-1,-1 0 0,4 0 1,3 1 92,0-2 1,0 1 0,-1-1 0,1 0-1,0-1 1,0 0 0,-1-1 0,16-6-1,-15 5 5,1-1-1,-1-1 1,-1 1-1,1-2 1,-1 1 0,0-1-1,0 0 1,-1-1-1,0 0 1,-1 0-1,1 0 1,-1-1-1,-1 0 1,8-15 0,-11 17-83,1 0 1,-1 1 0,0-1-1,0 0 1,-1 0 0,0 0 0,-1 0-1,1 0 1,-1 0 0,-1 0 0,1 0-1,-1 0 1,0 0 0,-1 0 0,1 0-1,-2 0 1,1 0 0,-1 1 0,0-1-1,0 1 1,0 0 0,-8-9-1,9 11-36,-1 0 0,0 1-1,0-1 1,-1 1-1,1 0 1,-1 0-1,1 0 1,-1 1-1,0-1 1,0 1-1,0 0 1,-8-3-1,10 4-100,-1 1 0,1-1 0,0 1 0,-1 0 0,1 0 0,-1 0 0,1 0 0,-1 0 0,1 1 0,0-1-1,-1 1 1,1-1 0,0 1 0,-1 0 0,1 0 0,0 0 0,0 0 0,0 1 0,0-1 0,0 0 0,0 1 0,0 0 0,0-1 0,0 1 0,-1 2 0,1-2-15,0 1 0,0-1 0,0 0 0,0-1-1,0 1 1,-1 0 0,1 0 0,-4 1 0,-3 0-584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4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18076,'13'-10'2522,"-10"8"-340,-5 9-618,-1 2-1235,-13 42 259,10-36-576,1 1 0,1-1 0,0 1 0,1 0 0,-1 24 0,4-40-6,-1 1 0,1-1 0,0 1 0,0 0 0,0-1 0,1 1 0,-1 0 0,0-1 0,0 1-1,0 0 1,0-1 0,1 1 0,-1-1 0,0 1 0,0-1 0,1 1 0,-1 0 0,1-1 0,-1 1-1,0-1 1,1 0 0,-1 1 0,1-1 0,-1 1 0,1-1 0,-1 0 0,1 1 0,-1-1 0,2 1-1,0-1 8,0 0-1,-1 0 1,1 1-1,0-1 1,0-1-1,-1 1 1,1 0-1,0 0 1,0-1-1,-1 1 1,3-1-1,6-3 73,0-1 0,17-9 0,-26 13-74,50-30 447,80-64 0,-126 90-427,-3 4-20,-1-1 0,1 1 0,0-1 0,-1 1 1,1 0-1,0 0 0,0-1 0,0 1 0,0 0 0,0 1 0,0-1 0,0 0 0,3 0 0,-4 1-10,-1 1 0,1-1-1,-1 1 1,1-1 0,-1 0-1,0 1 1,1-1 0,-1 1-1,0 0 1,1-1 0,-1 1-1,0-1 1,1 1 0,-1-1-1,0 1 1,0 0-1,0-1 1,0 1 0,0 0-1,0-1 1,0 1 0,0-1-1,0 1 1,0 0 0,0-1-1,0 1 1,-1 1 0,-1 20-14,-3-3 5,0 0 1,-12 25 0,11-30 35,1 0 0,0 1-1,1 0 1,0-1 0,-1 20 0,4-33-59,1-1 1,0 1-1,0 0 0,0-1 0,-1 1 1,1 0-1,0-1 0,0 1 0,0 0 1,0-1-1,0 1 0,0 0 0,1-1 0,-1 1 1,0-1-1,0 1 0,0 0 0,1-1 1,-1 1-1,0 0 0,1-1 0,-1 1 1,0-1-1,1 1 0,-1-1 0,1 1 1,-1-1-1,1 1 0,-1-1 0,1 1 1,-1-1-1,1 0 0,-1 1 0,1-1 1,-1 0-1,1 0 0,0 1 0,-1-1 0,1 0 1,0 0-1,-1 0 0,1 0 0,0 0 1,-1 0-1,1 0 0,0 0 0,-1 0 1,1 0-1,0 0 0,-1 0 0,1 0 1,0 0-1,-1-1 0,1 1 0,-1 0 1,1 0-1,0-1 0,0 0 0,6-2-410,1-1 0,-1-1 0,11-8 0,-13 9 463,19-13-687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4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9 186 12227,'-9'0'2979,"12"-7"-947,14-7 241,71-57 2190,-54 43-3425,38-26 0,-71 53-1020,1 0 1,0 0 0,-1-1 0,1 1-1,0 0 1,0 1 0,0-1 0,0 0-1,0 0 1,0 1 0,0-1 0,0 1 0,0 0-1,0 0 1,0 0 0,1 0 0,-1 0-1,0 0 1,0 0 0,0 1 0,0-1-1,0 1 1,4 1 0,-4-1-19,0 1 0,-1 0 0,1 0 0,0-1 0,0 1 0,-1 0 0,1 1 0,-1-1 0,0 0 0,0 0 0,0 1 0,0-1 0,0 0 0,0 1 0,0-1 0,-1 1 0,1-1 0,-1 6 0,1-1-7,-1 1 0,-1-1-1,1 1 1,-1-1-1,0 1 1,-1-1 0,0 0-1,0 1 1,-1-1 0,0 0-1,-3 7 1,-9 21-1489,15-34 1465,0-1 1,0 0-1,0 0 1,1 0-1,-1 0 0,0 0 1,0 0-1,0 0 1,0 0-1,0 0 0,0 1 1,0-1-1,0 0 1,1 0-1,-1 0 0,0 0 1,0 0-1,0 0 1,0 0-1,0 0 0,0 0 1,0 0-1,1 0 1,-1 0-1,0 0 0,0 0 1,0 0-1,0 0 1,0 0-1,0 0 0,1 0 1,-1 0-1,0 0 1,0 0-1,0 0 0,0 0 1,0-1-1,0 1 1,0 0-1,0 0 0,1 0 1,-1 0-1,0 0 1,0 0-1,0 0 0,0 0 1,0 0-1,0-1 1,0 1-1,0 0 0,0 0 1,0 0-1,0 0 1,0 0-1,0 0 0,0 0 1,0-1-1,8-5-237,2-7-392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1:4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17636,'14'-5'2915,"-8"10"-563,-7 20-270,1-20-2152,-13 54 772,10-46-540,-1 0 0,2 1 1,0-1-1,-1 25 0,3-37-155,0 0 0,0-1-1,1 1 1,-1 0 0,0-1-1,0 1 1,1 0-1,-1-1 1,0 1 0,1-1-1,-1 1 1,1-1 0,-1 1-1,1-1 1,-1 1 0,1-1-1,-1 1 1,1-1 0,-1 1-1,1-1 1,0 0-1,-1 0 1,1 1 0,0-1-1,-1 0 1,1 0 0,0 0-1,-1 1 1,1-1 0,0 0-1,-1 0 1,1 0 0,0 0-1,-1 0 1,1 0-1,0-1 1,-1 1 0,1 0-1,0 0 1,-1 0 0,1-1-1,1 0 1,32-12 61,139-91 93,-77 42-126,-68 49-32,-16 13-20,-12 0 15,0 1 1,0-1-1,0 0 0,0 1 0,1-1 1,-1 0-1,0 1 0,0-1 0,0 0 1,0 1-1,0-1 0,0 0 0,0 1 1,0-1-1,0 0 0,0 1 0,0-1 1,0 1-1,0-1 0,0 0 1,0 1-1,0-1 0,-1 0 0,1 1 1,0-1-1,0 0 0,0 1 0,-1-1 1,1 0-1,0 0 0,-1 1 0,-16 27-62,10-18 48,1 0 1,0 0-1,1 1 1,0-1-1,-6 21 1,11-31 16,0 1-1,0 0 0,0-1 1,0 1-1,0-1 1,0 1-1,0-1 1,0 1-1,0 0 1,0-1-1,1 1 1,-1-1-1,0 1 1,0-1-1,1 1 0,-1-1 1,0 1-1,1-1 1,-1 1-1,0-1 1,1 0-1,-1 1 1,1-1-1,-1 1 1,1-1-1,-1 0 1,1 0-1,-1 1 0,1-1 1,-1 0-1,1 0 1,-1 1-1,1-1 1,-1 0-1,1 0 1,0 0-1,-1 0 1,1 0-1,-1 0 0,1 0 1,-1 0-1,1 0 1,0 0-1,-1 0 1,1-1-1,-1 1 1,1 0-1,31-7 19,-9-4-3,0 0 0,31-21 0,21-10 2,-75 41-21,1 1 1,0-1-1,-1 1 1,1-1 0,0 1-1,0 0 1,-1-1-1,1 1 1,0 0-1,0 0 1,0 0 0,-1 0-1,1-1 1,0 1-1,0 0 1,0 0-1,-1 0 1,1 1 0,0-1-1,0 0 1,0 0-1,-1 0 1,1 1-1,0-1 1,0 0-1,-1 1 1,1-1 0,1 1-1,-1 0-1,-1 0 0,1 1 0,-1-1-1,1 0 1,-1 1 0,0-1 0,1 0-1,-1 0 1,0 1 0,0-1 0,0 1 0,0-1-1,0 0 1,0 1 0,-1 1 0,-1 9 3,-1 1 0,-7 20 0,9-31 10,0 1-126,0-1 0,0 0 0,0 1 0,-1-1-1,1 0 1,0 0 0,-1 0 0,0 0 0,1 0 0,-1 0 0,0 0 0,0-1 0,0 1 0,0-1 0,0 1 0,-3 0 0,1 0-262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35 14803,'8'-5'383,"1"0"-1,0 1 1,0 0-1,0 1 1,1 0-1,-1 0 1,1 1-1,0 0 1,0 1-1,0 0 0,-1 0 1,1 1-1,0 0 1,15 3-1,-23-2-353,0-1-1,0 1 1,0 0-1,0-1 1,-1 1-1,1 0 1,0 0-1,0 0 1,-1 1-1,1-1 0,-1 0 1,1 1-1,-1-1 1,1 1-1,-1-1 1,0 1-1,0 0 1,1-1-1,-1 1 1,-1 0-1,1 0 1,0 0-1,0 0 1,-1 0-1,1 0 0,-1 0 1,1 0-1,-1 0 1,0 0-1,0 0 1,0 0-1,0 0 1,0 0-1,-1 0 1,0 3-1,-1 7 11,-1 0 0,-1-1 0,0 1-1,-9 19 1,-60 101 271,1-3 53,62-107-265,0 0-1,2 1 0,-11 46 0,17-63-112,1 0 0,0 0-1,0-1 1,1 1 0,0 0 0,0 0 0,0 0 0,1 0 0,0 0-1,0-1 1,0 1 0,1 0 0,0-1 0,0 1 0,0-1 0,1 0-1,0 1 1,0-1 0,0-1 0,0 1 0,1 0 0,0-1 0,0 0-1,0 1 1,0-2 0,1 1 0,0 0 0,0-1 0,0 0 0,8 4-1,5 1-221,-11-5 86,0 0 0,-1 1-1,1-1 1,6 6 0,-12-9 124,0 1 0,0 0 0,0 0 0,0 0-1,0 0 1,0 0 0,-1 0 0,1 0 0,0 0 0,0 0 0,-1 1 0,1-1 0,-1 0 0,1 0-1,-1 1 1,1-1 0,-1 0 0,0 1 0,0-1 0,0 0 0,1 1 0,-1-1 0,0 0-1,-1 1 1,1-1 0,0 1 0,-1 1 0,-18 47-200,14-41 236,1 1 0,0 0 0,1 0 0,0 0 0,1 0-1,0 0 1,-2 20 0,7-1-132,0 0-1,2 0 1,1 0 0,15 41-1,-4-13-314,-6-20 105,-6-21 347,0 1 0,-1-1 0,0 1 0,1 23 0,-5-35 96,0-1 0,-1 1 0,1 0 0,-1-1 0,1 1 0,-1-1 0,-1 0 0,1 1 0,-1-1-1,1 0 1,-1 0 0,0 0 0,-1 0 0,1 0 0,-1 0 0,0-1 0,1 1 0,-2-1 0,1 0-1,0 0 1,-5 4 0,1-2 85,0-1-1,0 1 0,0-1 1,0-1-1,-1 1 0,0-1 1,0-1-1,0 1 0,0-1 1,0-1-1,0 1 0,0-1 1,-1-1-1,1 0 0,0 0 1,-1 0-1,-13-3 0,20 2-211,1 1 1,-1-1-1,1 1 0,0-1 0,-1 0 0,1 0 0,-1 0 0,1 1 0,0-1 1,0 0-1,-1-1 0,1 1 0,0 0 0,0 0 0,0 0 0,0-1 0,0 1 1,1 0-1,-1-1 0,0 1 0,1-1 0,-1 1 0,0-1 0,1 1 0,0-1 1,-1 0-1,1 1 0,0-1 0,0 1 0,0-1 0,0-1 0,5-17-183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17620,'10'3'2104,"6"-3"-1336,8-3-328,6-3 1057,12 1-593,5-1-144,3 0-456,-1 1-328,-4 2-656,-5 3-256,-14 3-288,-9 4-89,-17 1 745,-9 1-376,-15 1-32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14835,'-19'88'7058,"-17"104"-4112,32-161-2812,1 0 0,2 0 0,2 0-1,4 40 1,-4-67-160,0 0 1,0 0-1,0 0 0,0-1 1,0 1-1,1 0 0,0 0 1,0-1-1,0 1 0,3 3 1,-4-6 10,0 0 0,0 0 0,0 0 0,0 0 0,0 0 0,0-1 0,0 1 0,0 0 0,0-1 0,0 1 0,0-1 0,1 0 0,-1 1 0,0-1 0,0 0 0,1 1 0,-1-1 0,0 0 0,0 0 0,1 0 0,-1 0 0,0 0 0,1-1 0,-1 1 0,0 0 0,0-1 0,0 1 0,1 0 0,-1-1 0,0 1 1,0-1-1,0 0 0,0 1 0,0-1 0,2-1 0,5-5-66,0 0 0,0 0 0,0-1 0,-1 0-1,-1-1 1,9-11 0,33-63-289,-28 45 227,154-293-383,-186 365 844,1 1 1,2 0 0,1 0 0,2 1-1,2 0 1,1 0 0,3 61-1,2-85-544,-1-1-1,2 1 0,4 15 0,-6-24 106,0 0 0,0-1 0,0 1 0,0 0 1,0-1-1,1 1 0,-1-1 0,1 1 0,0-1 0,0 0 1,0 0-1,0 1 0,0-2 0,0 1 0,1 0 1,-1 0-1,0-1 0,6 3 0,-7-4 85,0 1-1,0-1 0,0 0 1,0 0-1,0 0 0,0 1 1,0-1-1,0 0 0,0 0 1,0-1-1,0 1 1,0 0-1,-1 0 0,3-1 1,17-11-716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13 310 13531,'-10'11'1656,"7"-2"-736,3-5-287,10-1 1407,6-1-712,11-2-319,6-3-185,10-6-232,2 0-232,3-3-600,1-1-368,-3-3-457,-3 0 833,-9-2-232,-2-3-176</inkml:trace>
  <inkml:trace contextRef="#ctx0" brushRef="#br0" timeOffset="1">466 10 15155,'0'0'98,"0"0"0,-1 0 589,1-1-589,0 1 0,0 0 0,0 0 0,-1 0 0,1 0 0,0 0 0,0 0 0,0-1 0,0 1 0,0 0 0,0 0 0,0 0 0,0 0 0,0-1 1,0 1-1,0 0 0,0 0 0,0 0 0,0 0 0,0 0 0,0-1 0,0 1 0,0 0 0,0 0 0,0 0 0,0 0 0,1 0 0,-1-1 0,0 1 589,0 0-589,1 0 0,-1-1 0,0 1 0,0 0 0,0 0 0,13-3 2083,22 2-1252,-29 1-481,21 0-151,-1 2 0,30 4 0,-49-5-293,0 0 1,0 1-1,-1-1 0,1 2 0,-1-1 0,0 1 0,1-1 0,-1 2 0,0-1 0,-1 1 0,1 0 0,-1 0 1,10 9-1,-13-10-5,-1 0 1,1 0 0,-1 0 0,1 1-1,-1-1 1,0 0 0,0 1 0,0-1-1,-1 0 1,1 1 0,-1-1 0,0 1-1,1-1 1,-2 1 0,1-1 0,0 1-1,-1-1 1,0 1 0,1-1 0,-2 0-1,1 1 1,0-1 0,0 0 0,-3 4-1,-5 10 18,-1-1-1,0 0 1,-15 17-1,20-26-6,-5 6 45,-7 10-513,-1-1-1,-41 39 1,46-53 248,5-9-91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42 258 11907,'49'-53'8481,"-12"21"-6492,-29 25-1941,-1 0 0,0-1 0,0 0 0,-1 0 1,1 0-1,7-15 0,-12 19 8,0-1 0,0 1-1,0 0 1,0 0 0,-1-1 0,1 1 0,-1-1 0,-1 1 0,1-1 0,0 0-1,-1 1 1,0-1 0,0 0 0,-1 1 0,1-1 0,-3-8 0,3 12-33,0 0 1,-1 0 0,1 0 0,-1 0-1,1 0 1,-1 0 0,1 0 0,-1 0-1,0 0 1,1 0 0,-1 1 0,0-1-1,0 0 1,1 0 0,-1 1 0,0-1 0,0 0-1,0 1 1,0-1 0,0 1 0,0-1-1,0 1 1,0 0 0,-1-1 0,0 1-4,0 0 1,0 0 0,0 0 0,0 1 0,0-1 0,0 0 0,0 1 0,0 0 0,0-1 0,0 1 0,0 0 0,-2 1 0,-4 3-7,1 0-1,0 1 0,-1 0 1,-9 11-1,5-3-16,0 0 1,1 0-1,1 1 0,1 0 0,0 1 0,1 0 1,0 1-1,2-1 0,-8 27 0,14-40 2,-1 0-1,0 0 0,1 0 0,0 0 1,0 0-1,0 0 0,0 0 1,0-1-1,1 1 0,-1 0 0,1 0 1,-1 0-1,1 0 0,0 0 1,1-1-1,-1 1 0,0 0 0,1-1 1,1 4-1,-1-4 0,0-1 1,0 1-1,0 0 0,1-1 1,-1 1-1,0-1 0,1 0 1,-1 0-1,0 0 0,1 0 1,-1 0-1,1 0 0,0-1 1,-1 1-1,1-1 1,-1 0-1,1 0 0,0 0 1,-1 0-1,1 0 0,5-1 1,8-3-4,0 0 1,0-1 0,-1 0 0,0-2 0,1 0-1,-2 0 1,24-16 0,-10 3 37,0-1 1,38-39-1,-64 58-25,38-42 142,-37 41-112,0-1 0,0 0 0,-1 0 0,0 0 0,1 0 0,-2 0 1,1 0-1,0-1 0,1-7 0,-3 12-33,0 0 0,0 0 0,1 0 1,-1-1-1,0 1 0,0 0 0,0 0 0,0 0 0,0 0 0,0-1 0,0 1 1,0 0-1,0 0 0,0 0 0,0 0 0,0-1 0,0 1 0,0 0 0,-1 0 1,1 0-1,0-1 0,0 1 0,0 0 0,0 0 0,0 0 0,0 0 1,0 0-1,0-1 0,-1 1 0,1 0 0,0 0 0,0 0 0,0 0 0,0 0 1,0 0-1,-1 0 0,1 0 0,0-1 0,0 1 0,-8 3 100,-7 9-6,5-1-53,0 1-1,1 0 1,-12 19-1,18-25-49,0 0-1,0 0 1,0 0-1,1 1 1,-1-1-1,2 1 1,-1-1-1,1 1 1,0-1-1,0 10 0,1-15 4,0 0 0,0 0-1,0 0 1,0 0-1,0 1 1,0-1 0,1 0-1,-1 0 1,0 0-1,1 0 1,-1 0-1,1 0 1,0 0 0,-1 0-1,1 0 1,0 0-1,-1-1 1,1 1 0,0 0-1,0 0 1,0-1-1,-1 1 1,1 0-1,1 0 1,1 0 1,-1 0-1,0-1 1,1 1-1,-1-1 1,1 1-1,-1-1 1,1 0-1,-1 0 1,1 0-1,3 0 1,6-2 0,-1 0 1,0-1-1,20-7 1,8-7 46,74-45-1,-82 44-13,-27 15-30,-1 1 0,1 0 0,-1 0 0,1 1 0,0-1 0,0 1 0,5-2 0,-8 3-2,-1 0 0,1 0 1,-1 0-1,1 0 0,-1 1 0,1-1 0,0 0 1,-1 0-1,1 0 0,-1 0 0,0 0 1,1 1-1,-1-1 0,1 0 0,-1 0 0,1 1 1,-1-1-1,1 0 0,-1 1 0,0-1 1,1 0-1,0 2 0,-1-1 3,1 1 0,0-1 0,-1 0 0,1 1 0,-1 0 0,0-1 0,1 1-1,-1-1 1,0 1 0,0-1 0,0 3 0,-5 25 18,4-26-14,0 1 1,0 0-1,0-1 0,1 1 0,-1 0 0,1 0 0,0 0 1,0 0-1,0-1 0,1 1 0,0 5 0,0-9-2,-1 0 0,1 1 0,-1-1 0,0 0 0,1 1 0,0-1 0,-1 0 0,1 0 0,-1 1 0,1-1 0,-1 0-1,1 0 1,-1 0 0,1 0 0,0 0 0,-1 0 0,1 0 0,-1 0 0,1 0 0,0 0 0,-1 0 0,1 0 0,-1 0 0,1 0 0,-1 0 0,1-1 0,-1 1 0,1 0-1,0 0 1,-1-1 0,0 1 0,1 0 0,0-1 0,22-14 133,-21 14-110,21-17 111,17-11 70,-37 27-202,0 1 0,-1-1 1,1 1-1,0 0 0,0 0 0,0 0 1,0 0-1,0 0 0,0 1 0,0-1 1,0 1-1,5 0 0,-7 0-8,0 0-1,0 1 1,0-1 0,0 1-1,0-1 1,0 1 0,0 0-1,0-1 1,0 1-1,0 0 1,0 0 0,0-1-1,0 1 1,-1 0 0,1 0-1,0 0 1,-1 0 0,1 0-1,-1 0 1,1 0 0,-1 0-1,1 0 1,-1 1-1,0-1 1,0 0 0,1 0-1,-1 0 1,0 0 0,0 0-1,0 1 1,0-1 0,-1 2-1,1 0-89,0 0 0,0 0-1,-1 1 1,1-1 0,-1 0 0,0 0-1,0 0 1,0 0 0,0 0 0,0 0-1,-2 3 1,2-6 75,1 0 1,0 1-1,0-1 0,-1 0 1,1 0-1,0 0 0,0 1 0,-1-1 1,1 0-1,0 0 0,-1 0 0,1 0 1,0 1-1,-1-1 0,1 0 1,0 0-1,-1 0 0,1 0 0,0 0 1,-1 0-1,1 0 0,0 0 0,-1 0 1,1 0-1,0 0 0,-1 0 1,1 0-1,0 0 0,-1-1 0,1 1 1,0 0-1,-1 0 0,1 0 0,0 0 1,-1-1-1,1 1 0,0 0 1,0 0-1,-1 0 0,1-1 0,0 1 1,0 0-1,-1 0 0,1-1 0,0 1 1,0-1-1,-2-6-324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20684,'-3'11'1561,"3"-7"-1225,1-1-224,6-1-16,0-2-544,2-3 456,0 3-184,-1 0-176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13 237 17908,'-13'8'1915,"13"-8"-1879,0 0 0,0 0 0,0 0 0,0 0 1,0 0-1,0 1 0,0-1 0,0 0 0,0 0 1,0 0-1,0 0 0,0 0 0,0 0 0,1 1 1,-1-1-1,0 0 0,0 0 0,0 0 0,0 0 1,0 0-1,0 0 0,0 0 0,0 0 0,1 1 1,-1-1-1,0 0 0,0 0 0,0 0 0,0 0 1,0 0-1,0 0 0,1 0 0,-1 0 0,0 0 1,0 0-1,0 0 0,0 0 0,0 0 0,1 0 1,-1 0-1,0 0 0,0 0 0,0 0 0,0 0 0,0 0 1,1 0-1,30-6 1713,1-5-1127,0-2-1,52-31 1,-66 34-498,-2-1 1,0-1 0,0-1 0,-1 0-1,-1-1 1,16-18 0,-6-6 118,-19 17-136,-5 21-106,0-1 1,0 1 0,0-1-1,0 1 1,0 0 0,-1-1-1,1 1 1,0-1 0,0 1 0,0 0-1,-1-1 1,1 1 0,0 0-1,0-1 1,-1 1 0,1 0-1,0-1 1,-1 1 0,1 0-1,0 0 1,-1-1 0,1 1-1,-1 0 1,1 0 0,0 0-1,-1-1 1,1 1 0,-1 0 0,1 0-1,0 0 1,-1 0 0,1 0-1,-1 0 1,1 0 0,-1 0-1,0 0 1,-3 1-11,0-1-1,0 1 1,1 0 0,-1 0-1,0 0 1,0 1 0,1 0-1,-1-1 1,1 1-1,-1 0 1,-4 4 0,-37 33-74,33-28 54,-11 8-6,2 1 1,0 2 0,1 0-1,1 1 1,-18 28-1,36-50 27,0 1 0,0 0-1,0 0 1,0 0 0,0 0-1,0 0 1,1 0 0,-1 1-1,0-1 1,1 0 0,0 0-1,0 0 1,0 1 0,0-1-1,0 0 1,0 0 0,0 0-1,1 1 1,-1-1 0,1 0 0,-1 0-1,1 0 1,0 0 0,0 0-1,2 3 1,-1-2-120,1 0-1,0-1 1,0 1-1,-1-1 1,2 0 0,-1 0-1,0 0 1,0 0 0,1-1-1,-1 1 1,0-1 0,1 0-1,0 0 1,5 1-1,-1-1-129,-1 0-1,1 0 1,0-1-1,-1 0 1,1-1-1,0 0 0,-1 0 1,14-4-1,8-4-612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13 15563,'8'-12'3451,"-13"11"-314,-20 14-1073,-50 39-1735,-78 69 0,152-120-332,0-1 0,0 1 0,0-1-1,1 1 1,-1 0 0,0-1 0,0 1-1,1 0 1,-1-1 0,0 1 0,1 0 0,-1 0-1,1 0 1,-1-1 0,1 1 0,-1 0-1,1 0 1,0 0 0,-1 0 0,1 0-1,0 0 1,0 0 0,0 0 0,-1 0 0,1 0-1,0 0 1,1 2 0,0-2-4,0 0 0,1 0 0,-1 0-1,1-1 1,-1 1 0,0 0 0,1 0 0,0-1 0,-1 1 0,1-1 0,-1 1 0,1-1 0,0 0-1,-1 0 1,4 0 0,3 1-13,7 1 14,-1-1-1,0 2 0,0 0 0,0 0 0,17 8 0,-28-9 9,0-1-1,0 0 1,-1 1 0,1 0 0,-1-1 0,1 1 0,-1 0 0,0 0 0,0 1 0,0-1 0,0 0 0,0 1 0,0-1 0,-1 1 0,1 0 0,-1-1 0,1 1 0,-1 0 0,0 0 0,0 0 0,-1 0 0,1 0 0,-1 0 0,1 0 0,-1 0 0,0 0 0,0 0 0,0 0 0,0 0 0,-1 0 0,0 4 0,-1-1 66,0 0 1,0 1 0,0-1 0,-1 0-1,0 0 1,0-1 0,0 1 0,-1-1 0,0 1-1,0-1 1,0 0 0,-1-1 0,0 1-1,0-1 1,0 0 0,0 0 0,-10 5 0,7-4 53,0-1 0,-1 0 0,1-1 0,-1 0 1,0 0-1,0-1 0,0 0 0,0 0 1,0-1-1,0 0 0,-19-2 0,25 1-171,0 0 0,0-1 0,1 0 0,-1 1 0,0-1 0,0 0 0,0 0 0,0-1 0,1 1 0,-1-1 0,0 1 0,1-1 0,0 0 0,-4-3 0,5 4-12,0 0 0,0 0 1,1-1-1,-1 1 0,1 0 0,-1 0 1,1 0-1,-1-1 0,1 1 0,-1 0 1,1-1-1,0 1 0,0 0 0,0-1 1,0 1-1,0 0 0,0-1 0,0 1 1,0 0-1,1 0 0,-1-1 1,0 1-1,1 0 0,-1 0 0,1-1 1,-1 1-1,1 0 0,0 0 0,0 0 1,-1 0-1,1 0 0,0 0 0,0 0 1,0 0-1,2-1 0,16-15-428,5 0-126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15635,'1'1'172,"-1"1"-1,1-1 1,0 1-1,0-1 1,0 1-1,0-1 1,0 0-1,0 0 1,0 0-1,0 1 1,1-1-1,-1 0 1,0 0 0,1-1-1,-1 1 1,1 0-1,-1 0 1,1-1-1,-1 1 1,1-1-1,0 1 1,-1-1-1,1 0 1,-1 0-1,1 1 1,0-1-1,-1 0 1,1 0-1,0-1 1,-1 1-1,1 0 1,0-1-1,-1 1 1,1-1-1,-1 1 1,3-2-1,6-2 276,1 0 0,-1-1 0,20-13 0,-28 17-380,13-9 316,-1 0 0,20-19 1,-29 24-291,0 1 0,-1-1 0,1-1 0,-1 1 0,-1 0 0,1-1 0,-1 0 0,0 0 0,4-10 0,-7 15-88,0 1 1,1-1-1,-1 1 0,0-1 0,0 1 1,1-1-1,-1 1 0,0-1 0,0 1 1,0-1-1,0 0 0,0 1 0,0-1 0,0 1 1,0-1-1,0 1 0,0-1 0,0 1 1,0-1-1,0 0 0,0 1 0,-1-1 1,1 1-1,0-1 0,0 1 0,-1-1 0,1 1 1,0-1-1,-1 1 0,1-1 0,0 1 1,-1 0-1,1-1 0,-1 1 0,1 0 1,-1-1-1,1 1 0,-1 0 0,1-1 0,-1 1 1,1 0-1,-1 0 0,1 0 0,-1-1 1,1 1-1,-1 0 0,1 0 0,-1 0 1,0 0-1,1 0 0,-1 0 0,1 0 1,-1 0-1,1 0 0,-1 0 0,0 1 0,-3 0-15,0-1 0,0 1-1,1 1 1,-1-1-1,1 1 1,-1-1-1,-4 4 1,-9 8-72,0 0-1,2 2 1,-1 0 0,2 0 0,0 1-1,1 1 1,0 1 0,1 0-1,-11 24 1,21-38 73,0 0 1,0 1-1,0-1 0,1 1 1,0 0-1,-1 9 0,1-14 8,1 1 0,0 0 1,0 0-1,0 0 0,1 0 0,-1 0 0,0-1 0,0 1 0,0 0 0,1 0 0,-1 0 0,0 0 0,1-1 0,-1 1 0,1 0 1,-1 0-1,1-1 0,-1 1 0,1 0 0,-1-1 0,1 1 0,0-1 0,-1 1 0,1 0 0,0-1 0,0 0 0,-1 1 0,1-1 1,0 1-1,0-1 0,0 0 0,-1 0 0,1 1 0,0-1 0,0 0 0,0 0 0,0 0 0,0 0 0,-1 0 0,1 0 0,0 0 1,0 0-1,1-1 0,8 0 4,0-1 1,0 0 0,-1-1-1,1 0 1,-1-1 0,1 0 0,-1 0-1,14-10 1,3-2 57,36-33 1,-28 18 42,-2-1 1,38-49-1,-99 145-289,22-51 181,1 1 1,0 0-1,1 1 0,0-1 1,1 1-1,-3 24 0,7-37 4,0 0 0,0-1 0,0 1 0,0 0 0,0-1 0,0 1 0,0 0 0,1-1 0,-1 1 0,1 0 1,-1-1-1,1 1 0,0-1 0,-1 1 0,1-1 0,0 1 0,0-1 0,0 0 0,0 1 0,0-1 0,1 0 0,-1 0 0,0 0 0,0 0 0,1 0 0,-1 0 0,1 0 0,-1 0 0,1-1 0,-1 1 0,1 0 0,-1-1 0,1 1 0,0-1 0,-1 0 0,1 0 0,0 1 0,-1-1 0,1 0 0,3-1 0,3 1-123,-1-1 1,1 0-1,-1 0 0,1-1 1,-1 0-1,0 0 1,14-7-1,-11 3-215,0 0 0,0 0 0,0-1-1,-1-1 1,0 0 0,-1 0 0,0-1 0,12-15 0,-4 1-245,-2 0 0,19-42 1,-4-2-324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16756,'-9'8'486,"1"0"0,0 1 0,1 0 0,0 1 1,0 0-1,-6 12 0,-26 65 1336,18-31-1251,3 0 1,2 1 0,3 1-1,3 0 1,-5 79 0,15-137-570,0 0-1,0 1 1,0-1 0,0 0 0,0 1 0,0-1 0,0 0 0,0 1 0,0-1-1,0 0 1,0 1 0,0-1 0,0 0 0,0 1 0,0-1 0,0 0-1,0 1 1,0-1 0,0 0 0,1 1 0,-1-1 0,0 0 0,0 1-1,0-1 1,1 0 0,-1 0 0,0 1 0,1-1 0,6-6 43,6-16 4,42-124-39,-49 128-40,-6 18 27,0 1 0,0-1 1,0 0-1,0 0 1,1 0-1,-1 1 0,0-1 1,0 0-1,0 0 0,0 0 1,0 0-1,0 1 0,1-1 1,-1 0-1,0 0 0,0 0 1,0 0-1,0 0 0,1 1 1,-1-1-1,0 0 1,0 0-1,0 0 0,1 0 1,-1 0-1,0 0 0,0 0 1,1 0-1,-1 0 0,0 0 1,0 0-1,0 0 0,1 0 1,-1 0-1,0 0 0,0 0 1,0 0-1,1 0 0,-1 0 1,0 0-1,0 0 1,1 0-1,-1 0 0,0-1 1,0 1-1,0 0 0,0 0 1,1 0-1,-1 0 0,0 0 1,0-1-1,0 1 0,0 0 1,0 0-1,1 0 0,-1-1 1,0 1-1,0 0 1,0 0-1,0 0 0,0-1 1,0 1-1,0 0 0,0 0 1,0 0-1,0-1 0,0 1 1,0 0-1,12 27-32,3 5-6,-13-30 41,0 1 0,0-1 1,1 0-1,-1 0 0,0-1 0,1 1 1,-1 0-1,1-1 0,0 0 0,-1 1 0,1-1 1,0 0-1,0 0 0,0-1 0,3 2 0,0-2 7,0 1-1,-1-1 1,1-1-1,0 1 1,-1-1-1,1 0 1,8-2-1,1-2 24,0-1-1,0 0 0,0-1 0,23-16 0,-21 11 76,0-1 0,0-1 0,-1 0 0,21-26 0,-47 54-43,1 1 0,0 0 0,1 0 1,1 1-1,1 0 0,0 0 1,1 0-1,0 1 0,-4 33 0,9-48-67,0 0 0,0 0-1,0 0 1,0 0 0,0 0-1,0 0 1,1 0-1,-1 0 1,1 1 0,0-1-1,-1 0 1,1-1 0,0 1-1,0 0 1,0 0 0,0 0-1,0 0 1,1-1-1,-1 1 1,1-1 0,-1 1-1,3 1 1,-2-2-87,0 0 0,0 0 0,-1-1-1,1 1 1,0-1 0,0 0 0,0 1 0,0-1 0,-1 0 0,1 0-1,0 0 1,0 0 0,0-1 0,0 1 0,0 0 0,-1-1 0,1 0-1,0 1 1,0-1 0,-1 0 0,1 0 0,0 1 0,-1-2 0,1 1-1,-1 0 1,3-2 0,1-2 50,0 0 0,-1 0 0,0-1-1,1 1 1,-2-1 0,1 0 0,-1 0 0,0-1 0,0 1 0,0-1-1,-1 1 1,2-14 0,9-29-518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17476,'-6'7'1864,"2"4"-1312,1 4-240,3 1 1049,4 0-1281,5 2-424,6-6-609,3 2 801,0-7-256,2 1-200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15483,'-25'47'4141,"18"-35"-2688,0 0 1,-9 24 0,15-31-1315,-1 0 1,1 1 0,0-1 0,1 1 0,-1-1 0,1 1-1,0-1 1,0 1 0,1-1 0,2 10 0,4 21-98,-1-1 1,-1 1-1,-1 58 1,-4-75-41,-1 0 1,-1 0 0,-1 0-1,-1 0 1,0 0-1,-2 0 1,0-1 0,-12 24-1,18-40-1,-1 0-1,0-1 0,0 1 1,0 0-1,0-1 1,0 1-1,-1-1 1,1 1-1,0-1 1,-1 1-1,1-1 0,-2 1 1,2-2-1,1 0-1,0 1 1,-1-1 0,1 0-1,0 0 1,-1 0 0,1 0 0,0 0-1,-1 0 1,1 0 0,0-1-1,-1 1 1,1 0 0,-1 0 0,1 0-1,0 0 1,0 0 0,-1 0 0,1-1-1,0 1 1,-1 0 0,1 0-1,0 0 1,0-1 0,-1 1 0,1 0-1,0-1 1,0 1 0,-1 0-1,1 0 1,0-1 0,0 1 0,0 0-1,0-1 1,0 1 0,-1-1-1,0-3-21,0-1 0,0 0 0,0 0 0,0 1 0,1-1 0,-1 0 0,2-7 0,1-8-136,1 1 1,0 0 0,2 0-1,0 1 1,1-1 0,1 1-1,1 0 1,18-31 0,-6 18-103,1 2-1,1 1 1,48-48 0,-52 58 204,30-31 67,-43 44 19,-1 0-1,0 0 1,0-1-1,0 0 1,-1 1-1,0-1 1,3-9-1,-5 14-22,-1 0 0,0 1 0,0-1-1,1 0 1,-1 1 0,0-1 0,0 0 0,0 0 0,0 1-1,0-1 1,0 0 0,0 1 0,0-1 0,0 0 0,0 0-1,0 1 1,0-1 0,0 0 0,-1 1 0,1-1 0,0 0 0,0 1-1,-1-1 1,1 0 0,-1 1 0,1-1 0,0 1 0,-1-1-1,1 1 1,-1-1 0,1 1 0,-1-1 0,0 1 0,1-1 0,-1 1-1,1 0 1,-1-1 0,0 1 0,1 0 0,-1-1 0,0 1-1,1 0 1,-1 0 0,0 0 0,0 0 0,1 0 0,-1 0 0,-1 0-1,-2 0 45,0 0-1,-1 0 1,1 1-1,0 0 1,0 0-1,0 0 0,-5 2 1,1 1 51,0 0 0,0 0 0,0 1 0,1 0 0,-11 9 0,15-12-67,0 1 0,1 0 0,-1-1-1,1 1 1,0 0 0,-1 0-1,1 0 1,1 0 0,-1 0 0,0 1-1,1-1 1,0 0 0,-1 1 0,2 0-1,-2 6 1,1-9-22,1 1 1,1-1-1,-1 0 0,0 1 0,0-1 1,0 0-1,1 1 0,-1-1 0,0 0 1,1 0-1,-1 1 0,1-1 0,0 0 0,-1 0 1,1 0-1,0 0 0,0 0 0,0 0 1,-1 0-1,1 0 0,2 1 0,0 0-3,0-1-1,-1 1 1,1-1-1,0 0 0,0 0 1,0 0-1,0 0 0,6 1 1,4-1-5,0-1 0,-1 0 0,18-2 0,0-3 2,42-12 0,-48 11 1,0 0 0,0 2 0,26-2-1,-49 6-3,0 0 0,1 0 0,-1 0 0,0 0 0,0 0 0,1 0 0,-1 0 0,0 0 0,0 1 0,0-1 0,1 0 0,-1 1 0,0-1 0,0 1 0,0 0 0,0-1 0,0 1 0,0 0-1,0 0 1,0-1 0,0 1 0,0 0 0,0 0 0,-1 0 0,1 0 0,0 0 0,-1 0 0,1 0 0,-1 1 0,1-1 0,-1 0 0,1 0 0,-1 0 0,0 0 0,1 1 0,-1-1 0,0 0-1,0 2 1,0-1 2,1 0-1,-1 0 0,0-1 0,1 1 1,0 0-1,-1 0 0,1 0 0,0 0 0,0-1 1,0 1-1,0 0 0,1-1 0,-1 1 0,0-1 1,3 3-1,-2-3-3,0-1 1,-1 1-1,1 0 1,0-1-1,0 1 1,-1-1-1,1 0 1,0 0-1,0 1 1,0-1-1,0 0 0,0-1 1,0 1-1,-1 0 1,1 0-1,0-1 1,0 1-1,0-1 1,-1 0-1,1 1 1,0-1-1,2-2 1,4-1-2,-1-1 1,0 1 0,9-9 0,69-73-302,-85 85 295,0 1-1,1 0 1,-1 0 0,0 0 0,0-1 0,0 1 0,0 0-1,0 0 1,0 0 0,0-1 0,1 1 0,-1 0-1,0 0 1,0 0 0,0 0 0,0 0 0,1-1 0,-1 1-1,0 0 1,0 0 0,0 0 0,1 0 0,-1 0-1,0 0 1,0 0 0,1 0 0,-1 0 0,0 0-1,0 0 1,0 0 0,1 0 0,-1 0 0,0 0 0,0 0-1,1 0 1,-1 0 0,0 0 0,0 0 0,0 0-1,1 0 1,-1 0 0,0 1 0,0-1 0,0 0 0,0 0-1,1 0 1,-1 1 0,-2 12-33,-9 18-557,11-30 569,-2 2-409,1 0 183,0 0-1,-1 0 0,1 1 1,0-1-1,0 0 1,1 1-1,-1 4 0,1-5-293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3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15403,'-2'7'1681,"-1"10"-969,2 6-248,-3 12 1352,1 6-775,-1 8-449,-1 3-120,2-1-112,0-1-48,3-8-104,0-6-40,0-12-144,0-7-216,0-9-432,2-7-296,-1-4 728,-5-10-177,-3-8-119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17388,'0'12'2240,"10"-8"-1136,5-2-463,8-4 1943,4 1-1168,9-7-943,4 1-738,0-7 434,-1-6-169,-4-3-225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77 16956,'-3'0'1760,"7"0"-912,6-2-240,10-2 985,6-2-233,11-1-304,5-1-160,8-3-223,3 1-81,0 2-224,0 1-208,-7 1-576,-1 2-457,-15 1 745,-7 3-168,-11 6-96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16924,'4'2'230,"-1"0"0,1 0 0,0 0 0,-1 0 0,1-1 0,0 0 0,0 1 1,0-1-1,0-1 0,0 1 0,1-1 0,-1 1 0,0-1 0,0 0 0,0-1 1,0 1-1,0-1 0,0 1 0,0-1 0,0-1 0,4-1 0,11-3 430,-1-2-1,0-1 0,17-10 1,-32 17-583,19-11 396,0-2-1,23-19 1,-35 26-344,0-1 1,-1-1-1,0 1 0,-1-2 1,0 1-1,8-15 0,-15 24-118,0 0 0,-1 0 0,1 0-1,0-1 1,-1 1 0,1 0 0,-1 0-1,1-1 1,-1 1 0,1 0-1,-1-1 1,0 1 0,0 0 0,0-1-1,0 1 1,0 0 0,0-1 0,0 1-1,0 0 1,-1-1 0,1 1 0,0 0-1,-1-1 1,1 1 0,-1 0-1,1 0 1,-2-2 0,0 1-6,0 1-1,1 0 1,-1 0-1,0 0 1,0 0-1,0 0 1,0 1 0,0-1-1,0 1 1,0-1-1,0 1 1,0-1-1,0 1 1,0 0-1,0 0 1,0 0 0,-3 1-1,-5 0-6,1 1 0,-1 0-1,1 1 1,0 0 0,0 1-1,0 0 1,1 0 0,-1 0-1,1 1 1,0 1 0,1-1-1,-13 12 1,4-1-13,0 0 0,1 1 1,1 0-1,-15 26 0,19-27-6,0 0 0,-10 29 0,17-39-32,1 0 0,0 1 1,0-1-1,1 1 1,0-1-1,0 1 1,0 0-1,1 0 1,0-1-1,1 12 1,0-16-19,-1 0 0,1 0 1,0 0-1,-1 0 0,1 0 1,0 0-1,0-1 1,0 1-1,0 0 0,0 0 1,1-1-1,-1 1 0,0-1 1,1 1-1,-1-1 0,1 0 1,0 1-1,2 0 0,-1 0-7,0-1-1,1 1 0,-1-1 0,1 0 0,0 0 0,-1-1 0,1 1 0,0-1 0,5 0 0,3 0 21,-1-1-1,1-1 1,-1 0 0,0 0-1,19-8 1,22-14-376,0-6-19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15459,'-6'1'284,"0"0"0,0 0-1,0 0 1,0 1 0,1 0-1,-1 0 1,0 0-1,1 1 1,-1 0 0,1 0-1,-8 6 1,2 0 168,0 0 0,1 0-1,0 1 1,-8 11 0,14-17-332,1 0-1,0 0 1,0 1 0,1-1-1,-1 1 1,1 0 0,-2 6-1,4-10-106,-1 0-1,1 0 0,0 0 1,0 1-1,0-1 0,0 0 1,0 0-1,0 0 1,0 0-1,0 0 0,0 0 1,0 0-1,1 0 1,-1 1-1,0-1 0,1 0 1,-1 0-1,1 0 0,-1 0 1,1 0-1,-1-1 1,1 1-1,0 0 0,0 0 1,-1 0-1,1 0 1,0-1-1,0 1 0,0 0 1,0-1-1,0 1 0,0-1 1,0 1-1,0-1 1,0 1-1,0-1 0,0 0 1,2 1-1,9 1 46,1 0 1,23 1-1,21 4-54,-53-6-27,0-1-1,0 2 1,0-1-1,-1 0 1,1 1-1,-1 0 1,1 0-1,-1 0 1,1 0-1,-1 0 1,5 5-1,-7-5 8,1 0 0,-1 1 0,1-1 0,-1 0 0,0 0 0,0 0 0,0 1-1,0-1 1,0 1 0,-1-1 0,1 1 0,-1-1 0,1 1 0,-1-1-1,0 1 1,0-1 0,0 1 0,0-1 0,-1 1 0,1-1 0,-1 1-1,1-1 1,-1 1 0,0-1 0,0 1 0,0-1 0,0 0 0,-3 4-1,-2 4 9,0-1-1,-1 0 0,0 0 1,-1-1-1,-9 9 0,4-5 22,8-6-29,-1 0 0,0-1 0,-1 1 0,1-1 0,-1 0-1,0-1 1,0 0 0,-1 0 0,-15 6 0,23-10-9,-1 0 0,1 1-1,-1-1 1,1 0 0,-1 0-1,0 0 1,1 1-1,-1-1 1,1 0 0,-1 0-1,0 0 1,1 0 0,-1 0-1,1 0 1,-1 0 0,0 0-1,1 0 1,-1-1 0,1 1-1,-1 0 1,0 0 0,1 0-1,-1-1 1,1 1-1,-1 0 1,1-1 0,-1 1-1,1 0 1,-1-1 0,1 1-1,-1-1 1,1 1 0,0-1-1,-1 1 1,1-1 0,0 1-1,-1-1 1,1 1-1,0-1 1,0 1 0,-1-1-1,1 0 1,0 1 0,0-1-1,0 1 1,0-1 0,0 0-1,0 0 1,1-4-75,-1 1 1,1-1-1,1 0 1,-1 1-1,3-7 1,-2 5 74,11-29-458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15003,'-9'18'1475,"2"1"-1,0-1 1,-9 38 0,12-34-1040,1 0 1,1 0-1,1 1 0,1-1 1,5 40-1,5 9 199,22 80 1,-31-148-868,-2-6 58,-7-19-49,-12-40-45,2 20 119,-12-36 96,27 70 112,1-1 0,0 1 0,1-1 0,0 1 0,0-1-1,0 0 1,2-8 0,-1 15-33,0 0-1,1 0 1,-1 0-1,1 0 1,0 0 0,0 0-1,-1 0 1,1 1-1,0-1 1,1 0-1,-1 1 1,0-1 0,0 0-1,1 1 1,-1 0-1,1-1 1,-1 1 0,1 0-1,-1 0 1,1 0-1,0 0 1,0 0-1,0 0 1,-1 0 0,1 0-1,3 0 1,6-1 55,-1 0 0,1 0 0,19 0 0,-18 2-97,196 1-1777,-153 2 1421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 17996,'0'0'62,"0"1"1,1-1 0,-1 0-1,0 1 1,0-1-1,1 0 1,-1 1 0,0-1-1,0 0 1,1 1-1,-1-1 1,0 0 0,1 1-1,-1-1 1,1 0-1,-1 0 1,0 0-1,1 1 1,-1-1 0,1 0-1,-1 0 1,0 0-1,1 0 1,-1 0 0,1 0-1,-1 0 1,1 0-1,-1 0 1,0 0 0,1 0-1,-1 0 1,1 0-1,-1 0 1,1 0-1,-1 0 1,0 0 0,1-1-1,22-4 522,125-43 2409,93-28-1161,-186 62-1630,0 3 0,83-7 1,-131 17-199,110-3 73,-98 5-105,-1 0 1,1 1-1,-1 1 1,24 7 0,-20 0-105,-20-4 32,-13-1 30,-15 0 45,0-1 0,-1-1 0,-39-1 0,12-1 39,31 0-12,-254 15 28,3 22-32,236-26 42,38-12-40,0 0-1,0 0 1,0 0-1,0 0 1,0 0-1,0 0 1,1 0-1,-1 0 1,0 0-1,0 0 1,0-1 0,0 1-1,0 0 1,0 0-1,0 0 1,1 0-1,-1 0 1,0 0-1,0 0 1,0 0-1,0 0 1,0 0-1,0 0 1,0 0-1,1 0 1,-1 0-1,0 0 1,0 0-1,0 0 1,0 0-1,0 0 1,0 0-1,0 1 1,1-1 0,-1 0-1,0 0 1,0 0-1,0 0 1,0 0-1,0 0 1,0 0-1,0 0 1,0 0-1,0 0 1,0 0-1,1 1 1,-1-1-1,0 0 1,0 0-1,0 0 1,0 0-1,0 0 1,0 0-1,0 0 1,0 1 0,0-1-1,0 0 1,0 0-1,0 0 1,0 0-1,0 0 1,0 0-1,0 1 1,0-1-1,0 0 1,0 0-1,0 0 1,0 0-1,-1 0 1,13-1-7,-1-1 0,0-1 0,15-4 1,11-4-2,59-9-244,2 4 0,0 4 0,186 2 0,-259 12-2,-18-1 43,-13-1-168,-148-1 548,-162-24 1,305 24-286,3 1 55,-1-1 0,1 0-1,0-1 1,0 0 0,0 0 0,0 0-1,0-1 1,1-1 0,-1 1-1,-12-9 1,9-3-147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02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2482 148 9810,'-31'-4'1027,"0"-2"-1,1-1 1,-1-1-1,-29-14 1,21 9-500,-66-16 0,16 16-446,0 4 0,-133 3 0,-180 30-110,304-17 67,-9 1 15,-449 42 310,349-17-226,174-26-100,1 2 0,0 2 0,1 0-1,-36 20 1,54-23-15,0 0-1,0 1 1,1 0-1,0 1 1,1 1 0,0 0-1,0 0 1,1 1-1,1 0 1,0 1-1,1 0 1,0 0-1,1 1 1,-8 21-1,9-17-15,0 0 0,2 0 0,0 1-1,1-1 1,1 1 0,0 0 0,2 0-1,0 0 1,1-1 0,1 1 0,6 28-1,5-1-81,1-1-1,2-1 0,2-1 1,2 0-1,2-1 0,2-2 1,48 64-1,-56-85 38,0-1 0,1-1 0,1 0 0,1-2 0,0 0-1,1-1 1,0 0 0,1-2 0,1-1 0,0-1 0,0 0 0,36 9 0,-18-9 17,0-3 0,0 0 0,0-3 0,1-2 0,0-1 0,69-8 0,-21-5 25,0-4-1,160-51 0,160-89 135,-212 74-77,155-63-36,-310 128 58,-1-2 0,-2-1-1,0-2 1,-1-2-1,-1-1 1,45-41-1,-61 47 179,-1-2-1,-1 0 1,0-1-1,-2 0 1,0-2-1,-2 0 0,-1-1 1,0 0-1,-2-1 1,16-53-1,-24 66-77,-1 0-1,0-1 1,-1 1 0,0-16-1,-2 24-120,0 0 1,-1 0-1,1-1 0,-1 1 1,0 0-1,0 0 0,-1 0 0,0 0 1,0 0-1,0 0 0,0 1 0,0-1 1,-6-7-1,1 5-14,0 0 1,0 1-1,-1 0 1,1 0-1,-1 1 1,0 0-1,-1 0 1,0 1 0,1 0-1,-12-3 1,-17-5 16,-44-8 0,70 18-52,-272-42-554,227 40 393,0 2 0,0 3 0,-63 9 0,40 2-94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1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12515,'5'2'366,"0"0"0,0-1 0,0 1 0,1-1 0,-1-1 0,0 1 0,11-1 0,37-3 576,-49 3-819,54-9 836,60-16 0,-72 13-650,-1 2 0,88-6 0,183 32-132,-81-1-127,198-21 25,2-23-53,245-8 40,607-49 407,-1020 66-36,428 24 0,-43 13 85,-241-10 164,-386-6-645,-8-1-7,0 0-1,0 1 0,0 1 1,25 7-1,-51-7-606,-3-2 510,0 0 0,1-1 1,-22-4-1,-20-5-78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44 15995,'18'-14'1378,"-12"9"-973,0 1 0,0-1-1,9-10 1,-44 46 1414,-46 39 0,7-7-1781,12-7-20,-181 165 168,235-219-179,0 0 1,0 0-1,-1-1 1,1 1-1,0-1 1,-1 0-1,0 1 1,-3 0-1,5-2-6,1 0 1,-1 0-1,1 0 0,-1 0 0,1 0 0,0 0 0,-1 0 1,1 0-1,-1 0 0,1 0 0,-1 0 0,1 0 1,-1-1-1,1 1 0,-1 0 0,1 0 0,0 0 0,-1-1 1,1 1-1,-1 0 0,0-1 0,1 0-1,-1 0 0,1 0 0,-1 0-1,0 0 1,1 0 0,0 0 0,-1 0-1,1 0 1,0-1 0,0 1 0,-1 0 0,1 0-1,0-2 1,0-7-14,1-1 1,0 1-1,0-1 0,1 1 0,0 0 1,6-15-1,27-61-107,-27 68 92,-2 3-6,-3 5 27,1 1 1,0 0-1,1 0 0,0 1 0,9-12 1,-13 18 10,1 0 1,0 1-1,-1-1 1,1 1-1,0 0 1,0-1-1,0 1 1,-1 0-1,1 0 1,1 0-1,-1 0 1,0 0-1,0 1 1,0-1-1,0 1 1,0-1-1,1 1 1,-1 0-1,0 0 1,0 0-1,1 0 1,-1 0-1,0 0 1,0 1-1,1-1 1,-1 1-1,0-1 1,0 1-1,4 2 1,93 49 118,5 2-55,-90-48-212,1 0 1,0-1-1,0 0 1,0-1 0,0-1-1,0 0 1,1-1-1,25-1 1,-4-3-112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6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18796,'21'4'1488,"2"-3"-1336,10-2-64,9-5 553,12 0-794,5-4-63,3-1-440,-1-2-120,-12-1 568,-6 7-112,-17 7-184</inkml:trace>
  <inkml:trace contextRef="#ctx0" brushRef="#br0" timeOffset="1">114 170 17228,'24'4'1432,"2"-3"-1032,6 1-184,8-2 416,1-2-288,7-2-616,-1-3 472,0 3-224,-4-2-104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7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16988,'12'-2'486,"0"0"0,0 0 0,0-1 0,-1-1 0,0 0 0,1-1 0,13-7 0,-11 5-172,47-21 553,-2-3 0,102-69-1,-154 95-759,-5 4-80,-1 0 0,1 1 0,-1-1 1,0 0-1,1 0 0,-1 0 0,0 0 0,0 0 0,0 0 0,0-1 0,1 1 0,-2 0 0,1-1 0,0 1 1,0 0-1,0-1 0,-1 1 0,2-3 0,-7 3 245,-2 4-221,0 0 0,0 0-1,0 0 1,1 1 0,-1 0 0,1 1 0,0-1 0,0 1-1,-7 8 1,5-5-46,0 1 0,0 0 0,1 0 0,1 1 0,-9 16-1,13-24-39,1 0 0,0 1 0,0-1 0,0 1 0,1-1 0,-1 1 0,1-1 0,-1 1-1,1-1 1,0 1 0,0 0 0,0-1 0,0 1 0,1 3 0,0-5-33,-1 1 0,1 0 0,0-1 1,0 1-1,0-1 0,0 0 0,0 1 1,0-1-1,0 0 0,0 0 0,1 1 0,-1-1 1,0 0-1,1 0 0,-1 0 0,1-1 0,-1 1 1,1 0-1,-1-1 0,1 1 0,0 0 0,2-1 1,10 3-385,1-1 1,-1-1 0,1 0-1,0-1 1,-1 0-1,1-2 1,0 0 0,26-7-1,11-5-521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14731,'-2'6'484,"1"0"-1,-1 1 1,2-1-1,-1 0 0,0 0 1,1 1-1,0-1 1,2 8-1,-2 14 1121,-3 18 189,-2 73 847,6-105-2458,-1-1 0,2 1-1,0 0 1,0-1 0,2 1-1,4 14 1,-7-25-170,0 0 0,0-1 0,1 1 0,-1 0 0,1-1 0,-1 1 0,1-1 0,0 1 1,0-1-1,0 0 0,0 0 0,0 1 0,0-2 0,1 1 0,-1 0 0,1 0 0,-1-1 0,1 1 0,0-1 0,0 0 0,-1 0 0,1 0 0,0 0 0,0-1 0,0 1 1,0-1-1,0 1 0,0-1 0,0 0 0,0 0 0,5-1 0,0-1-10,-1 0 0,0 0 1,0-1-1,0 0 0,0 0 1,0-1-1,-1 1 0,1-1 1,-1-1-1,0 1 0,8-9 0,9-11-3,-1-2 0,-1 0-1,25-42 1,-46 68 0,0 1-1,0-1 1,0 0-1,0 0 0,0 0 1,0 0-1,0 1 1,1-1-1,-1 0 1,0 0-1,0 0 1,0 0-1,0 1 1,0-1-1,0 0 1,0 0-1,1 0 1,-1 0-1,0 0 1,0 0-1,0 1 1,0-1-1,0 0 1,1 0-1,-1 0 1,0 0-1,0 0 1,0 0-1,0 0 1,1 0-1,-1 0 1,0 0-1,0 0 1,0 0-1,1 0 1,-1 0-1,0 0 1,0 0-1,0 0 1,0 0-1,1 0 0,-1 0 1,0 0-1,0 0 1,0 0-1,0-1 1,1 1-1,-1 0 1,0 0-1,0 0 1,0 0-1,0 0 1,0 0-1,0 0 1,1-1-1,-1 1 1,0 0-1,0 0 1,0 16-30,-6 43-82,2-34 43,2 0 0,0 0 0,3 38 0,-1-62 17,0 0 1,0 0-1,0 0 1,0 0-1,0 1 1,1-1-1,-1 0 1,0 0-1,0 0 0,1 0 1,-1 0-1,1 0 1,-1 0-1,1 0 1,-1 0-1,1 0 1,0 0-1,-1 0 1,1-1-1,0 1 1,0 0-1,0 0 1,-1 0-1,1-1 1,0 1-1,0-1 1,0 1-1,0-1 1,0 1-1,0-1 1,0 1-1,1-1 1,-1 0-1,0 0 1,0 0-1,2 1 1,-1-2-35,1 0 0,0 1 0,0-1 0,-1 0 0,1 0 0,-1-1 0,1 1 0,-1 0 0,0-1 0,1 1 0,-1-1 0,0 0 0,0 0 0,3-4 0,20-26-570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17300,'-1'0'144,"0"0"0,-1 0 0,1 1 0,0-1 0,0 1 0,0-1 0,0 0 0,0 1 0,0 0 0,0-1 0,0 1 0,0 0 0,0-1 0,-2 2 0,2 0 67,-12 7 391,0 1 0,1 1-1,1 0 1,-17 20 0,22-24-456,1 1 0,0-1-1,0 1 1,1 0 0,0 0-1,0 0 1,1 1 0,0 0-1,-2 14 1,4-20-136,1 0 1,-1-1-1,1 1 0,0 0 1,0-1-1,1 1 0,-1 0 1,0 0-1,1-1 0,0 1 1,-1-1-1,1 1 0,0-1 0,0 1 1,1-1-1,-1 1 0,0-1 1,1 0-1,0 0 0,-1 0 1,1 0-1,0 0 0,0 0 1,0 0-1,0-1 0,0 1 0,1-1 1,-1 1-1,0-1 0,1 0 1,-1 0-1,1 0 0,-1 0 1,1 0-1,0-1 0,-1 1 1,6 0-1,-3-1 7,0 1 0,1-1 0,0 0 0,-1 0 0,1 0 0,-1-1 0,0 0 0,1 0 0,-1 0 0,1-1 1,-1 0-1,0 0 0,0 0 0,0-1 0,0 0 0,-1 1 0,9-8 0,-10 7 16,0-1 0,-1 1 0,1-1 0,-1 1 0,0-1 0,0 0 1,0 0-1,0 0 0,-1 0 0,0 0 0,0 0 0,0-1 0,0 1 0,-1 0 0,1-7 0,-1 9-34,0 0-1,0 0 1,0 0-1,-1 0 1,1 1-1,-1-1 1,1 0-1,-1 0 1,1 0-1,-1 0 1,0 0 0,0 1-1,0-1 1,0 0-1,0 1 1,0-1-1,-1 1 1,1-1-1,0 1 1,-1-1-1,1 1 1,-1 0-1,1 0 1,-1 0-1,0 0 1,0 0-1,1 0 1,-1 0-1,0 1 1,0-1-1,0 1 1,0-1-1,0 1 1,-3-1-1,4 1-70,-1 0 0,1 0 0,0 0 0,0 0 0,-1 0-1,1 0 1,0 0 0,0 0 0,-1 0 0,1 1 0,0-1-1,0 0 1,-1 1 0,1-1 0,0 1 0,0 0 0,0-1-1,0 1 1,0 0 0,0-1 0,0 1 0,0 0 0,0 0-1,0 0 1,1 0 0,-1 0 0,0 0 0,0 0 0,1 0 0,-1 0-1,1 0 1,-1 1 0,1-1 0,-1 0 0,1 0 0,0 1-1,-1 1 1,1-2-32,0 1-1,1 0 1,-1 0-1,0-1 1,0 1-1,1 0 1,-1 0 0,1-1-1,0 1 1,-1 0-1,1-1 1,0 1-1,0-1 1,0 1-1,0-1 1,0 1-1,0-1 1,0 0 0,1 1-1,-1-1 1,0 0-1,1 0 1,-1 0-1,1 0 1,-1 0-1,4 1 1,22 5-724,9-5-107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415 219 17964,'11'8'1784,"-24"11"-992,-11 2-280,-9 7 1233,-2 2-617,1 1-432,4 5-104,7-7-168,6-3-111,11-8-305,3-2-176,3-7-617,0-1-231,-1-12-800,-2-6 1144,2-4-217</inkml:trace>
  <inkml:trace contextRef="#ctx0" brushRef="#br0" timeOffset="1">95 51 19660,'-9'6'652,"-1"0"-146,0 1 0,1 0 0,-18 17 0,26-23-439,-1 1 1,0 0-1,1 0 0,0 0 1,-1 0-1,1 0 1,0 0-1,0 0 0,0 0 1,0 0-1,0 0 1,1 1-1,-1-1 0,1 0 1,-1 0-1,1 1 1,0-1-1,0 0 1,0 1-1,0-1 0,0 0 1,0 1-1,1-1 1,-1 0-1,1 1 0,1 3 1,0-4-54,0 0-1,0 0 1,-1 0 0,2 1-1,-1-2 1,0 1 0,0 0 0,0 0-1,1-1 1,-1 1 0,1-1-1,-1 0 1,1 0 0,0 0 0,-1 0-1,1 0 1,0-1 0,0 1-1,-1-1 1,1 1 0,5-1 0,-1 0 0,1 0 0,0 0 1,-1-1-1,1 0 1,-1 0-1,1-1 1,8-2-1,-8 0-23,1 0 0,0 0 0,-1-1-1,0 0 1,0-1 0,0 1 0,12-13 0,-17 15 4,0 0 0,-1 0 0,1 0 1,-1 0-1,1-1 0,-1 1 1,0-1-1,-1 1 0,1-1 0,0 0 1,-1 1-1,0-1 0,0 0 1,0 0-1,-1 0 0,1 0 0,-1 0 1,0 0-1,0 0 0,0 0 1,-1-5-1,1 7-3,-1 0 0,0 0 0,0 0 1,1 0-1,-1 0 0,-1 0 0,1 0 0,0 0 0,0 0 1,-1 1-1,1-1 0,-1 0 0,1 1 0,-1-1 0,0 1 0,-3-3 1,1 2-7,0 0 1,0 1-1,0-1 1,0 1-1,0-1 1,0 1-1,-1 1 1,-5-1-1,0 0 4,0 1 0,0 0-1,0 1 1,0 0 0,0 1-1,-18 5 1,19-3 24,1-1-1,-1 1 1,1 0-1,0 1 1,-11 8-1,17-11-64,-1 0 0,0 0 0,0 1 0,1-1 0,0 1 0,-1-1 0,1 1 0,0 0 1,0 0-1,0 0 0,1 0 0,-1 1 0,1-1 0,0 0 0,0 1 0,0-1 0,-1 6 0,2-8 2,0 1 0,1 0-1,-1-1 1,0 1 0,1 0 0,-1-1 0,1 1 0,-1 0-1,1-1 1,0 1 0,-1-1 0,1 1 0,0-1 0,0 0-1,0 1 1,0-1 0,1 0 0,-1 0 0,0 0 0,0 1-1,1-1 1,-1-1 0,1 1 0,-1 0 0,1 0 0,-1 0-1,1-1 1,-1 1 0,1-1 0,3 1 0,20 2-415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15371,'-13'31'1050,"8"-21"-708,0 1-1,1 0 0,0 0 1,1 1-1,-4 18 0,7-28-274,0-1-1,0 0 0,0 1 0,0-1 1,0 0-1,0 0 0,1 1 1,-1-1-1,0 0 0,1 0 0,-1 1 1,1-1-1,-1 0 0,1 0 0,0 0 1,-1 0-1,1 0 0,0 0 1,0 0-1,0 0 0,0 0 0,0 0 1,0 0-1,2 1 0,0-1 43,0 1-1,0-1 0,1 0 1,-1 1-1,1-2 1,-1 1-1,1 0 0,7 0 1,3-1 170,-1 0 0,1-1 0,25-5 0,-11 0 236,28-10 1,-49 13-416,-1 1 0,1-1 0,-1 1 1,0-2-1,0 1 0,0-1 1,-1 0-1,1 0 0,-1 0 1,6-8-1,-10 11-75,0 0-1,0 0 1,0 0 0,-1 0 0,1 0-1,0 0 1,-1 0 0,1 0 0,-1-1-1,0 1 1,1 0 0,-1 0-1,0-1 1,0 1 0,1 0 0,-1-1-1,0 1 1,0 0 0,0 0 0,-1-1-1,1 1 1,0 0 0,-1-3 0,0 2 5,-1 0-1,1 0 1,0 0 0,-1 0 0,1 1 0,-1-1 0,0 0 0,1 1 0,-1-1 0,0 1 0,0 0 0,-3-2 0,-2-1-18,-1 0 0,0 1 1,-1 0-1,1 0 1,0 1-1,-11-2 0,12 3-179,-1 1-1,0-1 1,1 1 0,-1 0-1,0 1 1,1 0-1,-1 0 1,0 1-1,1-1 1,0 2-1,-11 3 1,4 5-256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4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668 41 12635,'2'-3'319,"0"0"1,0 0 0,-1 0-1,1-1 1,-1 1-1,2-7 1,0-1 841,-10 38 846,-4 40 1,5-31-1378,-10 93 107,1 131 0,5-62-708,-87 916 119,-21-1 528,78-756-583,14-123-56,-46 449 24,31-328 453,-134 533 0,161-832-415,2-14 55,-11 77 0,23-128-751,6-73-624,-8 39 885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46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140 237 11562,'-24'-2'786,"-1"1"-1,-26 3 1,43-3-423,-14 3 515,22-2-856,-1 0 0,1 0-1,-1 0 1,1 0 0,-1 0-1,1 0 1,0 1 0,-1-1-1,1 0 1,-1 0 0,1 1-1,0-1 1,-1 0 0,1 0-1,0 1 1,-1-1 0,1 0-1,0 1 1,0-1 0,-1 0-1,1 1 1,0-1 0,0 1-1,-1-1 1,1 0 0,0 1-1,0-1 1,0 1 0,0-1-1,0 0 1,0 1 0,0-1-1,0 1 1,0-1 0,0 1-1,0-1 1,0 1 0,0-1-1,0 0 1,0 2 0,1-1 4,0 1 0,0-1 0,1 1 0,-1-1 0,0 0 0,0 1 0,1-1 0,-1 0 0,1 0 0,-1 0 0,1 0 0,-1 0 0,1 0 0,0 0 0,-1 0 0,1-1 0,0 1 0,3 0 0,37 7 231,27 0 83,1-4 1,94-7-1,142-26-18,-44 3-214,366 10 14,-340 30-106,554 10 34,33-53 52,624 15 88,-439-20-196,-939 26 12,833-43 83,-633 37-71,196-4 24,-446 19-8,267-10 299,177 2 712,-397 15-22,-56-3-251,69-3 1,-62-5-713,137 10 0,-194-5-93,0-1 1,0 0 0,0-1 0,0 0 0,0-1 0,0-1 0,0 1 0,-1-2 0,1 0-1,0 0 1,-1-1 0,17-8 0,-27 12-45,1-1-1,-1 0 0,1 1 1,-1-1-1,0 0 0,1 0 1,-1 0-1,0 0 1,1 0-1,-1 0 0,0 0 1,0 0-1,0 0 0,0 0 1,0-1-1,1-2 1,-2 2-46,0-1 0,0 1 1,0 0-1,-1-1 0,1 1 0,0-1 1,-1 1-1,0-1 0,0 1 1,-1-3-1,2 5 126,-6-18-423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4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16492,'22'6'6450,"66"18"-6658,-17-11 271,-25-6-25,67 21 1,-109-27-35,0 1 0,0-1 0,-1 1 0,1 0 0,-1 0 0,1 0 0,-1 0 0,0 0 0,6 6 1,-8-6 2,1-1 1,-1 1 0,0 0 0,0 0-1,0-1 1,0 1 0,-1 0-1,1 0 1,0 0 0,-1 0 0,1 0-1,-1 0 1,0 0 0,0 0 0,1 0-1,-1 0 1,-1 0 0,1 0 0,0 0-1,0 0 1,-2 3 0,-1 6 40,-1-1 0,0 0 0,-1 0 0,-1 0-1,1-1 1,-1 0 0,-8 10 0,-54 57 336,-175 144 731,148-139-1025,87-73-568,-1 0 0,-12 15-1,21-23 468,0 0-1,0 0 1,-1 0-1,1 0 1,0 1 0,0-1-1,0 0 1,-1 0-1,1 1 1,0-1-1,0 0 1,0 0-1,0 1 1,0-1-1,0 0 1,0 1-1,0-1 1,0 0-1,-1 0 1,1 1-1,0-1 1,0 0-1,0 1 1,1-1-1,-1 0 1,0 0-1,0 1 1,0-1 0,0 0-1,0 1 1,0-1-1,0 0 1,0 0-1,1 1 1,-1-1-1,0 0 1,0 0-1,0 0 1,0 1-1,1-1 1,-1 0-1,0 0 1,0 0-1,1 1 1,-1-1-1,0 0 1,0 0-1,1 0 1,-1 0-1,0 0 1,0 0 0,1 0-1,-1 0 1,0 1-1,1-1 1,-1 0-1,0 0 1,0 0-1,1 0 1,-1-1-1,17 0-441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4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33 679 15203,'-2'0'152,"1"1"-1,-1-1 1,0 1 0,0-1-1,0 1 1,1-1-1,-1 1 1,0 0-1,1 0 1,-1 0-1,0 0 1,1 0 0,-1 0-1,1 0 1,0 0-1,-1 1 1,1-1-1,0 1 1,-1 1 0,2-3-119,0 0 0,0 1 1,0-1-1,0 0 0,0 0 1,0 0-1,0 1 0,0-1 1,0 0-1,0 0 0,1 0 1,-1 0-1,0 0 0,0 1 1,0-1-1,0 0 0,0 0 1,1 0-1,-1 0 1,0 0-1,0 0 0,0 0 1,1 0-1,-1 1 0,0-1 1,0 0-1,0 0 0,0 0 1,1 0-1,-1 0 0,0 0 1,0 0-1,0 0 0,1 0 1,-1 0-1,0 0 0,0 0 1,0 0-1,1-1 1,-1 1-1,0 0 0,13-2 487,5-5-207,0 0-1,0 0 1,32-21 0,48-39 255,-75 51-419,57-43 150,-4-4-1,-1-2 0,-4-4 0,106-132 0,-171 193-290,30-42 31,-34 46-40,1-1 0,0 0 0,-1 0 0,0 0-1,0 0 1,-1-1 0,1 1 0,0-6-1,-3 10-67,-3 6 29,-1 10-24,4-6 24,0 0-1,1 0 1,0 1-1,1-1 1,0 0-1,3 13 1,20 58-98,-9-33 74,2 17-15,27 92 124,-33-125-196,1 1 0,28 50 0,-29-66-363,0-1 1,22 24 0,-4-5-74,-18-19 109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5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4454 11538,'-1'5'296,"1"-4"-30,-1 1 0,1-1 0,0 0 0,0 1-1,-1-1 1,1 0 0,0 0 0,0 1-1,1-1 1,-1 0 0,0 1 0,0-1-1,1 2 1,0-3-90,0 1-1,0 0 0,0 0 1,1-1-1,-1 1 0,0-1 1,0 1-1,0-1 0,1 1 1,-1-1-1,0 0 0,1 1 1,-1-1-1,2 0 0,33 0 1503,-10 4-1089,1-1 1,38 0-1,-45-2-515,79-5 88,-56 1 45,82-16 0,-73 7-76,-1-2 0,-1-2 0,-1-3 1,0-1-1,-2-3 0,0-1 0,53-39 0,218-138-101,-228 152-21,-2-4 0,143-114 1,102-114 80,-276 232-7,-2-3 0,-3-2 0,85-114 0,175-233 71,-264 345-145,-2-3 0,73-121-1,-60 72 4,-2 2 20,100-143 0,-76 142-28,194-268-29,-130 121 14,-107 179 17,4 2 1,60-82-1,-63 110-7,85-76 0,-77 77 9,58-66-1,-44 38 6,108-99 0,-123 131-21,2 1 1,1 4-1,80-45 0,-73 50 7,32-19 1,3 4 0,110-37 0,-160 70-2,0 2 1,0 2-1,76-5 0,-49 11-18,108 10 0,-138-3 11,-1 2-1,1 1 1,-1 1-1,0 3 1,-1 0-1,-1 3 1,0 1 0,54 33-1,-60-30-12,-1 2 0,0 0 0,-2 2 0,0 1 1,-2 1-1,-1 1 0,-1 1 0,-1 1 0,29 51 0,39 117-134,3 6 47,4-18 107,-8 4 1,67 208 0,-95-187 17,0-2-17,-43-158-5,3 0 0,29 52 0,158 264 7,-161-288-6,64 79-1,67 62 32,-67-100-15,142 117 0,-102-98 22,-92-84 7,2-2-1,3-2 1,1-4 0,3-2 0,1-3 0,2-3 0,84 31-1,-63-40 11,177 31-1,-57-15-1,-162-33-37,77 7 0,-99-16-12,-1-1-1,1-1 1,-1-1 0,44-9 0,-70 11-32,0-1 0,0 0 1,1 0-1,-1 0 0,0 0 0,0 0 0,1 0 0,-1 0 1,0 0-1,1 0 0,-1 0 0,0 0 0,0 0 1,1 0-1,-1-1 0,0 1 0,0 0 0,1 0 0,-1 0 1,0 0-1,0 0 0,1 0 0,-1-1 0,0 1 0,0 0 1,0 0-1,0 0 0,1-1 0,-1 1 0,0 0 0,0 0 1,0-1-1,0 1 0,0 0 0,1 0 0,-1-1 0,0 1 1,0 0-1,0 0 0,0-1 0,0 1 0,0-1 0,-12-6-1550,-21-2 176,13 6 600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5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326 167 16876,'6'-12'386,"0"0"1,-1 0 0,0 0 0,-1 0-1,0-1 1,-1 0 0,-1 1 0,0-1-1,1-21 1,-3 33-350,0 0 1,0 1-1,0-1 0,1 0 1,-1 1-1,0-1 0,0 0 0,0 1 1,0-1-1,0 0 0,-1 1 1,1-1-1,0 0 0,0 1 0,0-1 1,-1 0-1,1 1 0,0-1 1,0 1-1,-1-1 0,1 0 0,-1 1 1,1-1-1,0 1 0,-1-1 1,1 1-1,-1-1 0,1 1 0,-1 0 1,1-1-1,-1 1 0,0 0 1,1-1-1,-1 1 0,1 0 0,-1 0 1,0-1-1,1 1 0,-1 0 1,0 0-1,1 0 0,-1 0 0,0 0 1,1 0-1,-1 0 0,0 0 1,1 0-1,-1 0 0,0 0 0,1 1 1,-1-1-1,0 0 0,1 0 1,-2 1-1,-2 1 80,0 0 0,-1 1-1,1-1 1,0 1 0,0 0 0,-5 6 0,-1 2-20,0 1 0,1-1 0,1 2 0,0-1 0,-10 23 0,-24 70 200,31-69-195,1 1 0,2-1-1,1 2 1,2-1 0,2 0 0,1 1 0,2 0 0,1-1 0,2 1 0,2-1 0,1 0 0,2 0 0,2 0 0,28 69 0,-31-91-251,-8-18-647,-14-26-611,-17-15-566,-65-69-1,14 19 3659,82 93-1634,1 1 1,-1-1 0,0 1-1,1-1 1,-1 1-1,1-1 1,0 1-1,-1-1 1,1 0-1,0 1 1,-1-1 0,1 0-1,0 1 1,-1-1-1,1 0 1,0 1-1,0-1 1,0 0-1,0 1 1,0-1 0,0 0-1,0 0 1,0 1-1,0-1 1,0 0-1,0 1 1,0-1-1,0 0 1,1 1 0,-1-1-1,0 0 1,1 1-1,-1-1 1,0 0-1,1 1 1,-1-1-1,1 1 1,-1-1 0,1 1-1,-1-1 1,1 1-1,-1-1 1,1 1-1,-1-1 1,1 1-1,0 0 1,0-1 0,5-2 56,1 1 1,-1 0-1,0 1 1,11-2-1,-3 0-186,-6 1-25,21-4-337,0-2 1,-1-1-1,0-1 1,0-1-1,30-18 1,-7-5-97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5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18316,'-15'14'616,"1"0"0,0 1 0,1 1 0,1 1 1,0-1-1,2 2 0,0 0 0,-11 26 0,13-19-423,0 0 0,2 1-1,0 0 1,2 0 0,-1 36 0,4-50-246,1 0 0,0 0 0,1 1-1,1-1 1,0 0 0,0 0 0,2 0 0,-1-1 0,1 1 0,1-1 0,0 0 0,0 0 0,13 18 0,-14-25-117,-1 0 1,1 0 0,-1-1 0,1 1 0,0-1 0,1 0-1,-1 0 1,0-1 0,1 1 0,-1-1 0,1 0 0,0 0-1,0 0 1,0-1 0,0 0 0,7 1 0,-6-1-21,1-1 1,0 0 0,0-1 0,0 1 0,0-1-1,-1-1 1,1 1 0,0-1 0,-1 0 0,1-1-1,11-6 1,24-17-775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17204,'-9'23'1346,"1"-2"-320,-9 32-1,16-49-828,0 1-1,0 0 0,1 0 0,-1 0 1,1 0-1,0 0 0,0 0 1,0 0-1,1 0 0,0 0 0,0 0 1,2 6-1,-2-9-146,0-1-1,-1 0 1,1 0 0,-1 1 0,1-1-1,0 0 1,0 0 0,0 0 0,0 0-1,0 0 1,0 0 0,0 0 0,0 0-1,0-1 1,0 1 0,1 0 0,-1-1-1,0 1 1,0 0 0,1-1 0,1 1-1,-1-1 5,1 0-1,-1 0 1,1 0-1,-1 0 1,0 0-1,1-1 1,-1 1-1,1-1 1,-1 1-1,0-1 1,3-1-1,3-2 54,-1 0 0,0 0 0,0-1 1,0 0-1,-1 0 0,8-8 0,40-54 297,-54 67-407,0 0 0,0 0 1,0-1-1,0 1 0,0 0 0,1 0 0,-1 0 1,0 0-1,0 0 0,0 0 0,1 0 0,-1 0 1,0 0-1,0-1 0,0 1 0,1 0 0,-1 0 1,0 0-1,0 0 0,0 0 0,1 0 0,-1 0 1,0 0-1,0 0 0,0 1 0,0-1 1,1 0-1,-1 0 0,0 0 0,0 0 0,0 0 1,1 0-1,-1 0 0,0 0 0,0 0 0,0 1 1,0-1-1,1 0 0,-1 0 0,0 0 0,0 0 1,0 0-1,0 1 0,0-1 0,0 0 1,0 0-1,0 0 0,1 1 0,-1-1 0,0 0 1,0 0-1,0 0 0,0 1 0,0-1 0,0 0 1,0 0-1,0 0 0,0 1 0,0-1 0,0 0 1,0 0-1,-1 0 0,1 1 0,0-1 1,2 16-97,-13 186-219,-7 108 501,16-278-114,-1 0 0,-2-1 0,-13 45 0,16-73-25,1 1 1,0-1-1,-1 0 0,1 0 1,-1 1-1,0-1 0,0 0 0,0-1 1,-1 1-1,-4 5 0,6-8-20,0 1 0,0 0-1,-1-1 1,1 1 0,0-1 0,0 1-1,0-1 1,0 1 0,0-1 0,-1 0 0,1 0-1,0 0 1,0 1 0,-1-1 0,1 0-1,0 0 1,0-1 0,0 1 0,-1 0-1,1 0 1,0-1 0,0 1 0,0 0-1,-1-1 1,1 1 0,0-1 0,0 0 0,0 1-1,0-1 1,0 0 0,0 0 0,0 1-1,-1-3 1,-3-2 67,0-1-1,1 0 0,-1 0 1,1-1-1,1 1 0,-1-1 1,1 0-1,0 0 1,-3-11-1,0-6 71,-6-39 0,8 35-270,2 1 0,0-1 0,6-51 0,-3 66-172,1 0 0,0 0 0,1 1 0,1-1 0,0 1 1,0 0-1,1 0 0,1 1 0,0-1 0,12-15 0,-11 19-158,1 0 1,0 1-1,1 0 1,0 1-1,0-1 1,0 2-1,0-1 1,1 1-1,0 1 0,21-7 1,5 2-617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5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 15475,'93'-21'6006,"-74"18"-5613,0 1-1,0 0 0,1 2 1,-1 0-1,27 4 1,-44-4-370,1 1 1,0 0-1,0-1 0,-1 1 1,1 0-1,-1 0 0,1 0 1,0 0-1,-1 1 1,0-1-1,4 3 0,-5-3-17,-1 0-1,1 0 0,0 0 1,-1 0-1,1 0 1,-1 0-1,1 0 0,-1 0 1,1 0-1,-1 0 0,0 0 1,1 0-1,-1 0 0,0 1 1,0-1-1,0 0 1,0 0-1,0 0 0,0 0 1,0 0-1,0 1 0,-1-1 1,1 0-1,0 0 0,-1 0 1,1 0-1,-1 0 0,1 0 1,-2 1-1,-5 10 10,-1-1 0,-1-1 0,0 1 0,0-2 0,-1 1-1,0-1 1,-21 14 0,1 0 29,-3 3 10,-49 43 106,73-60-125,0 0-1,1 0 0,0 1 1,1 0-1,0 0 0,-7 13 1,13-21-26,0 0 1,0 0-1,1 0 1,-1 0 0,0 0-1,1 0 1,-1 0-1,1 0 1,0 1-1,-1-1 1,1 0 0,0 0-1,0 0 1,1 0-1,-1 0 1,0 1-1,1-1 1,-1 0 0,1 0-1,0 0 1,1 3-1,0-2 5,0-1-1,1 1 0,-1-1 0,0 1 1,1-1-1,-1 0 0,1 0 0,0 0 1,0 0-1,0-1 0,0 1 0,5 1 1,6 1 17,0 0 0,1 0 1,0-2-1,-1 0 0,19 1 0,-14-3-193,1 0 0,0-2 0,0 0 0,-1-1-1,23-6 1,-30 5 68,0 0 0,0 0 0,-1-1 1,1 0-1,-1-1 0,-1-1 0,1 0 0,-1 0 0,13-12 0,16-23-286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6:5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17452,'0'10'1792,"0"7"-1000,3 5-288,6 3 825,1 3-225,0 10-144,-1 4-160,-5 11-320,-4 3-104,-10 7-167,-9 3-25,-18 1-88,-5 2-176,-11-3-825,-3-4 825,-11-14-112,0-5-64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12035,'3'-24'1970,"-1"16"349,-1 28-1009,2 448 2107,-3-135-2913,-15 448-281,24-124 46,-1-271-117,-7-225 2677,-9-209-2744,4 29-113,-3-17-68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23 17340,'0'-2'94,"0"1"-1,-1 0 1,1 0 0,0 0 0,-1 0 0,0 0-1,1 0 1,-1 0 0,0 0 0,1 0 0,-1 0 0,0 0-1,0 0 1,0 0 0,0 1 0,0-1 0,0 0-1,0 1 1,0-1 0,0 0 0,0 1 0,0 0 0,0-1-1,0 1 1,0 0 0,-1-1 0,1 1 0,0 0 0,0 0-1,0 0 1,-1 0 0,1 0 0,0 0 0,0 0-1,0 0 1,0 1 0,-1-1 0,1 0 0,0 1 0,0-1-1,-2 2 1,-2 0 60,0 1 0,0 0-1,0 0 1,0 1 0,1-1 0,-1 1-1,-5 6 1,-5 9-36,0 1-1,0 0 1,2 1-1,1 1 0,-12 27 1,9-12-76,2 0 1,-13 58-1,21-79-17,2 0 0,0 0 0,2 1 0,-1-1-1,2 0 1,0 1 0,1-1 0,1 0 0,6 31-1,-7-43-7,1 0-1,-1-1 1,1 1-1,0-1 1,-1 1-1,1-1 1,1 0-1,-1 0 1,0 0-1,1 0 1,0 0-1,-1-1 1,1 1-1,0-1 1,0 1-1,7 2 1,-5-3-113,0 0 0,0 0 0,0-1 0,0 0 0,0 0 0,0 0 1,0-1-1,1 0 0,-1 0 0,10-1 0,5-3-553,0 0 1,0-2-1,-1 0 0,0-2 1,20-9-1,6-6-95,-1-3-248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16363,'4'16'1035,"-1"-1"0,-1 0 0,0 1 0,0 24 0,0 6-231,6 41 572,32 138 1,-38-217-1298,0 0 1,1 0-1,0 0 0,0 0 1,5 8-1,-7-14-52,0-1 1,1 1-1,-1 0 0,0-1 0,1 1 0,-1-1 0,1 1 1,-1-1-1,1 0 0,-1 0 0,1 0 0,0 0 0,0 0 1,0 0-1,0 0 0,-1 0 0,1-1 0,0 1 0,0-1 1,0 1-1,0-1 0,1 0 0,-1 0 0,0 0 0,4 0 1,0-2 32,0 1 0,0-1 0,0 0 0,-1-1 0,1 0 0,-1 1 0,1-2 0,-1 1 1,0-1-1,0 1 0,0-1 0,6-8 0,7-7 204,25-36 1,-38 48-214,21-28 154,-1-1-1,-3-1 1,-1-2-1,-1 0 1,18-54-1,-34 82-192,-3 7-29,0 1-1,1-1 1,-1 0-1,0 0 1,-1 0-1,1 0 1,-1 0-1,0 0 1,0-5-1,0 8-11,0 1 0,0-1 0,0 1 0,0 0 0,0-1 0,0 1 0,0 0 0,0-1 0,0 1-1,-1 0 1,1-1 0,0 1 0,0 0 0,0 0 0,-1-1 0,1 1 0,0 0 0,0-1-1,0 1 1,-1 0 0,1 0 0,0 0 0,-1-1 0,1 1 0,0 0 0,-1 0 0,1 0-1,0 0 1,-1-1 0,1 1 0,0 0 0,-1 0 0,1 0 0,0 0 0,-1 0 0,1 0 0,0 0-1,-1 0 1,1 0 0,0 0 0,-1 0 0,1 0 0,0 0 0,-1 1 0,1-1 0,0 0-1,-1 0 1,1 0 0,0 0 0,-1 1 0,-19 12-1581,13-7 1454,-10 4-413,0-3-174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0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2647 13115,'31'-21'655,"0"-2"0,-2-1 0,0-1 0,41-47 0,-9 9 269,496-511 2705,-57 56-2801,-175 183-659,59-60-128,-373 384-42,273-263-135,14 25-844,-209 191-313,-83 53 808,-16 10 158,-22 14-116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0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2421 11154,'12'-8'459,"0"0"0,-1 0 0,0-1 1,-1-1-1,0 1 0,0-2 0,-1 1 0,9-14 0,36-39 1236,319-290 2049,21 15-2318,-349 299-1294,688-547 873,-231 191-849,-454 356-193,196-162-217,-26-7-733,-209 199 749,-1 0-1,-1-1 0,1 0 1,-1 0-1,-1 0 1,5-12-1,-7 7-191,-4 15 416,0 0 0,0-1 0,0 1 1,0 0-1,0 0 0,0 0 0,0-1 0,0 1 0,0 0 1,0 0-1,0 0 0,0-1 0,0 1 0,0 0 1,0 0-1,0 0 0,0-1 0,0 1 0,0 0 0,0 0 1,0 0-1,0-1 0,-1 1 0,1 0 0,0 0 0,0 0 1,0 0-1,0-1 0,0 1 0,-1 0 0,1 0 1,0 0-1,0 0 0,0 0 0,-1 0 0,1 0 0,0-1 1,0 1-1,0 0 0,-1 0 0,1 0 0,0 0 0,0 0 1,0 0-1,-1 0 0,1 0 0,-11 9-534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2027 14075,'61'-40'753,"-3"-3"0,-1-2 1,51-53-1,-28 25-101,498-419 1615,-239 214-1634,278-216-202,-593 477-435,559-398-1775,-572 408 1581,1 0 0,20-8 1,-31 14 182,-1 1 1,1 0-1,0 0 1,-1 0 0,1-1-1,-1 1 1,1 0-1,-1 0 1,1 0 0,0 0-1,-1 0 1,1 0-1,0 0 1,-1 0-1,1 0 1,-1 0 0,1 0-1,-1 1 1,2-1-1,-2 9-175,-13 13-165,-31 20-270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1135 13843,'7'10'1304,"36"-21"-640,21-18-152,34-31 593,17-19-161,38-23-40,16-8 8,20-17-152,6-4-167,-6 8-577,-17 7-400,-23 24-553,-20 16-439,-45 29 1032,-21 11-264,-39 30-272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1 690 14483,'54'-4'1648,"12"-14"-1023,36-25-201,17-12 528,26-23-200,8-9-48,13-9-248,-4 2-368,-15 10 40,-17 4-104,-37 30-80</inkml:trace>
  <inkml:trace contextRef="#ctx0" brushRef="#br0" timeOffset="1">931 711 15027,'66'-17'1513,"16"-14"-897,9-9-240,11-9 616,1-7-64,-5 1-704,-6 7-296,-26 9 144,-16 0-72,-27 16-160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7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19508,'-37'136'5205,"-3"84"-2906,-9 42-1320,78-434-1529,25-32-1372,-46 179 1638,2 1 0,1 0 0,0 0 0,2 2 0,1-1 1,17-20-1,-28 38 254,1 1 1,0 0 0,1 0-1,-1 0 1,1 0 0,-1 1-1,1-1 1,0 1 0,0 1 0,1-1-1,-1 1 1,1 0 0,-1 0-1,1 0 1,8-1 0,-10 3 40,-1 0 1,1 0 0,-1 0 0,1 0 0,-1 1-1,1 0 1,-1-1 0,1 1 0,-1 1 0,1-1-1,-1 0 1,0 1 0,0 0 0,0-1 0,0 1-1,0 0 1,0 1 0,0-1 0,-1 0-1,1 1 1,-1 0 0,0-1 0,1 1 0,-1 0-1,0 0 1,1 4 0,0-2 42,-1 0 0,0 1-1,-1-1 1,1 0 0,-1 0 0,0 1-1,0-1 1,-1 1 0,0-1 0,0 1 0,0-1-1,0 1 1,-1-1 0,0 0 0,0 1 0,-1-1-1,1 0 1,-1 0 0,0 0 0,-1 0-1,1 0 1,-7 9 0,5-7 49,-1 0-1,-1 0 1,1-1 0,-1 1-1,0-2 1,0 1-1,-1 0 1,0-1 0,0-1-1,0 1 1,0-1 0,-1 0-1,0-1 1,-10 4 0,17-6-164,0-1 0,-1 0 0,1 1 0,-1-1 1,1 0-1,0 0 0,-1 0 0,1 0 0,-1 0 1,1 0-1,0 0 0,-1-1 0,1 1 0,-1 0 1,-1-2-1,2 2-15,1-1 0,0 1 1,-1-1-1,1 1 0,0 0 0,-1-1 1,1 0-1,0 1 0,0-1 0,-1 1 0,1-1 1,0 1-1,0-1 0,0 1 0,0-1 1,0 1-1,0-1 0,0 0 0,0 1 1,0-1-1,0 1 0,0-1 0,0 1 1,0-1-1,0 0 0,0 1 0,1-1 0,-1 1 1,0-1-1,0 1 0,1-1 0,-1 1 1,0-1-1,1 1 0,-1 0 0,1-1 1,-1 1-1,1-1 0,3-4-167,0 1 0,0 0-1,0 0 1,0 0 0,1 1-1,5-4 1,15-10-928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17108,'37'0'1472,"19"-23"-1072,9-7-176,3-8 384,3-2-216,-3-7-1264,-3 1 1048,-11 0-344,-11 3-144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1330 3073,'3'-2'377,"0"-1"1,1 1 0,-1 0-1,0 0 1,1 0 0,-1 0 0,1 0-1,0 1 1,-1 0 0,1 0-1,0 0 1,0 0 0,0 0-1,0 1 1,0 0 0,0 0 0,0 0-1,0 0 1,7 2 0,-4-2 175,1 1 0,-1-1 0,0 0 0,0-1 1,0 0-1,11-2 0,6-6 214,-1-1-1,0-1 1,22-13 0,-8 3-173,315-192 2188,-224 133-2299,598-360 373,-565 344-804,348-199-367,-472 273-438,1 2 0,0 2 0,68-22-1,-103 38 230,-1-2-49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423 169 15299,'3'-3'201,"-1"0"-1,1 0 1,0-1-1,-1 1 1,0-1-1,1 0 0,-2 1 1,1-1-1,0 0 1,2-8-1,-4 9-111,0 1-1,0-1 1,0 0 0,0 0-1,0 1 1,0-1-1,-1 0 1,1 0-1,-1 1 1,0-1 0,1 0-1,-1 1 1,-1-1-1,1 1 1,0-1 0,-1 1-1,-2-4 1,-1 0 90,0 0 1,0 1-1,0 0 1,0 0-1,-1 0 1,0 1-1,0-1 1,0 1 0,-1 1-1,1-1 1,-1 1-1,-13-4 1,10 5-73,-1-1 1,1 2-1,-1-1 1,1 2 0,-1-1-1,1 2 1,-1-1-1,-14 3 1,10 0-44,-1 1 1,1 1-1,0 0 0,0 0 1,0 2-1,1 0 0,0 0 1,0 1-1,1 1 0,0 0 1,-22 22-1,29-25-42,1 1 1,0-1 0,0 1-1,0 0 1,1 0-1,-4 9 1,7-15-21,1 1-1,-1-1 1,0 1 0,1-1 0,-1 1-1,1 0 1,-1-1 0,1 1 0,0 0-1,0-1 1,-1 1 0,1 0 0,0-1-1,1 1 1,-1 0 0,0-1 0,0 1-1,1 0 1,-1-1 0,1 1 0,0-1-1,-1 1 1,1-1 0,0 1 0,0-1-1,0 1 1,0-1 0,0 0 0,0 1-1,0-1 1,0 0 0,1 0 0,-1 0-1,0 0 1,1 0 0,1 1 0,5 1-2,0 0 0,1-1 0,-1 1 1,1-2-1,0 1 0,0-1 1,0 0-1,10-1 0,77-7-18,-79 5 14,189-30-10,-186 33-24,-20-1 36,0 1 1,1-1-1,-1 0 0,0 0 1,0 0-1,1 0 1,-1 0-1,0 1 0,0-1 1,1 0-1,-1 0 1,0 1-1,0-1 1,0 0-1,1 0 0,-1 1 1,0-1-1,0 0 1,0 0-1,0 1 1,0-1-1,0 0 0,0 1 1,0-1-1,1 0 1,-1 0-1,0 1 0,0-1 1,0 0-1,0 1 1,-1-1-1,0 4-6,0-1 1,-1 0-1,1 0 0,-1 0 0,0 1 1,0-2-1,-3 4 0,2-2 10,-18 25 22,2 1 1,1 1-1,1 1 1,1 0-1,3 0 1,0 2-1,2 0 1,2 0-1,1 1 1,-7 66-1,14-92-33,1-5 42,0-1-1,0 1 1,-1-1-1,1 1 1,-1 0 0,-2 4-1,3-7-17,-1 0 0,1-1 0,-1 1 0,1 0 0,-1-1 0,1 1-1,-1-1 1,0 1 0,1 0 0,-1-1 0,0 1 0,1-1 0,-1 0 0,0 1 0,1-1 0,-1 0-1,0 1 1,0-1 0,0 0 0,1 0 0,-1 0 0,0 0 0,0 1 0,0-1 0,0 0 0,1 0 0,-1-1-1,0 1 1,0 0 0,0 0 0,1 0 0,-1-1 0,-1 1 0,-9-5 99,1 1-1,-1-1 1,1-1-1,1 0 1,-1 0 0,-11-11-1,-8-5 149,-72-50-115,101 72-172,0 0 0,0 0-1,0 0 1,0 0 0,1 0-1,-1 0 1,0 0 0,0 0 0,0 0-1,1 0 1,-1 0 0,0 0 0,0-1-1,0 1 1,0 0 0,0 0 0,1 0-1,-1 0 1,0 0 0,0-1-1,0 1 1,0 0 0,0 0 0,0 0-1,0 0 1,0-1 0,0 1 0,1 0-1,-1 0 1,0 0 0,0-1 0,0 1-1,0 0 1,0 0 0,0 0-1,0-1 1,0 1 0,0 0 0,-1 0-1,1 0 1,0 0 0,0-1 0,0 1-1,0 0 1,0 0 0,0 0 0,0-1-1,0 1 1,0 0 0,-1 0-1,1 0 1,0 0 0,0 0 0,0-1-1,0 1 1,0 0 0,-1 0 0,1 0-1,0 0 1,23-2-974,-18 2 661,23-1-567,0-2-1,42-9 0,-10-5 84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39 15579,'0'-1'104,"1"0"-1,0 0 0,-1 0 0,1 0 1,-1 0-1,1 0 0,-1 0 0,1-1 1,-1 1-1,0 0 0,0 0 0,1 0 1,-1 0-1,0 0 0,0 0 0,0-1 1,0 1-1,0 0 0,-1 0 0,1 0 1,0 0-1,0 0 0,-2-2 0,1 2-49,0 0-1,0 0 0,-1 0 0,1 0 1,0 0-1,-1 0 0,1 1 0,-1-1 1,0 1-1,1-1 0,-1 1 0,1-1 1,-1 1-1,1 0 0,-1 0 0,-2 0 1,-9-1 366,0 2 0,0-1 0,0 2 0,1 0 1,-1 0-1,0 1 0,-15 6 0,5 0 28,0 0 0,-40 24 0,55-28-365,0 1 0,0 0 0,0 0 0,1 1 0,-1 0 0,2 1 1,-1-1-1,1 1 0,0 0 0,-4 9 0,8-13-65,0-1 0,1 0 0,-1 0-1,1 1 1,0-1 0,0 1 0,0-1 0,1 1 0,-1-1 0,1 1-1,0-1 1,0 1 0,0 0 0,0-1 0,1 1 0,0-1 0,-1 1-1,1-1 1,0 1 0,1-1 0,-1 1 0,0-1 0,1 0 0,0 0-1,0 0 1,0 0 0,0 0 0,0 0 0,1-1 0,-1 1 0,4 2-1,2 1 7,0-1-1,0 1 0,0-2 1,1 1-1,-1-1 0,1 0 1,0-1-1,0 0 0,1-1 1,-1 1-1,1-2 0,-1 1 0,1-2 1,-1 1-1,1-1 0,14-2 1,-9 1 47,0-2 1,0 0 0,0 0 0,0-2-1,-1 0 1,0 0 0,0-1 0,0-1-1,22-15 1,-30 18-31,0-1 0,-1 0-1,1 0 1,-1 0 0,0 0 0,0-1 0,-1 0-1,1 0 1,-1 0 0,-1-1 0,1 0 0,-1 1 0,3-13-1,-4 15-35,-2-1 0,1 1 0,0 0 0,-1 0-1,0 0 1,0-1 0,0 1 0,0 0 0,-1 0 0,0-1-1,0 1 1,0 0 0,0 0 0,-1 0 0,1 0 0,-1 0-1,0 1 1,0-1 0,0 0 0,-1 1 0,1 0 0,-1-1-1,0 1 1,-6-5 0,1 1-159,0 1 1,0 0-1,-1 1 0,0 0 0,-14-6 0,18 9-124,1 0-1,-1 1 0,0-1 0,0 1 0,-1 0 0,1 0 1,0 1-1,0 0 0,0 0 0,0 0 0,-1 0 0,-6 2 0,12-2 234,-1 0-1,0 0 1,1 0-1,-1 1 1,1-1-1,-1 0 1,0 0-1,1 1 0,-1-1 1,1 0-1,-1 1 1,1-1-1,-1 0 1,1 1-1,-1-1 0,1 1 1,0-1-1,-1 0 1,1 1-1,0-1 1,-1 1-1,1 0 0,0-1 1,-1 1-1,1-1 1,0 1-1,0-1 1,0 1-1,0 0 1,-1-1-1,1 1 0,0-1 1,0 1-1,0 0 1,1 0-1,8 12-953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10 18172,'3'-10'1872,"-9"13"-1176,-11 6-311,-13 13 1335,-5 0-688,-5 9-504,-2 2-176,-2 6-216,2-2-24,8-1-24,5-6-40,11-7-256,5 0-304,7-13-616,3-4-392,8-12 1136,2-4-233,3-8-279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17364,'-18'1'548,"-1"1"0,0 1 0,1 1 1,0 1-1,0 0 0,-20 9 1,30-10-366,-1 0 1,1 1-1,0 0 1,0 0-1,0 1 1,1 0 0,0 0-1,0 1 1,0 0-1,1 0 1,0 1 0,1-1-1,-9 16 1,12-19-141,1-1-1,-1 0 1,1 0 0,0 1 0,0-1 0,0 0 0,0 1-1,1-1 1,-1 1 0,1-1 0,0 1 0,0-1 0,0 1-1,1-1 1,-1 1 0,2 3 0,-1-4-29,0 0 0,1-1 0,-1 1 0,1 0 0,0-1 0,-1 1-1,1-1 1,1 1 0,-1-1 0,0 0 0,0 0 0,1 0 0,-1 0 0,1 0 0,0-1 0,-1 1 0,7 1 0,1 1 0,-1-1 1,1-1 0,0 0-1,1 0 1,-1-1-1,0 0 1,0-1 0,0 0-1,1 0 1,-1-1 0,0-1-1,0 0 1,13-4 0,-14 4-5,-1-1 1,1 0 0,-1-1-1,0 0 1,0 0 0,0 0 0,0-1-1,-1-1 1,0 1 0,0-1-1,0 0 1,-1-1 0,0 1-1,0-1 1,6-10 0,-10 14-10,0-1 0,0 1 0,-1 0 1,1-1-1,-1 1 0,0 0 0,0-1 0,0 1 1,-1-1-1,1 0 0,-1 1 0,0-1 0,0 0 1,0 1-1,0-1 0,-1 0 0,1 1 0,-1-1 1,0 1-1,0-1 0,0 1 0,-1 0 0,1-1 1,-1 1-1,0 0 0,0 0 0,0 0 0,0 0 1,0 0-1,-1 0 0,1 1 0,-1-1 0,0 1 1,0 0-1,0 0 0,0 0 0,0 0 0,0 0 1,0 1-1,-1-1 0,1 1 0,-1 0 0,1 0 1,-1 0-1,1 0 0,-1 1 0,0 0 0,1 0 1,-1 0-1,-6 0 0,3 1-61,1 0 0,0 0-1,-1 0 1,1 1 0,0 0 0,0 0-1,0 0 1,1 1 0,-1 0 0,1 0 0,-1 1-1,1-1 1,0 1 0,0 0 0,0 0-1,1 1 1,0 0 0,0-1 0,0 1 0,0 1-1,1-1 1,-4 7 0,3-3-156,0 0 0,0 0 0,1 0 0,1 0 0,0 1-1,0-1 1,0 1 0,1-1 0,1 1 0,0 0 0,0-1 0,1 1 0,0-1 0,2 11 0,9 19-694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56 15155,'-21'12'1029,"-10"5"101,-30 21 0,53-33-862,1 0 0,0 1 0,1 0 0,0 0 0,-1 1 0,2-1 0,-1 2 0,1-1 0,-6 12 1,10-17-204,0-1 0,0 1 1,0 0-1,1 0 1,-1-1-1,1 1 1,-1 0-1,1 0 1,0 0-1,0 0 0,0-1 1,0 1-1,0 0 1,0 0-1,0 0 1,1 0-1,-1 0 1,0-1-1,1 1 1,0 0-1,-1 0 0,1-1 1,0 1-1,0 0 1,2 1-1,-1-1-17,0 0 1,0 0-1,0-1 0,0 1 0,0-1 0,1 1 0,-1-1 0,1 0 1,-1 0-1,1 0 0,-1 0 0,1-1 0,-1 1 0,1-1 1,0 0-1,-1 1 0,5-1 0,1-1 6,0 0 0,0 0-1,-1-1 1,1 0 0,-1 0 0,1 0-1,-1-1 1,0 0 0,0-1 0,0 0-1,0 0 1,-1 0 0,1-1 0,-1 0-1,0 0 1,-1 0 0,1-1 0,4-6 0,-8 8-46,1 1 0,0-1 0,-1 1 0,0-1 0,0 0 0,0 0 1,0 0-1,-1 0 0,1 0 0,-1-1 0,0 1 0,0 0 1,-1-1-1,1 1 0,-1 0 0,0-1 0,0 1 0,0 0 1,-1-1-1,0 1 0,0 0 0,0-1 0,0 1 0,-1 0 1,1 0-1,-1 0 0,0 0 0,0 0 0,-1 1 0,1-1 0,-1 1 1,1-1-1,-5-3 0,2 2-124,0 0-1,-1 0 1,0 1 0,0-1 0,0 1-1,0 1 1,-1-1 0,1 1 0,-1 0-1,0 1 1,0-1 0,0 1-1,0 1 1,-1-1 0,-7 0 0,-22 1-323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17028,'44'85'3631,"-5"-7"-2057,18 9-415,77 91 1,-49-69-913,-68-87-673,0 0 1,-2 1-1,0 1 1,-2 0 0,12 29-1,-22-34-932,-4-11 763,-2-6-319,-1-7-85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15131,'0'16'1617,"10"11"-769,2 7-304,7 8 840,4 8-216,9 6-191,5 4-129,4-4-280,2 1-128,5-2-200,-4-7-80,-4-12-256,-4-7-168,-10-12-376,-6-7-296,-13-7 704,-5-10-136,-20-20-193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77 15723,'3'6'1489,"7"4"-705,3 5-240,5 12 776,5 4-152,3 12-255,3 5-113,1 2-168,4 3-72,-5-6-392,-3-2-232,-6-15-536,-3-6-216,-8-11-336,-8-12-81,-5-5 737,-9-13-328,-6-19-128</inkml:trace>
  <inkml:trace contextRef="#ctx0" brushRef="#br0" timeOffset="1">6 0 14163,'-4'6'1224,"2"4"-672,2 3-168,9 5 617,5 7-49,6 9 64,5 5-40,6 11-127,2 2-73,7 5-112,0-4-168,1-3-704,-6-3-480,4-9 608,-5-8-136,-5-30-176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15 17332,'0'-1'50,"0"1"0,0 0 0,0-1 1,0 1-1,0 0 0,0-1 0,0 1 0,0 0 1,0-1-1,-1 1 0,1 0 0,0-1 1,0 1-1,0 0 0,0 0 0,0-1 0,-1 1 1,1 0-1,0 0 0,0-1 0,0 1 1,-1 0-1,1 0 0,0-1 0,0 1 1,-1 0-1,1 0 0,0 0 0,0 0 0,-1 0 1,1-1-1,0 1 0,-1 0 0,1 0 1,0 0-1,-1 0 0,1 0 0,-17 4 755,-14 14 597,23-11-1136,1 1-1,0-1 1,0 1 0,0 0-1,1 1 1,0-1-1,1 1 1,0 0 0,-6 15-1,9-20-200,0 1 0,0 0-1,1 0 1,0 0 0,-1 0-1,2 0 1,-1 0 0,0 1-1,1-1 1,0 0 0,1 0-1,-1 0 1,1 1 0,0-1-1,0 0 1,0 0 0,1 0-1,-1 0 1,1 0 0,5 6-1,-6-8-39,1-1 0,0 0-1,0 0 1,1 0-1,-1 0 1,0-1-1,0 1 1,1-1-1,-1 1 1,1-1-1,0 0 1,-1 0-1,1 0 1,0 0-1,0 0 1,0-1 0,-1 1-1,1-1 1,0 0-1,0 0 1,0 0-1,0 0 1,0 0-1,0-1 1,-1 1-1,1-1 1,0 0-1,4-1 1,3-2 37,-1 0 0,0 0 0,0 0 0,-1-1 0,1-1 1,-1 0-1,8-6 0,-5 2-28,-1-1-1,0 1 1,0-2 0,-1 1 0,10-18 0,-16 23-57,1-1 0,-1 1 0,0-1 0,0 0 0,-1 0 0,0-1 0,0 1 0,-1 0 0,0-1 0,0 1 0,0-1 0,-2-8 0,1 14 4,0 1-1,0-1 1,0 0 0,-1 1 0,1-1 0,-1 0 0,1 1 0,-1-1-1,0 1 1,1-1 0,-1 1 0,0-1 0,-2-1 0,3 2-35,-1 1 0,1-1 1,-1 1-1,1 0 0,-1-1 1,1 1-1,-1 0 0,1 0 1,-1-1-1,0 1 0,1 0 1,-1 0-1,1 0 0,-1 0 1,0 0-1,1-1 0,-1 1 1,0 0-1,1 1 0,-1-1 1,1 0-1,-1 0 0,0 0 1,0 0-1,0 1-68,-1 0 0,1 0 0,-1 0 0,1 0 0,0 0 0,0 0 0,0 0 0,-1 0 0,1 0 0,0 1 0,1-1 0,-1 0 0,0 1 0,0-1 0,0 0 0,1 1 0,-1-1 0,1 1 0,-1 0 0,1-1 1,0 1-1,-1-1 0,1 1 0,0 0 0,0 1 0,2 6-498,5-5-101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49 13891,'35'-49'4172,"-43"73"-1178,-33 55-1082,-40 69-180,-14 20-982,-108 265 1,186-390-738,-49 111-72,66-154 39,0 0 0,0 0 0,0 0 0,0 0 0,0-1 0,0 1 0,0 0 0,0 0 0,0 0 0,-1 0 0,1 0 0,0 0-1,0-1 1,0 1 0,0 0 0,0 0 0,0 0 0,0 0 0,-1 0 0,1 0 0,0 0 0,0 0 0,0 0 0,0 0 0,0 0 0,-1 0 0,1 0 0,0-1 0,0 1-1,0 0 1,0 0 0,0 0 0,-1 0 0,1 1 0,0-1 0,0 0 0,0 0 0,0 0 0,-1 0 0,1 0 0,0 0 0,0 0 0,0 0 0,0 0 0,0 0-1,0 0 1,-1 0 0,1 1 0,0-18-1323,6-42-1839,-6 40 2218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8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0 541 14907,'23'-10'5007,"16"3"-2850,2-2-1391,-6-4-370,-1-2-1,-1-1 1,0-2 0,36-26-1,114-98 297,-56 25-444,19-15-145,-120 115-92,-25 17-11,-1 0 1,1 0-1,-1 0 0,1 0 1,-1-1-1,1 1 0,-1 0 1,0 0-1,1 0 0,-1 0 1,1 0-1,-1 0 0,1 0 1,-1 0-1,1 1 0,-1-1 1,1 0-1,-1 0 1,0 0-1,1 0 0,-1 1 1,1-1-1,-1 0 0,0 0 1,1 1-1,-1-1 0,1 0 1,-1 1-1,0-1 0,0 0 1,1 1-1,-1-1 0,0 0 1,1 1-1,-1-1 0,0 1 1,0-1-1,0 1 0,0-1 1,1 0-1,-1 1 0,0-1 1,0 1-1,0-1 0,0 1 1,0-1-1,0 1 0,0-1 1,0 1-1,0-1 0,0 1 1,-1 0-1,0 27 7,-1 1 1,-9 43 0,1-13 5,2 2-304,3 0 0,3 0 1,2 0-1,12 83 0,-11-134 137,1 1-1,-2-1 0,0 12 0,-1-7-234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1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1 435 16572,'2'12'1854,"7"-13"-950,15-16-257,-16 10-225,53-44 605,-3-2-1,-1-3 1,-4-3 0,52-71-1,-61 64-356,-37 59-282,-5 13-293,-4 14-70,-34 137 127,16-77-183,-11 98-1,31-171-68,-1 1 0,1-1 0,0 0-1,1 0 1,0 1 0,2 9 0,-3-16 57,1 0-1,-1 0 1,0 0 0,0-1-1,1 1 1,-1 0 0,0-1 0,1 1-1,-1 0 1,1-1 0,-1 1 0,1 0-1,-1-1 1,1 1 0,-1-1 0,1 1-1,0-1 1,-1 1 0,1-1-1,0 0 1,-1 1 0,1-1 0,0 0-1,-1 1 1,1-1 0,1 0 0,0 0-59,0-1 1,-1 1-1,1-1 1,0 1 0,0-1-1,-1 0 1,1 0 0,0 0-1,-1 0 1,1 0 0,-1 0-1,1 0 1,-1-1-1,1 1 1,-1 0 0,2-3-1,45-61-1237,-21 26 541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15915,'-22'42'1769,"-7"15"-624,27-52-956,0 0-1,1-1 1,-1 1-1,1 0 0,0 0 1,1 0-1,-1 0 1,1 0-1,0 9 1,1-12-126,-1 0-1,0 0 1,1 0 0,0 0 0,-1 0 0,1 0-1,0-1 1,0 1 0,0 0 0,0 0 0,0-1 0,0 1-1,0-1 1,1 1 0,-1-1 0,1 1 0,-1-1-1,1 0 1,2 2 0,0-1-3,-1 0 1,1-1-1,0 0 0,-1 0 1,1 0-1,0 0 0,0-1 0,0 1 1,6-1-1,1 0 58,0-1-1,-1-1 1,1 0 0,-1 0 0,1-1-1,17-7 1,-19 6 66,0-1 0,0 1 0,0-2 1,0 1-1,-1-1 0,0-1 0,0 0 0,-1 0 0,0 0 1,0-1-1,7-10 0,-13 17-151,0 0 1,0 0 0,-1-1-1,1 1 1,0-1 0,-1 1-1,1-1 1,-1 1 0,0-1-1,1 1 1,-1-1 0,0 1-1,0-1 1,0 1 0,0-1 0,0 1-1,0-1 1,0 0 0,-1 1-1,1-1 1,0 1 0,-1-1-1,1 1 1,-1 0 0,0-1-1,1 1 1,-1-1 0,0 1-1,0 0 1,0 0 0,0-1-1,0 1 1,0 0 0,0 0-1,-1 0 1,1 0 0,0 0-1,-1 1 1,1-1 0,0 0-1,-1 1 1,1-1 0,-1 1-1,-2-2 1,-5 0-81,1-1 0,-1 1 0,0 1 0,0 0 0,1 0 1,-13 0-1,9 2-192,7-2-191,-1 1 0,0 0 0,0 1 0,1 0 0,-1-1 0,0 2 0,1-1 0,-6 3 0,11-4 405,0 0 0,-1 0 0,1 0 0,0 0 0,0 1-1,0-1 1,0 0 0,0 0 0,0 0 0,0 0 0,0 1 0,0-1 0,0 0 0,0 0 0,0 0 0,0 0 0,0 1 0,0-1 0,0 0-1,0 0 1,0 0 0,0 0 0,0 1 0,0-1 0,0 0 0,0 0 0,0 0 0,0 0 0,0 1 0,0-1 0,1 0 0,-1 0 0,0 0 0,0 0-1,0 0 1,0 0 0,0 1 0,0-1 0,1 0 0,-1 0 0,0 0 0,0 0 0,0 0 0,0 0 0,0 0 0,1 0 0,-1 0 0,0 0 0,0 0-1,0 0 1,0 0 0,1 0 0,-1 0 0,0 0 0,0 0 0,0 0 0,1 0 0,-1 0 0,10 1-921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18820,'-7'45'1848,"-18"-1"-1183,-3 3-281,0 2 776,1 0-168,1-12-352,3-7-200,8-8-248,5-4-96,5-9-224,5-8-160,-1-2-600,1-8 32,-4-9 616,-4 0-184,-3-5-144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42 19244,'0'-1'80,"-1"0"-1,1 0 1,-1 1-1,1-1 1,-1 0-1,0 1 1,1-1-1,-1 1 1,0-1-1,0 1 0,1-1 1,-1 1-1,0-1 1,0 1-1,0 0 1,1-1-1,-1 1 1,0 0-1,0 0 1,0 0-1,0-1 1,0 1-1,0 0 1,0 0-1,0 1 1,1-1-1,-1 0 1,0 0-1,0 0 1,0 0-1,0 1 1,0-1-1,1 0 1,-1 1-1,0-1 1,0 1-1,0-1 1,1 1-1,-1-1 1,0 1-1,1 0 1,-1-1-1,0 1 1,1 0-1,-1-1 1,1 1-1,-1 0 1,1 0-1,-1 1 1,-1 2 115,0 1 1,0-1 0,0 1-1,1 0 1,0-1 0,0 1-1,-1 8 1,2-2-139,-1 0 0,2-1 0,1 16 0,-1-24-57,-1 0 0,0 0 0,0-1 0,0 1 0,1 0 0,-1 0 0,1-1 0,-1 1 0,1-1 0,0 1 0,0 0 0,0-1 0,0 1 0,0-1 0,0 0 0,0 1 0,0-1 0,0 0 0,1 0 0,-1 0 0,1 1 0,-1-1 0,0-1 0,1 1 0,0 0 0,-1 0 0,1-1 0,0 1 0,2 0 0,-2-1 9,0-1 0,0 1 1,0-1-1,0 1 0,0-1 0,0 0 1,0 0-1,0 0 0,0 0 0,0 0 0,0 0 1,0 0-1,-1-1 0,1 1 0,-1-1 1,1 1-1,-1-1 0,1 0 0,-1 1 0,0-1 1,1-2-1,22-42 178,-24 46-186,2-7 27,1 1 0,-2 0 0,1 0 0,-1-1 0,0 1 0,0 0 0,0-1 1,-1 1-1,0-1 0,-1-6 0,1 11-24,-1 1 1,1-1-1,0 0 1,-1 0-1,1 1 1,-1-1-1,0 1 1,1-1-1,-1 0 1,0 1-1,0-1 1,0 1-1,0 0 1,0-1-1,0 1 1,-1 0-1,1 0 1,0 0-1,-1-1 1,1 2-1,-1-1 0,1 0 1,-1 0-1,1 0 1,-1 1-1,1-1 1,-1 0-1,0 1 1,0 0-1,1-1 1,-1 1-1,0 0 1,1 0-1,-1 0 1,0 0-1,0 0 1,1 0-1,-1 1 1,0-1-1,1 0 1,-3 2-1,-6 1-1,1 0-1,-1 1 1,1 1-1,0-1 1,0 2-1,0-1 1,1 1-1,0 0 1,0 1-1,0 0 1,1 0-1,0 1 1,1 0-1,0 0 1,0 0 0,0 1-1,-5 12 1,10-19-72,0 0 1,1 0-1,-1 1 1,0-1-1,1 0 1,0 1 0,-1-1-1,1 1 1,0-1-1,0 0 1,0 1 0,1-1-1,-1 1 1,1-1-1,-1 0 1,1 1-1,0-1 1,0 0 0,0 0-1,0 0 1,0 1-1,0-1 1,1 0-1,-1-1 1,1 1 0,-1 0-1,1 0 1,0 0-1,3 2 1,5 3-349,0 0 0,0-1 0,1 0 0,18 7 0,-16-7 414,23 11-647,8 1-13</inkml:trace>
  <inkml:trace contextRef="#ctx0" brushRef="#br0" timeOffset="1">645 308 17676,'-6'3'326,"1"0"-1,-1 0 1,1 0 0,0 0 0,0 1 0,1 0-1,-1 0 1,-6 8 0,3-4 268,-5 4-118,1 2 0,-11 13 0,20-22-417,-1 0 0,1 0 1,1 0-1,-1 0 0,1 0 1,-1 0-1,2 1 0,-1-1 1,0 1-1,0 7 0,2-12-41,0 0 0,0 0-1,0 0 1,0 0 0,0 0-1,0-1 1,0 1 0,0 0-1,0 0 1,0 0-1,1 0 1,-1 0 0,0 0-1,1-1 1,-1 1 0,1 0-1,-1 0 1,1-1 0,-1 1-1,1 0 1,0 0 0,-1-1-1,1 1 1,0-1 0,0 1-1,1 0 20,-1 0 1,1 0-1,0-1 0,0 1 1,0-1-1,-1 0 0,1 1 0,0-1 1,0 0-1,0 0 0,3 0 0,2-1 99,0 0 0,0-1 0,0 0-1,0 0 1,8-4 0,-6 2 46,-1-1 1,0 0 0,0 0 0,0-1-1,0 0 1,7-8 0,-12 11-116,0 0 1,0 0-1,-1 0 0,0 0 1,1 0-1,-1 0 0,0-1 1,0 0-1,-1 1 0,1-1 1,-1 0-1,0 1 0,0-1 1,0 0-1,0 0 0,-1 0 1,1-5-1,-2 7-63,1 0-1,-1 0 1,1 0 0,-1 0-1,0 0 1,0 0 0,0 1-1,0-1 1,0 0 0,0 0-1,0 1 1,-1-1 0,1 1-1,0-1 1,-1 1 0,1 0-1,-1-1 1,0 1 0,1 0-1,-1 0 1,0 0 0,0 0-1,0 1 1,0-1 0,0 0-1,0 1 1,0-1 0,0 1 0,0 0-1,0 0 1,-2 0 0,-2-1-257,0 1 1,0 0-1,0 0 1,0 1-1,0-1 1,0 1-1,0 1 1,1-1-1,-10 4 1,13-4 187,1 0 1,0-1 0,-1 1 0,1 0-1,0 0 1,0 0 0,0 0 0,0 0-1,0 1 1,0-1 0,0 0 0,0 0-1,0 1 1,0-1 0,1 0 0,-2 2-1,2 8-596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53 18100,'1'2'114,"-1"-1"-1,1 0 1,-1 1-1,1-1 1,-1 1 0,0-1-1,0 0 1,0 1 0,1-1-1,-1 1 1,-1-1 0,1 1-1,0-1 1,0 1 0,0-1-1,-1 0 1,1 1 0,-1 1-1,-1 5 196,-6 38 219,2 0-1,2 1 0,2 0 0,3 0 1,5 47-1,-5-91-524,-1 0 1,1 0 0,0 0-1,-1 0 1,1 0 0,1-1-1,-1 1 1,0 0-1,3 3 1,-4-6-6,0 1 0,1-1 0,-1 0 1,1 1-1,-1-1 0,0 1 0,1-1 0,-1 0 0,1 1 0,-1-1 0,1 0 0,-1 0 1,1 0-1,0 1 0,-1-1 0,1 0 0,-1 0 0,1 0 0,-1 0 0,2 0 0,-1 0-7,0 0-1,0-1 1,1 1 0,-1-1-1,0 1 1,0-1-1,0 1 1,0-1-1,0 0 1,0 1-1,0-1 1,-1 0-1,1 0 1,1-1-1,8-11-323,0-1 0,-1 0 0,-1-1 0,0 0 0,10-29 0,0 2-481,91-205-3298,-106 240 4095,-2 4 55,1 0 0,-1-1 0,1 1 0,-1 0 0,1 1 0,0-1-1,0 0 1,5-4 0,-7 6-23,0 1 0,0 0-1,0 0 1,0 0-1,0 0 1,0 0 0,0 0-1,0 0 1,0 0-1,0 0 1,0 0 0,1-1-1,-1 1 1,0 0-1,0 0 1,0 0 0,0 0-1,0 0 1,0 0 0,0 0-1,0 0 1,1 0-1,-1 0 1,0 0 0,0 0-1,0 0 1,0 0-1,0 0 1,0 0 0,0 0-1,0 0 1,1 0-1,-1 0 1,0 0 0,0 0-1,0 0 1,0 0 0,0 0-1,0 1 1,0-1-1,0 0 1,0 0 0,1 0-1,-1 0 1,0 0-1,0 0 1,0 0 0,0 0-1,0 0 1,0 0-1,0 0 1,0 1 0,0-1-1,0 0 1,1 10 533,-4 14 246,-22 99 1478,11-61-1362,2 0-1,-6 116 1,18-168-849,1 26 95,-1-35-149,0 1 0,1-1 0,-1 1 0,0-1 0,1 1 0,-1-1 0,1 1 0,-1-1 0,1 1 0,0-1 0,0 1 0,-1-1 0,1 0 0,0 1 0,0-1 0,0 0 0,2 2 0,-2-3-6,-1 0 0,0 0 0,1 0 1,-1 1-1,0-1 0,1 0 0,-1 0 0,0 0 1,1 0-1,-1 0 0,1 0 0,-1 0 0,0 0 1,1 0-1,-1 0 0,1 0 0,-1 0 0,0 0 1,1 0-1,-1 0 0,1 0 0,-1 0 0,0 0 0,1 0 1,-1 0-1,0-1 0,1 1 0,-1 0 0,0 0 1,1 0-1,-1-1 0,0 1 0,1 0 0,-1-1 1,7-16 16,-3-20-3,-3 25-2,-2 1 0,0-1 1,0 1-1,-1 0 0,0 0 1,-1-1-1,0 1 0,-1 1 1,0-1-1,-1 0 0,0 1 1,-9-14-1,13 24-16,1-1 0,-1 0 0,1 1-1,0-1 1,-1 0 0,1 1 0,-1-1 0,0 1 0,1-1 0,-1 1-1,1-1 1,-1 1 0,0-1 0,1 1 0,-1-1 0,0 1 0,1 0-1,-1-1 1,0 1 0,-1 0 0,1 0-3,1 0 0,0 1 1,-1-1-1,1 1 0,0-1 0,0 1 0,-1-1 1,1 0-1,0 1 0,0-1 0,0 1 0,-1-1 1,1 1-1,0-1 0,0 1 0,0-1 0,0 1 1,0-1-1,0 1 0,0-1 0,0 1 0,0 0 1,1 4-27,-1-1 0,1 1 0,0-1 1,0 0-1,0 1 0,4 6 1,-4-9 22,1 0 1,-1 0-1,1 0 1,0-1-1,0 1 1,0 0-1,0-1 1,0 1-1,0-1 1,0 0-1,1 1 1,-1-1-1,0 0 1,1-1 0,-1 1-1,1 0 1,-1-1-1,1 1 1,-1-1-1,1 0 1,-1 1-1,1-1 1,-1-1-1,1 1 1,4-1-1,1 0-1,1-1-1,0-1 1,-1 1 0,1-1-1,-1 0 1,9-6-1,5-4 61,0-1-1,-2-2 1,1 0 0,-2 0-1,-1-2 1,0-1 0,-1 0-1,22-32 1,-35 44-13,0 1 102,-5 9 14,-7 15-71,-2 13-46,1 0 0,1 0 0,1 0 0,-3 49 0,10-75-26,0 0 1,0 1-1,1-1 1,0 0 0,-1 0-1,2 0 1,2 10-1,-4-14-4,1 0 0,-1 0-1,1 0 1,0 0-1,-1 0 1,1 0 0,0 0-1,-1 0 1,1 0-1,0-1 1,0 1 0,0 0-1,0 0 1,0-1 0,0 1-1,0 0 1,0-1-1,0 1 1,0-1 0,0 0-1,0 1 1,0-1 0,0 0-1,0 1 1,1-1-1,-1 0 1,0 0 0,0 0-1,0 0 1,0 0 0,1 0-1,-1-1 1,0 1-1,0 0 1,0-1 0,0 1-1,0 0 1,0-1-1,2-1 1,5-2 48,-1 0 1,1-1-1,-1 0 0,0-1 0,-1 0 0,1 0 1,6-8-1,3-5 144,17-27 0,-18 23-47,-1 0 0,0-1-1,-2-1 1,11-31 0,-40 103-225,8-23 41,1 0 0,-6 34 0,13-57 31,1 1-1,0-1 1,-1 0 0,1 1 0,0-1-1,0 0 1,0 1 0,0-1-1,0 0 1,0 1 0,1-1 0,-1 0-1,0 1 1,1-1 0,-1 0-1,1 0 1,0 3 0,0-4 0,0 1 0,-1-1 0,1 0 1,-1 0-1,1 0 0,-1 1 0,1-1 1,0 0-1,-1 0 0,1 0 0,0 0 0,-1 0 1,1 0-1,-1 0 0,1 0 0,0 0 1,-1 0-1,1-1 0,-1 1 0,1 0 0,0 0 1,-1-1-1,1 1 0,-1 0 0,1 0 1,0-1-1,7-5-15,-1 1 0,1-1 0,10-11 0,-15 14 15,15-16-10,18-17 14,-33 33-14,0 1 1,0 0 0,0-1-1,1 1 1,-1 0 0,1 1-1,-1-1 1,1 1 0,6-3-1,-9 4 5,0 0 0,0 0 0,0 1 0,1-1 0,-1 0 0,0 0-1,0 0 1,0 1 0,0-1 0,0 1 0,0-1 0,0 1 0,0-1 0,0 1 0,-1 0-1,1-1 1,0 1 0,0 0 0,0-1 0,-1 1 0,1 0 0,0 0 0,-1 0-1,1 0 1,-1 0 0,1 0 0,0 1 0,12 34-126,-9-23 89,-1-5 16,0 0 0,0-1 0,1 1-1,0-1 1,1 1 0,0-1 0,5 7 0,-8-13 21,-1 0 0,0 1 1,1-1-1,-1 0 1,1 0-1,0 0 0,-1 0 1,1 0-1,0 0 0,0-1 1,-1 1-1,1-1 1,0 1-1,0-1 0,0 1 1,0-1-1,0 0 0,0 0 1,0 0-1,0 0 1,0 0-1,-1-1 0,1 1 1,0 0-1,0-1 0,0 0 1,0 1-1,-1-1 1,1 0-1,0 0 0,0 0 1,-1 0-1,1 0 0,-1 0 1,1-1-1,1-1 0,1 1 10,-1-1 0,-1 1 0,1-1 0,0 1 0,0-1 0,-1 0 0,0 0 0,5-7 0,-7 9-1,0 0-1,0-1 0,0 1 0,0-1 0,0 1 0,0-1 0,0 1 0,0 0 1,0-1-1,0 1 0,-1 0 0,1-1 0,-1 1 0,1 0 0,-1-1 0,0 1 1,1 0-1,-1 0 0,0-1 0,0 1 0,0 0 0,0 0 0,0 0 0,0 0 1,0 0-1,-2-1 0,-7-6 3,0 0 0,-1 0 1,0 1-1,-13-6 0,11 6 86,1 0-1,0 0 1,-12-12 0,23 19-79,0 0 1,1-1 0,-1 1-1,1-1 1,-1 1-1,1-1 1,-1 1 0,1-1-1,-1 1 1,1-1-1,0 1 1,-1-1-1,1 0 1,0 1 0,-1-1-1,1 0 1,0 1-1,0-1 1,-1 0 0,1 1-1,0-1 1,0 0-1,0 0 1,0 1-1,0-1 1,0 0 0,0 1-1,0-1 1,1-1-1,0 1 9,-1 0-1,1 0 0,0 0 0,0 0 0,0 0 0,1 0 1,-1 0-1,0 0 0,0 1 0,0-1 0,1 0 0,-1 1 1,3-2-1,7-1 80,1-1 1,21-1 0,-26 4-79,55-7 80,-44 7-268,1-1 0,-1-1-1,0 0 1,0-1-1,0-1 1,29-13-1,-44 17 121,-1-1 0,1 1 0,-1-1 0,0 0 1,0 0-1,0 0 0,3-3 0,-4 4 33,-1 1-1,1-1 1,-1 0 0,1 0 0,-1 1-1,1-1 1,-1 0 0,0 0 0,0 0 0,1 1-1,-1-1 1,0 0 0,0 0 0,0 0 0,0 0-1,0 1 1,0-1 0,0 0 0,0 0-1,0 0 1,0 0 0,-1 0 0,1 1 0,0-1-1,0 0 1,-1 0 0,1 1 0,-1-1-1,1 0 1,-1 0 0,-19-15-385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17692,'-8'0'1952,"0"4"-1344,7 3-344,4-1 1289,7-2-1569,3-2 328,-3 0-344,1-2-176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59 100 16179,'-2'0'259,"0"1"1,1-1-1,-1 1 0,0-1 0,0 1 0,1 0 0,-1-1 0,0 1 0,1 0 0,-1 0 0,1 0 0,-1 0 0,1 1 0,-1-1 0,1 0 0,0 0 0,0 1 0,0-1 0,0 1 0,0-1 0,0 1 0,0 0 0,0-1 0,-1 4 0,-2 6-85,0 0 0,-3 21 0,5-23 135,0-3-262,1 1-1,0 0 1,0-1-1,1 1 1,0 0-1,0 0 1,0 0-1,3 10 1,-3-16-30,1 1 1,-1 0-1,1-1 1,0 1-1,-1-1 0,1 1 1,0-1-1,0 0 0,0 1 1,0-1-1,0 0 1,0 1-1,0-1 0,1 0 1,-1 0-1,2 1 0,-1-1 8,0 0 0,0-1-1,0 1 1,0-1 0,0 1 0,0-1-1,0 0 1,0 0 0,0 0-1,0 0 1,0 0 0,0 0-1,0-1 1,0 1 0,0-1-1,3-1 1,6-2 77,0 0-1,-1-1 1,0-1-1,0 0 1,0 0 0,12-11-1,50-51 555,-19 0-61,-68 123-394,13-45-192,-13 60 5,15-65-11,-1 1-1,0-1 0,1 1 1,0 0-1,1 0 0,-1-1 1,1 1-1,0-1 0,3 10 1,-3-14 1,-1 0 1,1 0 0,-1 0 0,1 0-1,-1-1 1,1 1 0,-1 0 0,1 0-1,0-1 1,-1 1 0,1-1 0,0 1-1,-1 0 1,1-1 0,0 1 0,0-1-1,0 0 1,0 1 0,-1-1 0,1 0-1,0 1 1,0-1 0,0 0 0,0 0-1,0 0 1,0 0 0,0 0 0,0 0-1,0 0 1,0 0 0,0 0 0,-1 0-1,1-1 1,0 1 0,0 0 0,0-1-1,0 1 1,0 0 0,-1-1 0,2 0-1,2-1 32,1-1-1,-1 0 0,0 0 0,0 0 0,0 0 0,3-4 0,6-8 91,-1 0 0,0-1 1,-1 0-1,-1-1 0,-1 0 1,0 0-1,-1-1 0,-1 0 0,6-25 1,-12 29-85,-1 14-41,0 0 0,0 0 0,0 0 0,-1-1 0,1 1 0,0 0 0,0 0 0,0 0 0,0 0 0,0 0 0,-1 0 0,1 0 0,0 0 0,0 0 1,0 0-1,0 0 0,-1 0 0,1 0 0,0 0 0,0 0 0,0 0 0,0 0 0,-1 0 0,1 0 0,0 0 0,0 0 0,0 0 0,0 0 0,0 1 0,-1-1 0,1 0 0,0 0 0,0 0 0,0 0 0,0 0 1,0 0-1,0 0 0,-1 1 0,1-1 0,0 0 0,-2 2 4,1 0 0,-1-1 0,1 1 1,-1 0-1,1 1 0,0-1 0,0 0 1,-2 4-1,3-5-6,-1 0 0,1 0 0,0 0 1,-1 0-1,1 0 0,0 1 0,0-1 0,0 0 1,0 0-1,0 0 0,0 0 0,0 0 0,0 0 1,0 0-1,1 0 0,-1 0 0,0 0 0,1 0 0,0 2 1,0-2-2,-1-1 0,1 1 0,-1-1 1,1 1-1,0-1 0,0 0 1,-1 1-1,1-1 0,0 0 0,0 1 1,-1-1-1,1 0 0,0 0 0,0 0 1,-1 0-1,1 0 0,0 0 0,0 0 1,0 0-1,1 0 0,4-2-9,1 0 1,-1 0-1,0 0 0,0-1 0,7-3 0,17-11-3,-2-2-1,50-41 1,-50 38 13,-35 31-14,1 0 0,0 0 0,1 0-1,0 1 1,0 0 0,-6 20 0,9-23 5,-1 1 9,0-1-1,1 1 1,-1 0-1,2 0 1,-1 0-1,1 0 1,1 11-1,0-17 3,0 0 0,0 0-1,0 0 1,1-1-1,-1 1 1,1 0 0,-1 0-1,1 0 1,0 0-1,0 0 1,-1-1 0,1 1-1,1 0 1,-1-1 0,0 1-1,0-1 1,1 1-1,-1-1 1,0 0 0,1 1-1,0-1 1,-1 0-1,1 0 1,0 0 0,-1 0-1,1 0 1,0-1-1,0 1 1,0 0 0,0-1-1,0 1 1,0-1 0,0 0-1,3 0 1,2 0 6,-1 0 0,1 0 0,-1-1 0,1 0 0,-1 0 0,0-1 0,1 0 0,-1 0 0,0 0 0,0-1 0,0 0 0,7-5 0,2-2 35,0-1 0,-1 0 1,16-18-1,-20 13-23,-12 16-34,-7 9-13,7-7 22,-20 28-28,21-28 31,0-1-1,0 0 1,0 1 0,0-1 0,0 1-1,1 0 1,-1-1 0,1 1-1,-1-1 1,1 1 0,-1 0 0,1 0-1,0-1 1,0 1 0,0 0 0,0-1-1,0 4 1,1-4 2,-1-1 0,1 1 0,0 0 0,-1-1 0,1 1 1,0-1-1,0 1 0,0-1 0,0 1 0,0-1 0,-1 1 0,1-1 0,0 0 0,0 0 0,0 1 0,0-1 0,0 0 0,0 0 0,0 0 0,0 0 1,0 0-1,0 0 0,0 0 0,0-1 0,2 1 0,25-8-3,-14 2-10,61-20 22,-66 24-13,0 0 1,0 0-1,0 1 0,1 0 1,-1 1-1,13 0 0,-21 0 6,-1 0-1,0 0 1,1 0-1,-1 0 1,1 0-1,-1 0 1,0 0-1,1 0 1,-1 0-1,0 0 1,1 0-1,-1-1 1,0 1-1,1 0 1,-1 0-1,0 0 1,1 0-1,-1-1 1,0 1-1,1 0 1,-1 0-1,0-1 1,0 1-1,1 0 1,-1-1-1,0 1 1,0 0-1,0-1 1,1 0-1,1-14 79,-8-21 105,5 31-164,0-1 7,1 3-8,-1 0 0,1 0 1,-1 0-1,1 0 0,-1 1 0,0-1 0,0 0 0,-1 1 0,1-1 0,-3-3 0,8 8-226,0 0-1,1 1 0,-1-1 1,0-1-1,1 1 1,0-1-1,-1 1 0,1-1 1,0-1-1,8 1 1,56 3-3682,16-6 1713,-40 0 830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80 16436,'-1'-1'150,"1"-1"1,-1 1-1,1 0 1,-1 0-1,1 0 1,-1-1-1,0 1 1,0 0-1,0 0 1,1 0-1,-1 0 1,0 0-1,0 0 1,0 1-1,0-1 1,-1 0-1,1 0 1,0 1-1,0-1 1,0 1-1,-1-1 1,1 1-1,0-1 1,0 1-1,-1 0 1,1 0-1,0-1 1,-1 1-1,1 0 1,-2 1-1,1-1-47,0 0-1,0 1 0,0 0 1,0 0-1,0-1 0,0 1 1,1 0-1,-1 0 1,0 1-1,1-1 0,-1 0 1,1 0-1,-1 1 1,1-1-1,-1 1 0,1-1 1,0 1-1,0 0 1,-2 3-1,1-1-28,0 1-1,0-1 1,1 1-1,0 0 1,-1-1 0,1 1-1,1 0 1,-1 0 0,1 0-1,0 0 1,0 5-1,1-8-48,-1-1-1,0 0 1,1 1-1,-1-1 1,0 0-1,1 1 1,0-1-1,-1 0 1,1 0-1,0 0 1,-1 0-1,1 1 1,0-1-1,0 0 1,0 0-1,0 0 1,2 1-1,-2-2 9,1 1-1,0 0 0,-1-1 1,1 1-1,0-1 1,0 1-1,0-1 0,-1 0 1,1 0-1,0 0 1,0 0-1,0 0 0,0 0 1,-1 0-1,1-1 1,3 0-1,3-2 63,-1 0 0,1 0 0,-1-1-1,0 0 1,0 0 0,0-1 0,0 0 0,-1 0 0,10-11-1,0 0 151,-2-1-1,17-24 1,-18 13-77,-9 12 98,-10 22-257,0 1 0,1 0-1,0 0 1,1 0 0,-1 1-1,1-1 1,1 1 0,-4 10 0,5-11-6,-3 3 0,1 0 0,1 1 1,0 0-1,0 0 0,-2 22 0,5-31 4,0 0-1,0 1 0,0-1 0,0 0 1,0 0-1,0 1 0,1-1 0,-1 0 1,1 0-1,-1 1 0,1-1 1,0 0-1,0 0 0,0 0 0,0 0 1,1 0-1,-1 0 0,0 0 1,1 0-1,-1-1 0,1 1 0,0-1 1,-1 1-1,1-1 0,0 1 0,0-1 1,0 0-1,0 0 0,0 0 1,0 0-1,1 0 0,-1-1 0,0 1 1,0-1-1,4 1 0,5 0 29,1-1 0,-1 0 0,1 0 0,-1-2 0,0 1 1,1-1-1,-1-1 0,0 0 0,0-1 0,12-5 0,5-4 39,0-2 1,38-25 0,-62 37-68,-1 2-2,0-1 0,-1 0 0,1 0 0,0 0-1,-1 0 1,1 0 0,-1 0 0,1-1 0,-1 1 0,0-1-1,0 0 1,-1 1 0,1-1 0,2-5 0,-4 8-5,0-1 1,0 1 0,0 0 0,0-1 0,0 1-1,0 0 1,0-1 0,0 1 0,0 0-1,0-1 1,0 1 0,0 0 0,0-1-1,-1 1 1,1 0 0,0-1 0,0 1 0,0 0-1,0 0 1,-1-1 0,1 1 0,0 0-1,0 0 1,-1-1 0,1 1 0,0 0-1,0 0 1,-1 0 0,1 0 0,0-1 0,-1 1-1,1 0 1,0 0 0,-1 0 0,1 0-1,-1 0 1,-17 0 6,-17 9-9,24-4 6,0-1 0,1 2 1,-1-1-1,1 2 0,-12 9 0,19-14 1,0 0-1,0 0 0,0 1 0,1 0 0,-1-1 1,1 1-1,0 0 0,-1 0 0,1 0 0,0 1 1,1-1-1,-1 0 0,1 1 0,-1-1 0,1 1 0,0-1 1,0 1-1,1 0 0,-1-1 0,1 7 0,0-8 0,1 1-1,0-1 1,0 0-1,-1 0 1,1 0-1,1 0 0,-1 1 1,0-1-1,1-1 1,-1 1-1,1 0 1,-1 0-1,1 0 1,0-1-1,0 1 0,-1-1 1,1 0-1,0 1 1,1-1-1,-1 0 1,0 0-1,0 0 1,0 0-1,1-1 0,-1 1 1,4 0-1,7 2-82,1-1-1,0 0 0,16-1 0,-27-1 37,-2 1 17,56-3-333,-54 2 360,-1-1 0,1 1 0,0-1 1,0 1-1,0-1 0,0 0 0,0 0 0,-1-1 0,1 1 1,0 0-1,-1-1 0,1 0 0,-1 1 0,0-1 0,0 0 0,4-4 1,-2-5-137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18172,'-2'0'235,"0"1"0,1 0 0,-1 0-1,0 0 1,0 1 0,1-1 0,-1 0 0,1 1 0,-1-1 0,1 0 0,0 1 0,0 0 0,-1-1 0,1 1-1,0 0 1,-1 3 0,-14 34 1284,13-30-1039,-14 46 180,2 2 1,2-1-1,-8 91 1,21-143-656,-2 31 33,2-34-37,0 0 0,0 0 0,0 0 0,0 0-1,0 0 1,0 0 0,0 0 0,0 0 0,1 0 0,-1 0 0,0 0-1,1 0 1,-1 0 0,0 0 0,1 0 0,0 0 0,-1-1 0,1 1-1,-1 0 1,1 0 0,0 0 0,-1-1 0,1 1 0,0-1 0,0 1 0,1 0-1,-1-1-5,0 0-1,0 0 1,0 0-1,0 0 0,0 0 1,0-1-1,0 1 1,0 0-1,0-1 1,0 1-1,-1-1 0,1 1 1,0-1-1,0 1 1,0-1-1,0 0 1,-1 1-1,1-1 0,0 0 1,-1 0-1,1 1 1,0-1-1,-1 0 0,1-1 1,14-27-244,-12 24 177,8-18-281,-1 0-1,-1 0 0,-1-1 0,-1 0 1,-1 0-1,-1-1 0,3-43 0,-7 73 410,0 0 0,1 0 0,-1 0 0,2 0 0,-1 0-1,0 0 1,1-1 0,3 6 0,-1-2 52,1 0 0,0 0-1,1 0 1,10 10 0,-13-15-48,0 0 0,1 0 0,-1 0 1,1 0-1,-1 0 0,1-1 0,0 0 0,0 0 0,0-1 1,0 1-1,0-1 0,0 0 0,0 0 0,1-1 0,-1 1 0,7-1 1,-5-1 5,-1-1 1,0 1-1,0-1 1,0 0-1,0 0 1,0 0-1,0-1 1,-1 0-1,1-1 1,-1 1-1,0-1 1,5-4-1,0-1-32,0-1 1,-1 0-1,-1 0 0,0-1 0,0 0 0,-1 0 0,0-1 0,-1 0 1,-1 0-1,1-1 0,-2 1 0,4-17 0,-7 22-89,0 1 0,0-1 1,0 0-1,-1 0 0,0 1 0,-2-14 0,1 19 40,1 0 0,0-1 0,0 1 0,-1 0 0,1 0 0,0 0 0,-1 0 0,1 0 0,-1 0-1,0 0 1,1 0 0,-1 0 0,0 0 0,1 0 0,-1 0 0,0 1 0,0-1 0,0 0 0,0 0 0,0 1-1,0-1 1,0 1 0,0-1 0,0 1 0,0-1 0,0 1 0,0 0 0,-1-1 0,1 1 0,0 0-1,0 0 1,0 0 0,0 0 0,-1 0 0,1 0 0,0 0 0,0 0 0,0 0 0,0 1 0,0-1 0,-1 0-1,1 1 1,0-1 0,0 1 0,0-1 0,0 1 0,-1 1 0,-3 1 8,0 0 1,0 0 0,0 1-1,1 0 1,-1 0 0,1 0-1,0 1 1,1-1 0,-1 1-1,1 0 1,0 0 0,0 0-1,0 0 1,1 1 0,-4 9-1,3-7-2,1-1 0,0 1-1,1-1 1,-1 1 0,1 0-1,1 0 1,-1 0 0,1 0-1,1-1 1,0 1 0,2 12-1,0-14-115,0 0-1,0 1 1,0-1-1,1 0 1,0-1-1,1 1 1,-1-1-1,1 0 1,0 0-1,0 0 1,0 0-1,7 3 1,-6-4 36,-1 0 0,1 0 1,-1 1-1,0 0 0,-1 0 1,1 0-1,-1 0 1,0 1-1,0 0 0,0 0 1,-1 0-1,0 0 0,4 11 1,-6-7 196,0 0-1,-1 1 1,0-1 0,0 0-1,-4 18 1,3-17-123,2-8-352,2-6 289,4-9 28,1-14-146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62 22685,'-9'-3'2104,"6"-2"-1480,0 0-287,13 5 935,5 0-344,6 2-616,2-2-376,6-5-1312,1-2 1208,3-9-184,-3-7-128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2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19892,'-9'13'2257,"-2"-1"-1497,-3-9-296,1 2 1408,4-4-1047,2 3-17,6-1-1296,2-4 488,3-15-96,1-7-152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3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49 20564,'1'-7'1962,"-4"23"-1212,2-11-697,-7 48 1124,-19 139 139,22-141-1319,3 88 0,2-137 1,0 0 0,0 0 0,0 0 0,0 0 0,0 0 0,0 0 0,1 0 0,-1 0 0,1 0 0,0-1 0,-1 1 0,1 0 0,0 0-1,0 0 1,0-1 0,0 1 0,0-1 0,1 1 0,-1-1 0,0 1 0,1-1 0,1 2 0,-1-3-4,-1 0 1,1 0-1,0 0 0,0 1 1,0-2-1,-1 1 0,1 0 1,0 0-1,0-1 1,0 1-1,-1 0 0,1-1 1,0 0-1,-1 1 0,1-1 1,-1 0-1,1 0 0,-1 0 1,1 0-1,-1 0 0,1-1 1,-1 1-1,2-2 0,11-11-86,0 0-1,-2-1 1,1-1-1,-2 0 1,18-31-1,37-94-429,-50 106 326,-3-1 0,0-1 0,-3 1 0,8-47 0,-17 56 24,-1 26 168,0 1 0,1 0 1,-1 0-1,0 0 1,0 0-1,0-1 0,0 1 1,0 0-1,0 0 1,0 0-1,0-1 0,0 1 1,0 0-1,0 0 1,0 0-1,0 0 0,0-1 1,0 1-1,0 0 1,0 0-1,0 0 0,0-1 1,-1 1-1,1 0 1,0 0-1,0 0 0,0 0 1,0-1-1,0 1 1,0 0-1,0 0 0,-1 0 1,1 0-1,0 0 1,0 0-1,0-1 0,0 1 1,-1 0-1,1 0 1,0 0-1,0 0 0,0 0 1,0 0-1,-1 0 1,1 0-1,0 0 0,0 0 1,0 0-1,-1 0 0,1 0 1,0 0-1,0 0 1,0 0-1,-1 0 0,1 0 1,-7 10-89,-7 26 121,2 0 0,2 1 0,1 0 0,2 0 0,-4 73 0,10-99-69,0 0 1,0-1 0,2 1-1,-1 0 1,1-1 0,1 1-1,0-1 1,0 1 0,1-1-1,1 0 1,7 17 0,-10-27-55,-1 1 0,0-1 0,1 0 0,-1 1 1,0-1-1,1 1 0,-1-1 0,0 0 1,0 1-1,1-1 0,-1 1 0,0-1 1,0 0-1,0 1 0,0-1 0,1 1 0,-1-1 1,0 1-1,0-1 0,0 1 0,0-1 1,0 1-1,0-1 0,0 1 0,0-1 1,0 1-1,-1-1 0,1 1 0,0-1 0,0 1 1,-15-4-1371,-25-22-1143,35 22 1512,-61-44-844,3-4 6945,63 51-4953,0 0-1,0 0 1,-1 0-1,1 0 1,0 0-1,0 0 1,0 0-1,0 0 1,0 0-1,0 0 1,0 0-1,0 0 1,0 0-1,0 0 0,0 0 1,-1 0 157,1 0-158,0 0 1,0-1-1,0 1 1,0 0-1,0 0 1,0 0-1,0 0 0,0 0 1,0 0-1,0 0 1,0 0-1,0 0 1,0 0-1,0 0 1,0-1-1,0 1 1,0 0-1,0 0 1,0 0-1,0 0 1,0 0-1,0 0 0,0 0 1,0 0-1,0 0 1,0 0-1,0 0 1,0-1-1,0 1 1,0 0-1,0 0 1,0 0 157,1 0-158,-1 0 0,0 0 1,0 0-1,0 0 1,0 0-1,0 0 1,0 0-1,0 0 1,0 0-1,0 0 1,0 0-1,0 0 1,1 0-1,8 0 1105,11 3-689,42 7-2315,0-3 1,103-1 0,-138-5 1602,22-1-994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3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13931,'-3'3'479,"-1"-1"1,0 1-1,0-1 1,0 1-1,0-1 1,-5 2-1,-20 11 1510,23-10-1729,2-1-1,-1 1 1,0 0 0,1 1-1,0-1 1,0 1-1,1-1 1,-1 1 0,1 0-1,1 1 1,-1-1 0,1 0-1,0 1 1,-1 7-1,2-11-203,1-1 0,0 1 0,0-1 0,0 1 0,0 0 0,0-1 0,0 1 0,1-1-1,-1 1 1,1-1 0,0 1 0,0-1 0,0 1 0,0-1 0,0 0 0,2 3 0,-1-3-36,0 0-1,1 0 1,-1 0 0,0 0 0,0-1 0,1 1 0,-1-1 0,1 0 0,-1 1 0,1-1-1,0-1 1,-1 1 0,1 0 0,0 0 0,0-1 0,0 0 0,-1 0 0,5 0 0,3 0 71,0-1 1,0 0-1,0 0 1,0-1-1,0-1 1,0 0-1,-1 0 1,1-1-1,-1 0 1,0-1-1,0 0 1,0 0-1,-1-1 1,0 0-1,0 0 1,0-1 0,-1 0-1,9-11 1,-15 16-52,0 0 0,1 1 1,-1-1-1,0 0 0,0 0 1,0 0-1,-1 0 1,1 0-1,0 0 0,-1 0 1,1 0-1,-1 0 0,0 0 1,0 0-1,0 0 0,0-1 1,0 1-1,-1-4 1,1 5-28,-1-1 0,0 0-1,0 1 1,0-1 0,0 1 0,0-1 0,0 1 0,0-1 0,0 1 0,-1 0 0,1 0 0,-1 0 0,1-1 0,-1 1 0,1 1 0,-1-1 0,1 0 0,-1 0 0,0 1 0,1-1 0,-1 0 0,-3 0 0,-2 0-223,0 0 1,0 0-1,0 0 0,0 1 0,0 0 0,0 0 1,0 1-1,0 0 0,0 0 0,1 1 0,-1-1 1,-10 5-1,11 0-277,8-2-141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3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155 103 17484,'3'-9'579,"-1"-1"0,-1 1 0,1 0 1,-1-13-1,-1 21-491,0 0 0,0-1 0,0 1 0,-1 0 0,1-1 0,0 1 0,-1 0 0,1-1 0,-1 1 0,1 0 0,-1 0 0,1 0 0,-1-1 1,0 1-1,0 0 0,-1-2 0,1 3-9,0-1 0,0 1 1,-1-1-1,1 1 1,0 0-1,0-1 0,0 1 1,0 0-1,-1 0 0,1 0 1,0 0-1,0 0 1,0 0-1,-1 0 0,1 0 1,0 0-1,0 1 0,0-1 1,0 0-1,-1 1 1,1-1-1,-2 2 0,-3 2-9,-1-1-1,1 1 0,0 1 1,0 0-1,0-1 1,0 2-1,1-1 0,0 1 1,0-1-1,0 2 0,-5 9 1,-1 2-61,1 1 0,-14 37 1,23-52-11,-1 0 0,1 0 1,0 0-1,0 0 0,1 0 1,-1 0-1,1 0 1,0 8-1,0-11 3,0 0-1,1 0 1,-1 0 0,0 0-1,1 0 1,-1 0-1,1 0 1,-1-1 0,1 1-1,-1 0 1,1 0 0,0 0-1,0-1 1,-1 1 0,1 0-1,0-1 1,0 1-1,0 0 1,-1-1 0,1 1-1,0-1 1,0 0 0,0 1-1,0-1 1,0 0 0,0 1-1,0-1 1,0 0 0,0 0-1,0 0 1,0 0-1,0 0 1,0 0 0,0 0-1,0 0 1,0-1 0,0 1-1,0 0 1,1-1 0,8-1 21,0-1 0,0-1 1,0 1-1,-1-1 1,1-1-1,-1 0 1,-1 0-1,1-1 0,11-10 1,6-6 177,34-37 0,-3-14 244,-29 35-162,-39 72-131,3-11-400,-7 38-1,13-52-56,0 0 0,1-1-1,1 1 1,-1 0 0,2-1-1,-1 1 1,4 17 0,-4-25 237,1 1 0,-1-1 1,1 1-1,0-1 1,0 1-1,0-1 0,0 1 1,0-1-1,0 0 1,0 0-1,0 1 0,0-1 1,1 0-1,-1 0 1,0 0-1,1 0 0,-1-1 1,1 1-1,-1 0 1,1 0-1,-1-1 0,1 1 1,-1-1-1,1 0 1,0 1-1,-1-1 0,1 0 1,0 0-1,-1 0 0,1 0 1,0 0-1,-1 0 1,1-1-1,-1 1 0,1 0 1,0-1-1,-1 1 1,3-2-1,26-10-859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3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88 131 12603,'5'-16'642,"0"2"-46,-1-1 0,0 0-1,-1 0 1,0 0 0,0-15 0,-3 29-522,0 1 1,0-1 0,0 1-1,0-1 1,0 1 0,0 0 0,0-1-1,0 1 1,0-1 0,0 1 0,0 0-1,0-1 1,-1 1 0,1-1-1,0 1 1,0 0 0,0-1 0,-1 1-1,1 0 1,0-1 0,0 1 0,-1 0-1,1-1 1,0 1 0,-1 0-1,0-1 1,1 1-3,-1 0 0,1 1 0,-1-1 1,1 0-1,-1 0 0,1 0 0,-1 1 0,1-1 0,-1 0 0,1 1 0,0-1 0,-1 0 0,1 1 0,-1-1 0,1 1 1,0-1-1,-1 1 0,1-1 0,0 0 0,0 1 0,-1 0 0,-16 31 613,1 1 0,2 1-1,1 0 1,2 0 0,-9 44 0,20-78-683,-3 15 123,0 0 1,1 0-1,1 1 0,0 20 1,1-33-107,0 0 0,1 0 1,-1 0-1,0 0 0,1 0 1,0 0-1,0-1 0,-1 1 0,2 0 1,-1 0-1,0-1 0,1 1 1,-1-1-1,1 1 0,0-1 0,-1 0 1,1 1-1,0-1 0,1 0 1,-1 0-1,0-1 0,0 1 1,1 0-1,-1-1 0,1 1 0,0-1 1,-1 0-1,1 0 0,0 0 1,4 1-1,6-1-23,1-1 0,-1 0-1,0 0 1,0-2 0,0 1 0,0-2 0,21-6 0,-17 5-128,1 0 0,0 1-1,26-2 1,-43 5 118,0 0-1,0 0 0,0 0 1,0 0-1,0 0 1,-1 0-1,1 0 0,0 0 1,0 0-1,0 0 0,0 1 1,0-1-1,0 0 0,0 1 1,0-1-1,0 1 0,-1-1 1,1 1-1,0-1 1,0 1-1,0-1 0,-1 1 1,2 0-1,-2 0 5,0 0-1,0 0 1,0 0-1,0-1 1,0 1 0,0 0-1,0 0 1,-1 0-1,1-1 1,0 1 0,0 0-1,0 0 1,-1 0-1,1-1 1,-1 1-1,1 0 1,0-1 0,-1 1-1,1 0 1,-2 0-1,-3 5 36,0-1 0,0 0-1,-1 0 1,-9 6 0,2-3 137,0-1-1,-1-1 1,1 0 0,-1-1 0,-16 4 0,22-7-118,-1 0-1,0 0 1,0-1 0,1 0-1,-1-1 1,0 0 0,0 0 0,0-1-1,-15-3 1,23 4-98,0-1 1,0 1 0,0 0-1,0-1 1,0 1-1,0 0 1,0-1-1,0 1 1,1-1-1,-1 0 1,0 1-1,0-1 1,0 0 0,1 1-1,-1-1 1,0 0-1,1 0 1,-2-1-1,2 2-35,0-1 0,0 0 0,0 1 0,0-1 0,0 0 0,0 1 0,0-1 0,0 0 0,0 1 0,0-1 0,0 0 0,0 1 0,0-1 0,0 0 0,1 1 0,-1-1 0,0 1 0,1-1 0,-1 0 0,1 0 0,1-1-195,0-1 1,0 1-1,0 0 0,0 0 1,0 1-1,0-1 0,1 0 1,-1 1-1,1-1 0,4-1 1,53-16-1804,-21 11 832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3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54 15755,'6'-5'652,"0"-1"0,-1 1-1,8-12 1,-12 16-600,-1 1-1,0-1 1,1 1-1,-1-1 0,0 1 1,1-1-1,-1 0 1,0 1-1,0-1 1,1 1-1,-1-1 1,0 0-1,0 1 0,0-1 1,0 0-1,0 1 1,0-1-1,0 0 1,0 1-1,0-1 1,0 0-1,-1 0 0,0 0 35,1 0 0,-1 1 0,0-1 0,0 1 0,0-1 0,0 1 0,0 0 0,0-1 0,0 1 0,0 0 0,0 0 0,0-1 0,0 1 0,0 0 0,0 0 0,0 0 0,0 0 0,0 1 0,0-1 0,-2 1 0,-4 0 177,0 1 0,0 0 0,0 0 0,0 1-1,0 0 1,1 0 0,-1 1 0,-7 5 0,-49 39 538,54-40-704,-4 3-20,1 0 0,-18 21 0,26-26-65,-1-1 1,1 1 0,0 1 0,1-1-1,0 1 1,-1-1 0,2 1-1,-3 7 1,5-12-12,0-1 0,0 1 1,-1-1-1,1 1 0,0-1 0,1 1 0,-1 0 1,0-1-1,0 1 0,1-1 0,-1 1 1,1-1-1,-1 1 0,1-1 0,0 0 0,-1 1 1,1-1-1,0 0 0,0 1 0,0-1 0,0 0 1,0 0-1,0 0 0,0 0 0,1 0 0,-1 0 1,0 0-1,1 0 0,-1-1 0,3 2 1,5 2-9,0 0 1,1-1 0,17 4-1,-12-4 4,6 3-61,1 0 1,-1 2-1,-1 0 0,35 19 0,-50-24 39,0 1 1,0 0-1,0 0 1,0 0 0,-1 0-1,1 1 1,-1 0-1,0 0 1,4 8-1,-6-10 14,0 1 0,0 0-1,-1 0 1,0 0 0,0 1 0,0-1-1,0 0 1,-1 0 0,1 1 0,-1-1-1,0 0 1,0 0 0,-1 1 0,1-1-1,-3 6 1,1-1 66,-2 0 0,1-1 1,-1 1-1,0-1 0,0 0 0,-1 0 0,0-1 0,-11 13 1,13-16 8,-1-1 1,1 1 0,-1 0-1,0-1 1,0 0 0,0 0 0,-1 0-1,1-1 1,-1 1 0,1-1-1,-1 0 1,0 0 0,0-1-1,0 1 1,0-1 0,-9 1 0,12-2-42,0 0 0,1 0 0,-1 0 0,1 0 0,-1 0 0,0 0 0,1-1 0,-1 1 0,1-1 0,-1 1 0,1-1 0,-1 1 0,1-1 0,-1 0 0,1 0 0,0 1 0,-1-1 0,1 0 1,0 0-1,0-1 0,0 1 0,0 0 0,0 0 0,-2-3 0,2 2-14,0-1 1,1 0-1,-1 0 0,1 1 1,-1-1-1,1 0 0,0 0 1,0 1-1,0-1 1,0 0-1,1 0 0,-1 1 1,1-4-1,2-5-47,1 0 0,0 0 0,1 1 0,0-1 1,12-17-1,6-2-130,2 2 0,1 1 1,49-39-1,-36 33-112,36-40 0,-64 61 205,1-1-1,-2 0 1,0-1 0,0 0 0,-2 0 0,0-1 0,0 0 0,7-21 0,-15 35 73,1 0 0,-1 0 0,1 0 0,-1 0 0,0 0 0,0 0 0,1 0 0,-1-1 0,0 1 0,0 0 0,0 0 0,0 0 0,0 0 1,0 0-1,-1 0 0,1 0 0,0 0 0,0 0 0,-1 0 0,1 0 0,-1 0 0,1 0 0,-1 0 0,1 0 0,-2-1 0,1 1 6,0 1 0,-1 0 1,1 0-1,0-1 0,0 1 0,0 0 0,0 0 0,-1 0 0,1 1 0,0-1 0,0 0 0,0 0 0,0 1 0,-1-1 0,1 1 0,0-1 0,0 1 0,-1 0 0,-7 4 57,0 1 0,1-1 0,-15 14 0,13-9 6,0 0 1,0 1-1,2 0 0,-1 0 0,1 1 0,1 0 1,0 0-1,1 1 0,0 0 0,1 0 0,0 1 1,-3 19-1,7-31-71,1 0 0,0 0 0,0 0 0,0 0 0,0 0 0,0 0 0,0 0 0,0 0 0,0 0 1,1 0-1,-1 0 0,1 0 0,0 0 0,0 0 0,-1-1 0,1 1 0,0 0 0,0 0 0,1-1 0,-1 1 0,0 0 0,0-1 1,1 0-1,-1 1 0,1-1 0,0 0 0,-1 0 0,1 1 0,0-1 0,-1-1 0,1 1 0,0 0 0,0 0 0,0-1 0,0 1 1,3 0-1,5 0-100,0 0 0,0 0 0,0-1 0,1 0 0,17-4 1,6-1-111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3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18412,'1'0'74,"-1"0"1,0 0-1,0 0 1,1 0-1,-1 1 1,0-1-1,0 0 0,1 0 1,-1 0-1,0 0 1,0 0-1,1 0 1,-1 1-1,0-1 0,0 0 1,1 0-1,-1 0 1,0 1-1,0-1 1,0 0-1,0 0 0,1 1 1,-1-1-1,0 0 1,0 0-1,0 1 1,0-1-1,0 0 0,0 0 1,0 1-1,0-1 1,0 0-1,0 1 1,0-1-1,0 0 0,0 0 1,0 1-1,0-1 1,0 0-1,0 1 1,0-1-1,0 1 0,-5 16 389,3-11 142,-21 106 1388,11-42-1609,-2-5-69,-3 17 270,-11 116 0,27-194-606,1 0-1,0 1 1,0-1 0,0 1 0,1-1 0,-1 0 0,1 1 0,2 4 0,-3-8-18,1 1 0,0-1 0,0 0 1,-1 0-1,1 0 0,0 0 1,0 0-1,0 0 0,0 0 1,0-1-1,0 1 0,0 0 1,1 0-1,-1-1 0,0 1 0,0-1 1,0 1-1,1-1 0,-1 1 1,0-1-1,1 0 0,-1 0 1,0 0-1,1 0 0,-1 0 1,0 0-1,1 0 0,-1 0 0,2 0 1,3-1-29,0 0 1,0-1 0,0 1-1,0-1 1,-1 0-1,1 0 1,0-1 0,-1 0-1,0 0 1,6-4 0,2-3-37,-1 0 0,21-23 0,2-8-204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3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31 128 16436,'1'3'197,"0"1"0,0-1 0,0 0 0,1 1 0,-1-1 0,1 0 0,0 0 0,0 0 0,0 0 0,0 0 0,0-1 0,1 1 0,-1 0 0,1-1 0,3 3 0,-4-4-68,1 0 0,0 0 0,-1 0 0,1 0 0,0 0 0,0 0 0,-1-1-1,1 1 1,0-1 0,0 0 0,0 0 0,0 0 0,0 0 0,0 0 0,-1-1 0,1 1 0,0-1 0,0 0 0,3-1 0,0-1 14,0 1-1,-1-1 0,1-1 0,-1 1 0,0-1 0,0 0 1,0 0-1,-1 0 0,1-1 0,-1 1 0,0-1 1,-1 0-1,6-9 0,-6 10-87,-1-1 0,0 1 0,0 0 0,0-1 0,0 1 0,-1-1 0,0 0 0,0 1 0,0-1 1,-1 0-1,1 0 0,-1 0 0,0 1 0,0-1 0,-1 0 0,0 0 0,0 0 0,-1-5 0,1 9-48,1 0 0,-1-1 0,1 1 0,-1 0 0,0 0 0,1-1 0,-1 1 0,0 0 0,0 0 0,0 0 1,0 0-1,0 0 0,0 0 0,0 1 0,0-1 0,0 0 0,-1 0 0,1 1 0,0-1 0,0 1 0,-1-1 0,1 1 0,0 0 0,-1-1 0,1 1 0,-1 0 0,1 0 0,0 0 0,-1 0 0,1 0 0,0 0 0,-1 0 0,1 0 0,0 1 0,-1-1 1,1 1-1,0-1 0,-1 1 0,1-1 0,0 1 0,-2 0 0,-3 3-5,-1 0 0,1 0 0,0 0 0,0 0 0,0 1-1,-6 7 1,-2 3-11,1 1-1,0 1 1,1 0-1,-12 24 1,18-31 2,1 1 1,1 0-1,0 0 1,0 0-1,1 0 0,1 0 1,0 1-1,0-1 1,1 15-1,0-23-19,1-1 0,1 1 1,-1-1-1,0 1 0,1-1 0,-1 1 0,1-1 0,0 1 0,0-1 1,-1 1-1,2-1 0,-1 0 0,0 1 0,0-1 0,1 0 0,-1 0 1,1 0-1,0 0 0,0-1 0,4 4 0,-3-3-99,0 0 0,1 0 0,0-1 0,-1 0 0,1 0 0,0 0 0,0 0 0,-1 0 0,1-1 0,0 0 0,0 0 0,6 0 0,3-2-222,0 0 0,0 0-1,0-2 1,0 1 0,0-2-1,-1 0 1,15-7 0,16-19-423,-1-6-150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7:3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16660,'-7'2'267,"0"0"0,0 1 0,1-1 0,-1 1 0,1 0 0,0 1 0,0 0 0,0 0 0,0 0 0,1 0 0,-1 1 0,-8 10-1,8-7 19,0 0 0,1 1 0,0-1 0,0 1-1,1 0 1,0 1 0,0-1 0,-3 15-1,4-10-121,1 0-1,0-1 0,1 1 0,0 0 0,1 0 1,0 0-1,2 0 0,-1 0 0,2-1 0,0 1 0,0-1 1,1 1-1,8 16 0,-9-25-146,0 0 0,-1 0 0,2 0 0,-1-1 0,0 1 1,1-1-1,0 0 0,0 0 0,0 0 0,1-1 0,-1 1 0,1-1 0,0 0 0,9 4 0,-9-5-10,0-1 0,0 0 0,-1 0 0,1 0 0,0 0 0,0-1 0,0 0 0,0 0 0,0 0 0,0-1 0,-1 1 0,1-1 0,0 0 0,0-1 0,-1 1 0,1-1 0,5-3 0,18-10 23,-19 10-32,0 0 0,0 1 0,0 0 0,0 0 0,13-3 0,-21 7 1,0 0-1,0 0 1,0 0-1,0 0 1,0 0-1,0 0 1,0 1-1,0-1 1,0 0-1,0 0 1,0 1-1,0-1 1,0 0-1,0 1 1,0-1-1,0 1 0,0 0 1,-1-1-1,1 1 1,0 0-1,0-1 1,0 1-1,-1 0 1,1 0-1,-1 0 1,1-1-1,0 1 1,-1 0-1,1 0 1,-1 0-1,0 0 1,1 0-1,-1 0 1,0 0-1,0 0 1,1 1-1,0 7-22,1 1 0,-1-1-1,-1 13 1,1-2-14,0-16 36,-1-1 1,1 0 0,0 1-1,-1-1 1,2 0 0,-1 0-1,0 1 1,1-1 0,-1 0-1,1 0 1,4 5 0,-5-7 6,0 0-1,1 0 1,-1 1 0,1-1 0,-1 0 0,1 0 0,0 0-1,-1-1 1,1 1 0,0 0 0,0-1 0,-1 1 0,1-1-1,0 1 1,0-1 0,0 0 0,0 0 0,-1 0 0,1 0 0,0 0-1,0 0 1,0 0 0,0-1 0,2 0 0,7-3 19,-1 0 0,1-1 1,-1 0-1,0 0 0,15-13 1,-13 10-51,0 1-1,23-12 1,-34 19 21,-1-1 0,1 1-1,0 0 1,-1 0 0,1 0-1,0-1 1,-1 1 0,1 0-1,0 0 1,-1 0 0,1 0-1,0 0 1,0 0 0,-1 0-1,1 0 1,0 0 0,-1 0 0,1 1-1,0-1 1,-1 0 0,1 0-1,0 1 1,-1-1 0,1 0-1,-1 1 1,1-1 0,0 1-1,-1-1 1,1 1 0,-1-1-1,1 1 1,-1-1 0,0 1-1,1-1 1,-1 1 0,1 0-1,-1-1 1,0 1 0,0 0-1,1-1 1,-1 1 0,0 0-1,0-1 1,0 1 0,0 0-1,2 7-32,-1-1 0,-1 1 0,0 13 0,0 3 0,1-23 37,-1 1 1,0-1 0,0 0-1,1 1 1,-1-1 0,1 0-1,-1 0 1,1 1-1,0-1 1,-1 0 0,1 0-1,0 0 1,0 0 0,0 0-1,0 0 1,0 0 0,0 0-1,0 0 1,0 0 0,0 0-1,0-1 1,0 1 0,1-1-1,1 2 1,0-2-16,0 1 1,-1-1-1,1 0 1,0 0-1,0 0 1,0 0-1,0 0 1,0-1-1,0 1 1,5-3 0,6-2-163,0 0 0,-1-2 1,19-11-1,-29 17 131,19-14-244,0 0 0,-1-2-1,-1-1 1,-1 0 0,0-1-1,24-33 1,-9 5-343,53-97-1,-79 127 725,0 1 0,0-1-1,-2-1 1,0 1 0,4-25-1,-10 41-62,1 0-1,-1 0 0,0-1 0,0 1 0,0 0 0,1 0 0,-1-1 0,0 1 0,0 0 1,-1 0-1,1-1 0,0 1 0,0 0 0,-1 0 0,1-1 0,-1 0 0,1 2-1,-1 0 0,1 0 0,0 0-1,-1-1 1,1 1 0,-1 0 0,1 0-1,-1 0 1,1 0 0,0 0 0,-1 0 0,1 0-1,-1 1 1,1-1 0,0 0 0,-1 0 0,1 0-1,-1 0 1,1 0 0,0 1 0,-1-1-1,1 0 1,0 0 0,-1 1 0,1-1 0,0 0-1,-1 0 1,1 1 0,-1 0 0,-4 4 180,0 0 0,1 0 0,-1 1 0,-4 8 0,-2 7-10,1-1 1,2 1-1,0 0 1,1 1-1,1 0 1,1 0-1,1 1 0,1-1 1,-1 41-1,5-13-161,2-1 0,3 1-1,15 67 1,-23-115-363,-2-5 179,-121-128-962,60 60 1244,57 63-81,-2-2 94,0-1 0,1 0 1,0 0-1,1 0 0,-11-20 0,18 30-126,1 0 1,-1 0-1,1 0 0,-1 1 1,1-1-1,0 0 0,-1 0 0,1 0 1,0 0-1,0 0 0,-1 0 1,1 0-1,0 0 0,0 0 1,0 0-1,0 0 0,0 0 1,0 0-1,1 0 0,-1 0 1,0 0-1,0 0 0,1 0 1,-1 0-1,1 0 0,-1 0 1,1 1-1,-1-1 0,1 0 0,-1 0 1,1 0-1,0 1 0,-1-1 1,1 0-1,0 1 0,0-1 1,0 0-1,-1 1 0,1-1 1,0 1-1,0 0 0,0-1 1,1 1-1,4-2 55,1 1 0,-1 0 0,1 1 1,-1 0-1,11 0 0,-12 0-42,81 5-125,-28-1-563,112-7 0,-97-6 354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18:2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0 475 16924,'2'-16'1776,"15"-1"-1000,5-6-304,14-3 1121,10-2-633,17-8-344,3-1-136,7-7-832,4-4-496,-2-5 720,0-9-152,-11-22-160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94 130 18860,'2'2'172,"1"1"1,-1-1-1,0 1 0,1-1 1,0 0-1,-1 0 1,1 0-1,0 0 0,0-1 1,0 1-1,0-1 0,0 0 1,1 0-1,-1 0 0,0 0 1,1 0-1,-1-1 0,0 1 1,1-1-1,-1 0 1,0 0-1,1-1 0,-1 1 1,1-1-1,-1 1 0,0-1 1,0 0-1,1 0 0,-1 0 1,0-1-1,0 1 0,5-4 1,-4 3-97,0-1-1,-1 1 1,1-1 0,-1 0 0,1 0-1,-1 0 1,0 0 0,0-1 0,0 1-1,0-1 1,-1 0 0,1 0 0,-1 0-1,0 0 1,0 0 0,-1 0 0,1 0-1,-1-1 1,0 1 0,0-1 0,0 1-1,-1-1 1,0 1 0,0-7 0,0 9-72,0-1 0,-1 1 1,1 0-1,-1 0 1,0 0-1,0 0 0,0 0 1,0 0-1,0 0 0,0 0 1,0 0-1,-1 0 1,1 0-1,0 1 0,-1-1 1,0 1-1,1-1 0,-1 1 1,0 0-1,0-1 1,0 1-1,0 0 0,0 0 1,0 0-1,0 1 0,0-1 1,0 0-1,0 1 1,-1-1-1,1 1 0,0 0 1,0 0-1,0 0 0,-4 0 1,0 0-12,-1 1 1,1 0-1,-1 0 0,1 0 1,0 1-1,0-1 0,-1 2 1,1-1-1,0 1 0,-9 5 1,4 0-2,0 1-1,1 0 1,0 0 0,0 1 0,1 1 0,1-1 0,-8 13 0,11-16 2,1 0 0,0 0-1,0 0 1,1 1 0,0-1 0,0 1 0,1 0 0,0 0 0,0 0 0,1 0 0,0 1 0,1 14 0,0-20-60,0-1 0,0 1 1,1 0-1,-1-1 0,1 1 1,0-1-1,0 1 0,0-1 1,0 1-1,0-1 0,1 0 1,-1 1-1,1-1 0,-1 0 1,1 0-1,0 0 1,0 0-1,0-1 0,0 1 1,0 0-1,0-1 0,0 1 1,1-1-1,-1 0 0,1 0 1,-1 0-1,1 0 0,3 1 1,1-1-45,-1 0 0,1 0 1,-1-1-1,1 0 0,-1 0 1,1-1-1,0 0 1,-1 0-1,1 0 0,11-5 1,32-16-514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3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15 105 15723,'-14'-2'6580,"14"2"-6521,0 0 0,0 0-1,0 0 1,0 0 0,0 0 0,0 0 0,0 0 0,0 0-1,0 0 1,1 0 0,-1 0 0,2-1 235,0 0 0,1 0-1,-1 0 1,0 0 0,1 1 0,-1-1 0,1 1 0,3 0-1,53-4 27,0-2 0,94-22 0,-133 24-278,39-9-103,142-24-3527,-189 34 2328,-12 2 366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3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16788,'-6'5'1560,"6"-1"-944,1 0-208,15-2 712,6-1-167,12-1-225,3-3-112,12-3-200,1 1-72,6-1-112,-1 0-40,-5 2-344,-3 3-224,-10-1 1472,-4 1-1040,-3 2 16,-1 2 40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3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15 525 16291,'-14'13'4156,"21"-25"-1065,25-27-1041,151-159 294,47-52-1623,-200 212-640,-45 76-93,-9 15 9,2 2 0,3 0 0,2 2-1,2-1 1,3 2 0,3 0 0,-3 75 0,9-63-1201,3-70 1157,0 0 0,1 0 1,-1 0-1,0 0 0,0 1 1,0-1-1,0 0 0,0 0 1,0 0-1,1 0 0,-1 0 1,0 0-1,0 0 0,0 1 1,0-1-1,0 0 0,1 0 1,-1 0-1,0 0 1,0 0-1,0 0 0,1 0 1,-1 0-1,0 0 0,0 0 1,0 0-1,0 0 0,1 0 1,-1 0-1,0 0 0,0 0 1,0 0-1,0 0 0,1 0 1,-1 0-1,0-1 0,0 1 1,0 0-1,0 0 1,1 0-1,-1 0 0,0 0 1,0 0-1,0 0 0,0-1 1,0 1-1,0 0 0,0 0 1,1 0-1,-1 0 0,0-1 1,0 1-1,0 0 0,0 0 1,0 0-1,0 0 0,0-1 1,0 1-1,0 0 0,8-11-334,5-11-325,2-12-175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3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 20300,'-15'0'2009,"7"-1"-1329,0 1-280,11 1 944,5 3-279,6-1-425,4 2-144,5-4-224,3 1-64,1-2-64,2-2 24,-2-2-48,1-2-120,-7 2-432,-1-1-480,-7-2 792,-1 4-184,-7 1-49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3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19668,'0'-1'158,"1"0"-1,-1 0 1,0 0-1,1 0 0,0 0 1,-1 1-1,1-1 1,-1 0-1,1 0 1,0 1-1,-1-1 1,1 0-1,0 1 0,0-1 1,0 1-1,0-1 1,1 0-1,-2 2-85,1-1-1,-1 0 1,0 0 0,1 1-1,-1-1 1,0 0-1,1 1 1,-1-1 0,0 0-1,0 1 1,1-1-1,-1 1 1,0-1 0,0 0-1,0 1 1,0-1-1,1 1 1,-1-1 0,0 1-1,0-1 1,0 1-1,0-1 1,0 0 0,0 1-1,0 0 1,-3 45 1668,2-38-1532,-9 85 557,-4 77-1480,16-157-1080,-2-13 1761,1 0 1,-1 0 0,0 0 0,0 0 0,0 0 0,1 1 0,-1-1-1,0 0 1,0 0 0,0 0 0,1 0 0,-1 0 0,0 0 0,0 0-1,1 0 1,-1 0 0,0 0 0,0 0 0,0 0 0,1 0 0,-1 0-1,0 0 1,0 0 0,1 0 0,-1 0 0,0 0 0,0 0 0,0 0-1,1 0 1,-1-1 0,0 1 0,0 0 0,0 0 0,1 0 0,-1 0-1,0 0 1,0-1 0,0 1 0,0 0 0,1 0 0,-1 0 0,0-1-1,0 1 1,0 0 0,0 0 0,0-1 0,6-7-755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3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18228,'23'-10'1290,"86"-35"3272,-97 41-4155,-1 1 0,1 0-1,0 1 1,0 1 0,0-1-1,1 2 1,16 0 0,-27 0-394,-1 0 0,0 0 1,0 0-1,0 0 0,0 1 0,0-1 1,0 0-1,0 0 0,0 1 0,0-1 1,0 0-1,0 1 0,0-1 0,0 1 0,0 0 1,0-1-1,0 1 0,-1 0 0,1-1 1,0 1-1,0 0 0,-1 0 0,1 0 1,0-1-1,-1 1 0,1 0 0,-1 0 1,1 0-1,-1 0 0,1 0 0,-1 0 1,0 0-1,0 0 0,1 0 0,-1 1 1,0-1-1,0 0 0,0 0 0,0 0 1,0 0-1,0 0 0,-1 2 0,-1 3 23,0 1 0,0 0 0,-1 0-1,0-1 1,-5 9 0,4-8 17,-50 86 344,33-60-184,1 1 0,2 0 1,-25 72-1,41-101-195,0 0 1,1 1 0,0-1-1,1 1 1,-1-1-1,1 1 1,0-1-1,0 1 1,2 8-1,-2-12-42,1 0 0,0 0 0,-1 0-1,1 0 1,0-1 0,0 1-1,0 0 1,0-1 0,0 1 0,1 0-1,-1-1 1,0 0 0,1 1 0,-1-1-1,1 0 1,0 0 0,-1 1-1,1-1 1,0-1 0,0 1 0,-1 0-1,1 0 1,0-1 0,0 1 0,0-1-1,0 1 1,0-1 0,0 0-1,3 0 1,2 0-183,0 0 0,0-1 0,0 0 0,0 0 0,0-1 0,0 0 0,-1 0 0,1-1 0,0 0 0,-1 0 0,0 0 0,0-1 0,0 1 0,0-2 0,9-8-1,21-21-552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36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17 15883,'-7'1'371,"0"1"0,0-1 0,0 1 0,0 1 0,0-1 0,0 1 0,0 0 0,1 1 0,0-1 0,-8 7 0,0 1 408,0 0 0,1 1 0,-14 16 0,24-25-659,1 0 1,-1 1-1,1-1 1,-1 1-1,1-1 1,0 1-1,0 0 1,1 0-1,-1 0 1,1 0-1,0 0 1,0 0 0,0 0-1,0 5 1,1-7-89,0 1 1,0 0-1,1-1 1,0 1 0,-1-1-1,1 1 1,0-1 0,0 1-1,0-1 1,1 0 0,-1 0-1,0 1 1,1-1-1,0 0 1,-1 0 0,1 0-1,0-1 1,0 1 0,0 0-1,0-1 1,0 1 0,0-1-1,5 2 1,12 6 41,0-1 1,34 10-1,-32-12-57,1 1-1,21 12 1,-40-18-15,0 1 1,0-1-1,0 1 0,0 0 1,0 0-1,0 0 0,-1 1 1,1-1-1,-1 0 0,0 1 0,1 0 1,-1 0-1,0-1 0,-1 1 1,1 0-1,0 1 0,-1-1 0,0 0 1,0 0-1,0 1 0,0-1 1,0 0-1,-1 1 0,1-1 0,-1 1 1,0-1-1,0 1 0,0-1 1,-1 0-1,1 1 0,-1-1 0,0 1 1,0-1-1,-2 6 0,-2 2 25,0-1 0,0 0 0,-1 0 0,0-1 0,-1 1 0,0-1 0,0-1 0,-1 1 0,-13 10 0,5-7 92,0 0 0,-1-1 0,0-1 0,-35 16 0,43-22-53,-1-1 0,0 1 1,0-2-1,0 1 0,0-1 1,0-1-1,0 0 0,-1 0 1,1-1-1,0 0 0,-12-3 1,20 3-48,0-1 1,-1 1-1,1-1 0,0 1 1,0-1-1,0 0 1,0 0-1,0 0 1,0-1-1,0 1 1,0 0-1,-1-2 1,2 2-16,1 0 0,-1 0 0,0 0 0,1 0 0,-1 0-1,1 0 1,-1 0 0,1 0 0,0 0 0,0 0 0,-1-1 0,1 1 0,0 0 0,0 0 0,0 0 0,0 0 0,0 0 0,0 0 0,0-1 0,1 1 0,-1 0 0,0 0 0,1 0 0,-1 0 0,1 0 0,-1 0 0,1-1 0,5-9-1,1 1 0,0 0 1,0 1-1,1-1 0,14-12 1,50-41-10,9 1 90,47-42 343,-101 80-102,-1-1 1,34-43-1,-56 63-246,0 0 0,-1-1 1,1 1-1,-1-1 0,-1 1 0,1-1 0,-1 0 0,0 0 0,1-7 0,-3 11-53,1 0 1,-1 0-1,0 0 1,0 0-1,0 0 0,0 0 1,-1 0-1,1 0 1,0 0-1,-1 0 1,0 0-1,1 0 0,-1 0 1,0 0-1,0 0 1,0 1-1,0-1 1,0 0-1,-1 0 0,1 1 1,0-1-1,-1 1 1,1-1-1,-1 1 0,0 0 1,1 0-1,-1 0 1,0 0-1,0 0 1,-3-1-1,-5-2-83,0 1 0,0 1 1,0 0-1,0 1 0,0 0 0,-1 0 0,1 1 1,0 0-1,0 1 0,-1 0 0,1 1 0,0 0 0,0 0 1,-19 8-1,28-9-30,0-1 0,-1 1 1,1-1-1,-1 1 0,1-1 0,0 1 1,0 0-1,-1 0 0,1 0 0,0-1 1,0 1-1,0 0 0,0 0 1,0 1-1,0-1 0,0 0 0,0 0 1,0 0-1,1 1 0,-1-1 0,1 0 1,-1 1-1,1-1 0,-1 1 0,1-1 1,-1 3-1,4 10-585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4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29 8906,'-75'13'10729,"73"-12"-10216,-1 0 1,1 1 0,0-1-1,-1 0 1,1 1-1,0 0 1,0-1-1,0 1 1,-3 4 0,1-1 235,3-5-278,22 5-27,309-21 176,-314 14-609,-6 1 2,1-1-1,-1 1 1,0-1 0,0-1-1,12-5 1,-41 17 49,1-2 1,-1-1 0,-1 0-1,-21 3 1,-87 9 20,76-11-59,24-4 29,-36 1 1,63-4-72,7-3-12,-1 0 0,0 1 0,1-1 0,0 1 1,0 0-1,0 1 0,0-1 0,6 0 0,4-1 3,82-19-259,85-23-1122,-225 46 1240,-38 10 468,-95 1-1,174-12-347,1 0 0,0 0 0,0 0-1,0 0 1,0 0 0,0 0 0,0 0 0,0 0-1,0 0 1,-1 0 0,1 0 0,0 0 0,0 0-1,0 0 1,0 0 0,0 0 0,0 0-1,0 0 1,0 0 0,0 0 0,-1 0 0,1 0-1,0-1 1,0 1 0,0 0 0,0 0 0,0 0-1,0 0 1,0 0 0,0 0 0,0 0 0,0 0-1,0 0 1,0 0 0,0-1 0,0 1-1,0 0 1,0 0 0,0 0 0,0 0 0,0 0-1,0 0 1,0 0 0,0 0 0,0-1 0,0 1-1,0 0 1,0 0 0,0 0 0,0 0 0,0 0-1,0 0 1,0 0 0,0 0 0,0-1 0,0 1-1,0 0 1,0 0 0,6-8-1477,0-1 561,0-9-71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4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208 134 10018,'0'-5'172,"0"-7"644,0 0 0,0 0 1,-2 0-1,1 0 1,-5-16-1,5 26-664,0 0 1,0 0-1,0 0 0,0-1 0,0 1 1,0 0-1,0 0 0,-1 0 0,1 1 1,-1-1-1,1 0 0,-1 0 1,0 1-1,0-1 0,1 1 0,-1 0 1,0-1-1,0 1 0,-1 0 1,1 0-1,0 0 0,0 0 0,0 1 1,-1-1-1,1 1 0,0-1 0,-1 1 1,1 0-1,0 0 0,-1 0 1,1 0-1,-1 0 0,1 0 0,-3 2 1,-1-1-55,1 1 1,0-1 0,1 1-1,-1 0 1,0 1 0,0-1-1,1 1 1,0 0 0,-1 0-1,1 1 1,0-1 0,1 1-1,-1 0 1,1 0 0,-1 0-1,1 0 1,0 1 0,-3 6-1,-2 4-9,1 0 0,1 1 0,0 0 0,-5 26 0,7-25-79,1 0 0,1 0-1,0 1 1,1-1 0,1 1 0,1-1 0,4 27 0,-4-38-11,0 0 1,1 0 0,-1 0 0,1 0 0,1 0-1,-1 0 1,1-1 0,0 1 0,1-1-1,-1 0 1,1 0 0,0 0 0,0 0 0,1 0-1,-1-1 1,1 0 0,0 0 0,0 0-1,0-1 1,1 0 0,-1 0 0,1 0 0,0 0-1,6 1 1,-1-1 54,1-1-1,-1 0 1,1-1 0,0 0-1,0-1 1,0 0-1,-1-1 1,1 0-1,0-1 1,-1 0 0,1-1-1,-1 0 1,0-1-1,15-6 1,-15 4 93,0 1 0,0-2 1,-1 1-1,1-2 0,-1 1 1,-1-1-1,0-1 0,0 1 1,0-2-1,-1 1 0,-1-1 1,1 0-1,7-15 0,-14 21-142,1 1 0,0 0 0,-1-1 0,0 0 0,0 1 0,0-1 0,0 0 0,0 0 0,-1 1 0,0-1 0,0 0 0,0 0 0,0 0-1,0 1 1,-1-1 0,0 0 0,0 0 0,0 1 0,0-1 0,0 0 0,-1 1 0,0-1 0,1 1 0,-1 0 0,-1 0 0,1 0 0,0 0 0,-1 0 0,1 0 0,-1 0 0,0 1 0,0-1 0,0 1 0,0 0 0,-1 0-1,1 0 1,0 0 0,-1 1 0,1 0 0,-1-1 0,-5 0 0,-87-22-3443,65 14 2533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4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696 142 13379,'1'-2'379,"-1"0"0,1 1 0,-1-1 0,0 1-1,1-1 1,-1 0 0,0 1 0,0-1 0,0 0 0,0 1 0,0-1 0,-1 0 0,1 1 0,0-1 0,-1 0 0,1 1-1,-1-1 1,0 1 0,-1-4 0,0 3-138,1 0 0,-1 0 0,0 1-1,0-1 1,0 0 0,0 1 0,0-1 0,0 1-1,-1 0 1,1 0 0,-5-2 0,-4 0-18,-1-1 0,-1 2 0,1 0 0,-16 0 0,24 1-14,4 1-200,-19-1 292,0-1-1,1 0 0,0-2 0,-25-7 1,-4-3 1,-1 2-1,-65-7 1,97 16-276,-1 1-1,1 1 1,0 0 0,-1 2-1,-29 3 1,40-3-25,0 1 0,0-1 0,0 1 1,1 0-1,-1 1 0,0 0 0,1-1 1,0 2-1,-1-1 0,1 1 1,1 0-1,-1 0 0,0 0 0,1 0 1,0 1-1,0 0 0,0 0 0,-4 7 1,4-3-15,-1 0 0,1 0 0,1 0 0,-1 0 0,2 0 0,-1 1 0,1-1 0,1 1 0,0 0 0,0 0 0,1-1 0,0 1 0,0 0 0,1 0 0,1-1 0,0 1 0,0-1 0,1 1 0,0-1 0,0 0 0,1 0 0,0 0 0,1 0 0,8 10 1,-11-16 5,1 0 1,0 0 0,0 0-1,0-1 1,1 1 0,-1-1-1,0 0 1,1 0 0,0 0 0,-1-1-1,1 1 1,0-1 0,0 0-1,0 0 1,0 0 0,5 0 0,11 1-11,41-1 0,-41-1 7,170-5 57,-149 2-48,-1-3 0,67-16 0,-95 19 6,0-1 0,-1-1 1,1 0-1,-1 0 0,0-1 1,-1-1-1,14-10 0,-20 14 2,0-1 1,0 0-1,0 0 0,0 0 0,-1 0 0,0 0 0,1-1 0,-2 0 0,1 1 0,0-1 0,-1 0 1,0-1-1,0 1 0,-1 0 0,1 0 0,-1-1 0,0 1 0,0-9 0,-1 11 5,0 0 0,0 0 0,0 0 0,-1 0 0,1 0-1,-1 0 1,0 0 0,0 0 0,0 1 0,0-1 0,0 0 0,-1 0 0,1 1-1,-1-1 1,1 1 0,-1-1 0,-2-1 0,1 1-2,0 1 0,0 0 0,0 0 0,-1 0 0,1 1 0,0-1 0,-1 1 0,1 0 0,-1 0 0,1 0 0,-1 0 0,0 0 0,1 1 0,-5 0 0,-23 0-629,0 1 0,0 2 0,1 1 0,-32 8 0,31-6 44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4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0 19860,'-8'0'460,"0"0"-1,1 1 1,-1 0-1,0 0 1,0 1-1,0 0 1,1 0-1,-1 1 1,-7 3-1,1 1 230,1 0 0,0 1 0,-22 15 0,30-18-578,0 0-1,0 0 1,1 0 0,-1 0 0,1 0-1,0 1 1,1 0 0,-1 0-1,-3 11 1,6-16-155,0 1 0,1-1 0,-1 1 0,1 0 0,-1-1 1,1 1-1,0 0 0,-1-1 0,1 1 0,0 0 0,0 0 0,0-1 0,1 1 1,-1 0-1,0-1 0,1 1 0,-1 0 0,1-1 0,-1 1 0,1 0 0,0-1 1,0 1-1,0-1 0,-1 0 0,2 1 0,-1-1 0,0 0 0,0 1 0,0-1 0,0 0 1,1 0-1,-1 0 0,1 0 0,-1 0 0,1 0 0,-1 0 0,1-1 0,-1 1 1,1-1-1,0 1 0,-1-1 0,4 1 0,24 5-930,-14-3 615,-1 0-1,0 1 0,0 0 1,0 1-1,17 9 0,-28-13 363,0 1 1,-1-1-1,0 1 0,1 0 0,-1 0 0,0 0 0,0 0 1,0 0-1,0 0 0,0 1 0,-1-1 0,1 1 0,-1-1 1,1 1-1,-1-1 0,0 1 0,0 0 0,0 0 0,-1 0 0,1-1 1,0 1-1,-1 0 0,0 0 0,0 0 0,0 0 0,0 0 1,0 0-1,-1 0 0,1 0 0,-1-1 0,0 1 0,-2 5 1,0 0 81,0-1 0,0 0 1,-1 0-1,0 0 0,-1-1 0,0 1 1,0-1-1,0 0 0,0-1 1,-8 7-1,9-9-135,0 0-1,0 1 1,0-2-1,-1 1 1,0 0 0,1-1-1,-1 0 1,0 0-1,0 0 1,0 0-1,0-1 1,0 0 0,-1 0-1,1-1 1,0 1-1,-6-1 1,9 0 35,1-1 0,-1 1 0,1 0 0,0-1 0,-1 1 0,1-1 0,-1 0 0,1 1 0,0-1 0,0 0 0,-1 0 0,1 0 0,0 0 0,0 0 0,0 0 0,0 0 0,0 0 0,0 0 0,0 0 0,1 0 0,-1-1 0,0 1 0,1 0 0,-1-1 1,1 1-1,-1-1 0,1 1 0,0 0 0,-1-3 0,-6-28-344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 16844,'9'-8'776,"-1"1"-377,-1 1 0,1 0 0,14-8 0,-20 12-377,0 1-1,0 0 1,0 0-1,0 1 0,0-1 1,0 0-1,1 1 1,-1-1-1,0 1 1,0 0-1,1 0 1,-1 0-1,0 0 1,1 0-1,-1 0 0,0 0 1,0 1-1,0 0 1,1-1-1,-1 1 1,3 1-1,-4-1-11,0-1 0,0 1 0,0 0 0,0-1 0,0 1 0,0 0 0,0 0 0,0 0 0,0 0 0,0 0 0,-1 0 0,1 0 0,0 0 0,-1 0 0,1 1 0,-1-1 0,1 0 0,-1 0 0,1 1 0,-1-1 0,0 0 0,0 2 0,1 0 36,-2 0 1,1 0 0,0 0-1,-1 0 1,1 0-1,-1 0 1,0 0-1,0 0 1,-2 3 0,-2 6 309,-2-1 0,0 0 0,-10 14 1,10-16-118,-3 4 320,-16 26 0,24-34-535,-1 0 0,1 1-1,0 0 1,0-1 0,1 1-1,-1 0 1,1 0 0,0 10 0,1-10-38,-1 0-1,2 0 1,-1 0 0,1 0 0,-1 0 0,2 0 0,-1 0 0,1-1-1,0 1 1,5 10 0,-5-12-1,1 0 0,0 0-1,1 0 1,-1-1 0,1 1-1,-1-1 1,1 0 0,0 0 0,0 0-1,0-1 1,1 1 0,-1-1 0,8 3-1,-5-3 8,-1 1 0,1 0 0,-1 0 0,0 1 0,0-1 0,0 2 0,-1-1 1,1 0-1,-1 1 0,0 0 0,5 6 0,-8-7 4,1 0 1,-1 1 0,0-1-1,0 1 1,0 0 0,-1-1-1,1 1 1,-1 0 0,0 0-1,-1 0 1,1 0 0,-1 0 0,0 0-1,0-1 1,-1 1 0,-1 8-1,1-5 52,-2 0-1,1-1 1,-1 1-1,0-1 1,0 1-1,-1-1 1,0 0 0,-1-1-1,1 1 1,-1-1-1,0 1 1,-1-1-1,1-1 1,-1 1-1,-1-1 1,-6 5-1,8-7-17,0 0 0,0 0 0,0 0 0,0 0 0,-1-1-1,1 0 1,-1 0 0,1 0 0,-1-1 0,0 0 0,0 0 0,1-1 0,-1 1-1,0-1 1,0 0 0,0-1 0,0 1 0,1-1 0,-1 0 0,0-1-1,1 0 1,-10-3 0,14 3-1182,7 2 276,3 0 494,3-2-164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15643,'0'5'774,"1"-1"0,-1 1 1,1-1-1,0 1 0,3 6 0,20 40 777,-1-2-860,-14-23-555,-2 1 1,0-1-1,-2 1 0,-1 1 0,-2-1 0,0 1 0,-2-1 1,-1 1-1,-1-1 0,-1 0 0,-10 40 0,4-31-274,-3-1 0,0 0 0,-3 0 0,0-1 0,-2-1 0,-2-1 0,-45 59 0,51-74-890,-24 24 0,32-37 914,0 0 0,0 0 0,0 0 0,-1 0 0,1-1 0,-1 0-1,0 0 1,0 0 0,-9 2 0,-14-2-689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 17532,'1'-2'1803,"0"5"-528,-3 14 34,-4 39-1247,2-29 178,-11 93-51,3-36 174,-2 135 0,14-219-363,3 30 105,-3-30-97,0 1 0,0-1-1,0 1 1,1-1 0,-1 1 0,0 0 0,0-1-1,0 1 1,0-1 0,1 1 0,-1-1 0,0 1-1,0-1 1,1 1 0,-1-1 0,0 0 0,1 1 0,-1-1-1,1 1 1,-1-1 0,0 0 0,1 1 0,-1-1-1,1 0 1,-1 0 0,1 1 0,-1-1 0,1 0-1,-1 0 1,1 0 0,-1 1 0,1-1 0,0 0 0,-1 0-1,1 0 1,-1 0 0,1 0 0,-1 0 0,1 0-1,-1 0 1,1 0 0,0-1 0,-1 1 0,1 0-1,-1 0 1,1 0 0,-1-1 0,1 0 0,6-3 66,-1-1 0,-1 1-1,1-2 1,-1 1 0,0 0 0,8-12 0,26-44 337,-31 46-298,42-67 392,-3-2-1,46-117 1,-92 197-586,7-22-937,-8 26 990,0-1-1,1 1 0,-1-1 1,0 1-1,0-1 0,0 1 1,0-1-1,0 1 0,0-1 1,0 1-1,0-1 0,0 0 1,0 1-1,0-1 0,0 1 1,-1-1-1,1 1 0,0-1 1,0 1-1,0-1 0,-1 1 1,1 0-1,0-1 0,-1 1 1,1-1-1,0 1 0,-1-1 1,1 1-1,0 0 0,-1-1 1,1 1-1,-1 0 0,1 0 1,-1-1-1,1 1 0,-1 0 1,1 0-1,-1 0 0,1-1 1,-1 1-1,-11 2-519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15651,'0'1'72,"0"0"1,0 0-1,1 0 0,-1-1 0,0 1 0,1 0 0,-1 0 0,1 0 0,-1-1 0,1 1 0,-1 0 1,1-1-1,-1 1 0,1 0 0,0-1 0,-1 1 0,1-1 0,0 1 0,0-1 0,-1 1 1,1-1-1,0 1 0,0-1 0,0 0 0,0 0 0,-1 1 0,1-1 0,0 0 0,0 0 0,0 0 1,0 0-1,0 0 0,0 0 0,0 0 0,-1 0 0,1 0 0,0 0 0,0-1 0,0 1 0,0 0 1,0-1-1,-1 1 0,1 0 0,0-1 0,1 0 0,7-4 355,1 0 0,-1-1 0,11-8 1,-7 4 286,-8 7-555,22-15 795,30-16 1,-50 31-847,0-1-1,1 1 1,0 0 0,-1 1 0,1-1 0,0 2 0,0-1 0,0 1-1,15 0 1,-20 1-95,0 0 0,0 1 0,0 0 0,0-1 0,0 1 0,-1 0 0,1 0 0,0 1 0,-1-1 0,1 1 0,-1-1 0,1 1 0,-1 0 0,0 0 0,1 0 0,-1 0 0,0 0 0,0 0 0,-1 1 0,1-1 0,0 0 0,1 5 0,2 5-4,0 0 0,-1 0 0,0 0 0,2 15 0,4 12 11,-10-39-19,0 1-1,0-1 1,0 0-1,0 0 1,0 1-1,0-1 1,0 0-1,0 0 1,0 1-1,0-1 1,0 0-1,0 0 1,0 1-1,0-1 1,0 0-1,1 0 1,-1 1-1,0-1 1,0 0-1,0 0 1,1 0-1,-1 1 1,0-1-1,0 0 1,0 0-1,1 0 1,-1 0-1,0 0 1,0 1-1,1-1 1,-1 0-1,0 0 1,0 0-1,1 0 1,-1 0-1,0 0 1,0 0-1,1 0 1,-1 0-1,0 0 1,1 0-1,7-12 51,2-21 101,-8 13-40,-1 0-1,0 0 0,-1 0 0,-2 0 0,0 1 1,-1-1-1,-7-26 0,9 44-147,3 11-47,-1-5 65,0-1 0,0-1 1,1 1-1,-1 0 1,1 0-1,-1 0 0,3 2 1,-2-3 6,0 0 1,0 0-1,0 0 1,1-1-1,-1 1 1,0-1-1,1 1 1,-1-1-1,1 0 1,0 0-1,-1 0 1,1 0-1,0 0 1,-1-1-1,1 1 1,0-1-1,5 0 1,-2 0 1,-1-1-1,0 0 1,1 0 0,-1 0-1,0-1 1,0 0 0,0 0 0,9-5-1,1-2 12,-1-1-1,0-1 0,-1 0 0,23-23 0,44-64 100,-80 98-102,0 1 0,0-1-1,0 0 1,0 0 0,0 0-1,0 0 1,0 0-1,0 0 1,0 0 0,0 0-1,0 1 1,0-1 0,0 0-1,0 0 1,1 0 0,-1 0-1,0 0 1,0 0-1,0 0 1,0 0 0,0 0-1,0 0 1,0 0 0,0 0-1,1 0 1,-1 0-1,0 0 1,0 1 0,0-1-1,0 0 1,0 0 0,0 0-1,0 0 1,1 0-1,-1 0 1,0-1 0,0 1-1,0 0 1,0 0 0,0 0-1,0 0 1,0 0 0,1 0-1,-1 0 1,0 0-1,0 0 1,0 0 0,0 0-1,0 0 1,0 0 0,0 0-1,0 0 1,0-1-1,1 1 1,-1 0 0,0 0-1,0 0 1,-3 19-38,-9 25-8,4-20 14,-21 77 76,27-88-3,-1 0 1,1 0 0,1 0-1,1 0 1,1 23-1,-1-35-39,0 1 0,0-1-1,0 0 1,1 1 0,-1-1-1,0 1 1,1-1-1,0 0 1,-1 1 0,1-1-1,0 0 1,-1 1-1,1-1 1,0 0 0,0 0-1,0 0 1,0 0 0,0 0-1,0 0 1,0 0-1,1 0 1,-1 0 0,0 0-1,1-1 1,-1 1-1,0-1 1,1 1 0,-1-1-1,0 1 1,1-1 0,-1 0-1,1 1 1,-1-1-1,1 0 1,-1 0 0,1 0-1,1-1 1,-1 1-98,1 0 0,-1-1 0,1 0 0,-1 0 0,1 1 1,-1-1-1,1-1 0,-1 1 0,0 0 0,0 0 0,1-1 0,-1 0 0,0 1 1,0-1-1,-1 0 0,1 0 0,0 0 0,-1 0 0,1 0 0,2-5 0,-1 0-49,-1 0-1,0-1 1,0 1-1,0-1 1,1-13 0,-3-19-445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19204,'4'-1'1873,"-4"5"-1273,-1 2-272,1-2 1288,0 0-744,0 1-1400,3-5 624,-7 1-400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62 116 12091,'8'-22'1455,"15"-43"1529,-16 36 2172,-13 83-3878,-17 64-1,3-18-1157,11-48-52,-10 55 133,-4 115 1,24-209-162,2-14 59,3-19 66,5-69 235,-9 60-258,1 0 1,12-46-1,-15 75-145,0-1 0,1 1 0,-1-1 0,0 1 0,0 0 1,0-1-1,0 1 0,0-1 0,0 1 0,1 0 0,-1-1 0,0 1 0,0-1 0,1 1 1,-1 0-1,0-1 0,0 1 0,1 0 0,-1-1 0,0 1 0,1 0 0,-1 0 0,1-1 1,-1 1-1,0 0 0,1 0 0,-1 0 0,1 0 0,-1 0 0,0-1 0,1 1 0,-1 0 0,1 0 1,-1 0-1,1 0 0,-1 0 0,1 0 0,-1 0 0,0 0 0,1 0 0,-1 1 0,1-1 1,-1 0-1,1 0 0,-1 0 0,0 0 0,1 1 0,-1-1 0,0 0 0,1 0 0,-1 1 1,0-1-1,1 1 0,23 24-134,-9-8 40,-12-15 90,0 0-1,-1-1 1,1 1-1,0-1 1,0 1-1,0-1 1,1 0-1,-1 0 1,0 0-1,0-1 1,1 1-1,-1-1 1,0 0-1,5 0 1,-2-1 5,0 1 0,0-2 0,0 1 1,0-1-1,0 1 0,0-2 0,6-2 1,7-6 7,-1 0 1,0-1 0,21-20-1,-34 29-10,27-27 45,-24 22-42,1-1 0,0 1 1,21-13-1,-26 22-54,-4 8 23,-5 10-8,4-18 32,-14 48-85,-3 2 148,3 2-1,-15 91 1,31-128 5,-1-16-69,0 0 0,0 0 1,0 0-1,0 0 0,0 1 1,0-1-1,0 0 1,0 0-1,1 0 0,-1 0 1,0 0-1,0 0 0,0 0 1,0 1-1,0-1 1,0 0-1,0 0 0,0 0 1,1 0-1,-1 0 0,0 0 1,0 0-1,0 0 1,0 0-1,0 0 0,0 0 1,1 0-1,-1 0 0,0 0 1,0 0-1,0 0 1,0 0-1,0 0 0,0 0 1,1 0-1,-1 0 0,0 0 1,0 0-1,0 0 1,0 0-1,0 0 0,0 0 1,1 0-1,-1 0 0,0 0 1,2-2-104,-1 1-1,0-1 1,1 0 0,-1 1 0,0-1 0,0 0-1,0 0 1,0 0 0,0 0 0,1-2 0,18-57-591,-10 20 259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7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18572,'3'0'1960,"-4"5"-1231,-4 3-297,1 0 1256,1 2-568,3 2-736,2-1-376,2-4-736,5 2-384,2-1 896,1-2-240,2 3-168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16115,'-1'1'209,"1"0"0,0 0-1,-1 0 1,1 0 0,-1-1-1,1 1 1,-1 0-1,1 0 1,-1 0 0,0-1-1,1 1 1,-1 0 0,0-1-1,1 1 1,-1-1 0,0 1-1,0-1 1,0 1-1,0-1 1,-1 1 0,-27 11 1961,15-7-1264,9-3-768,-1 1 0,1 0 0,0 1 1,0-1-1,0 1 0,-8 7 0,12-10-152,1 0-1,-1 0 1,0 0 0,0 0-1,1 0 1,-1 0-1,0 0 1,1 0 0,-1 0-1,1 0 1,0 1 0,-1-1-1,1 0 1,0 0-1,0 0 1,0 1 0,0-1-1,0 0 1,0 0 0,0 0-1,0 1 1,0-1-1,0 0 1,1 0 0,-1 0-1,0 0 1,1 1 0,-1-1-1,1 0 1,-1 0-1,1 0 1,0 0 0,0 0-1,-1 0 1,1 0 0,0 0-1,0-1 1,0 1-1,2 1 1,5 4-203,0 0 1,1-1-1,0 0 1,0 0-1,1-1 0,16 5 1,-15-5-7,1 1 1,0 0 0,19 12-1,-29-16 237,-1 0 1,1 0-1,-1 0 0,0 0 0,1 1 0,-1-1 0,0 1 0,0-1 0,0 1 1,0-1-1,0 1 0,0 0 0,0-1 0,-1 1 0,1 0 0,-1 0 0,1-1 1,-1 1-1,1 3 0,-1-1 61,0 0 1,-1-1-1,1 1 1,-1 0-1,0 0 0,0-1 1,0 1-1,0 0 1,-2 3-1,-4 5 292,1 0 0,-2 0 1,1-1-1,-13 13 0,-13 7 622,31-29-1033,0 0 0,0-1 0,-1 1-1,1-1 1,0 1 0,-1-1-1,1 0 1,-1 0 0,0 0-1,1 0 1,-1-1 0,0 1 0,-4 0-1,6-2-3,0 1-1,1 0 0,-1 0 0,1-1 1,-1 1-1,1 0 0,-1-1 0,1 1 0,-1-1 1,1 1-1,-1-1 0,1 1 0,0-1 1,-1 1-1,1-1 0,-1 1 0,1-1 1,0 1-1,0-1 0,-1 0 0,1 1 1,0-1-1,0 1 0,0-1 0,0 0 0,0 1 1,0-1-1,0 0 0,0 1 0,0-1 1,0 0-1,0 1 0,0-1 0,0 0 1,0 1-1,1-1 0,-1 1 0,1-2 1,5-11-599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232 190 14027,'5'-2'425,"-3"1"-206,1 0-1,0 0 1,0-1 0,-1 1-1,1-1 1,-1 1 0,0-1-1,1 0 1,-1 0 0,0 0-1,0 0 1,0 0 0,0-1-1,-1 1 1,1-1 0,0 1-1,0-4 1,-2 6-119,0-1 0,0 0 1,0 1-1,0-1 0,0 1 0,0-1 0,-1 0 1,1 1-1,0-1 0,-1 1 0,1-1 0,0 1 0,-1-1 1,1 1-1,0-1 0,-1 1 0,1 0 0,-1-1 1,1 1-1,-1 0 0,1-1 0,-1 1 0,1 0 1,-1-1-1,1 1 0,-1 0 0,0 0 0,1 0 1,-1-1-1,1 1 0,-1 0 0,0 0 0,1 0 1,-1 0-1,1 0 0,-1 0 0,0 0 0,0 1 1,-25 1 724,14 1-711,0 1 0,1 0 0,0 1 0,-1 0 0,2 1-1,-1 0 1,1 1 0,0 0 0,0 0 0,0 1 0,-11 13 0,11-10-99,0 1 1,0 0-1,1 0 1,0 1-1,1 0 0,1 1 1,0 0-1,-8 24 1,13-31-8,0 0 0,1 0 0,-1 0 0,2 1 0,-1-1 0,1 0 0,0 1 0,0-1 1,2 7-1,-2-12-7,1 0 1,-1 0-1,1 0 1,-1 0-1,1-1 1,0 1-1,0 0 1,0 0-1,0-1 1,0 1-1,0-1 1,0 1-1,1-1 1,-1 1-1,0-1 1,1 0-1,-1 0 1,1 0-1,-1 0 1,1 0-1,0 0 1,-1 0-1,1 0 1,0 0-1,0-1 1,0 1-1,0-1 1,-1 1 0,1-1-1,0 0 1,0 0-1,0 0 1,0 0-1,0 0 1,0 0-1,0-1 1,0 1-1,1-1 1,5-1-4,-1 0 1,1-1-1,-1 0 1,0 0-1,0-1 0,0 0 1,-1 0-1,1 0 1,10-11-1,5-5-16,22-27 1,-41 43 18,26-29-7,-1-2-1,28-48 1,-45 65-24,-1-1 0,0 0 0,-2-1 0,0 0 0,-1 0 0,7-37 0,-14 55 22,0 0 1,1 1 0,-1-1-1,0 0 1,0 0-1,0 0 1,0 1-1,0-1 1,0 0 0,-1 0-1,1 1 1,-1-1-1,1 0 1,-1 1-1,0-1 1,0-2-1,0 4 1,0-1 0,0 0 0,1 1-1,-1-1 1,0 1 0,0-1-1,1 1 1,-1-1 0,0 1 0,0 0-1,0-1 1,0 1 0,0 0-1,0 0 1,1-1 0,-1 1 0,0 0-1,0 0 1,0 0 0,0 0-1,-2 1 1,-2 0-17,-1 1 0,1-1 0,-1 1 0,1 1 0,0-1 0,0 1 0,-9 6 0,2-1 31,0 0 0,1 1 0,0 1 0,1 0 0,0 0 0,1 1 0,0 0 0,0 1 0,-11 20-1,19-31-3,1 0-1,-1 0 0,1 0 0,-1 0 0,1 0 1,-1 0-1,1 0 0,0 0 0,0 0 0,-1 0 0,1 0 1,0 0-1,0 0 0,0 0 0,0 0 0,0 0 0,0 0 1,0 0-1,1 0 0,-1 0 0,0 0 0,1 0 0,-1 0 1,0 0-1,1 0 0,-1 0 0,1 0 0,0-1 1,-1 1-1,1 0 0,-1 0 0,1 0 0,0-1 0,0 1 1,0 0-1,-1-1 0,1 1 0,2 0 0,2 1-26,1 0-1,0-1 0,-1 1 1,1-1-1,11 0 0,4 1-109,-13 0 52,-1-1 1,1 1-1,-1 0 0,0 1 1,0 0-1,0 0 0,0 1 1,0-1-1,-1 1 1,8 6-1,-10-6 28,0 0 1,0 0-1,0 1 1,-1 0-1,1-1 1,-1 1 0,0 1-1,-1-1 1,1 0-1,-1 1 1,0-1-1,0 1 1,-1-1-1,1 7 1,1 11 37,-2 0 1,0 0-1,-2 1 1,0-1-1,-9 41 1,7-45 25,16-58-617,-1 3 441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8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8 153 15323,'3'0'186,"0"0"-1,0 0 1,0 0-1,0 0 1,0-1-1,0 0 1,0 1-1,0-1 1,0 0-1,0 0 1,0-1-1,3-1 1,33-24 561,-24 15-218,3 0-142,-8 6-211,-1 0 0,0 0 0,-1-1 0,0 0 0,0 0 0,0-1 0,-1 0 0,10-14 0,-17 22-163,0 0 0,1-1 1,-1 1-1,0 0 0,0-1 0,0 1 0,1 0 1,-1-1-1,0 1 0,0 0 0,0-1 1,0 1-1,0-1 0,0 1 0,0 0 0,0-1 1,0 1-1,0-1 0,0 1 0,0 0 1,0-1-1,0 1 0,0-1 0,0 1 1,0 0-1,0-1 0,-1 1 0,1 0 0,0-1 1,0 1-1,0 0 0,-1-1 0,1 1 1,0 0-1,-1 0 0,1-1 0,0 1 0,0 0 1,-1 0-1,1-1 0,0 1 0,-1 0 1,1 0-1,0 0 0,-1-1 0,1 1 1,-1 0-1,1 0 0,0 0 0,-1 0 0,1 0 1,-1 0-1,1 0 0,0 0 0,-1 0 1,1 0-1,-1 0 0,1 0 0,0 0 1,-1 1-1,1-1 0,0 0 0,-1 0 0,0 1 1,-27 7 337,15-1-237,0 0 1,1 1-1,0 0 0,0 1 1,1 0-1,-15 17 1,18-17 8,1-1 0,0 1 0,0 0 1,1 1-1,0 0 0,1 0 1,0 0-1,0 0 0,-3 13 1,8-22-95,-1 1 0,1-1 1,0 1-1,-1-1 1,1 0-1,0 1 1,0-1-1,0 1 1,0-1-1,0 1 1,0-1-1,0 1 1,0-1-1,1 1 1,-1-1-1,1 1 1,-1-1-1,1 1 0,-1-1 1,1 0-1,0 1 1,2 1-1,-2-2-7,0 0 0,1 0 0,0-1-1,-1 1 1,1 0 0,-1-1 0,1 1-1,0-1 1,-1 0 0,1 1 0,0-1 0,0 0-1,-1 0 1,1 0 0,0 0 0,-1 0-1,1-1 1,0 1 0,0 0 0,1-2-1,19-4-8,1-2-1,31-16 1,-38 16-73,-1 1 0,1 1 0,0 0 0,0 1 0,1 0 0,26-2 0,-40 6 40,-1 1 1,1 0 0,0 1-1,-1-1 1,1 0-1,0 1 1,-1-1 0,1 1-1,-1 0 1,1 0-1,-1 0 1,0 0 0,1 0-1,-1 1 1,0-1 0,0 1-1,0-1 1,0 1-1,0 0 1,0 0 0,0 0-1,-1 0 1,1 0-1,-1 0 1,2 3 0,14 15-13,-16-19 36,0 0 0,0-1 0,1 1 0,-1 0-1,0-1 1,0 1 0,0-1 0,1 1 0,-1-1 0,0 1 0,0-1 0,1 0 0,-1 0 0,0 0 0,1 0 0,-1 0 0,0 0 0,1 0 0,-1 0 0,0 0 0,1-1 0,-1 1 0,0 0 0,0-1 0,1 1 0,1-2 0,33-21-31,-27 17-31,13-11-116,26-16-352,-44 31 417,0 0 0,0 0 0,1 0 0,-1 0 1,0 1-1,1-1 0,-1 1 0,0 0 1,8 0-1,-10 1 82,-1 0-1,0 0 1,0 1 0,1-1-1,-1 0 1,0 1 0,0-1-1,0 1 1,0-1 0,1 1-1,-1 0 1,0-1 0,0 1-1,0 0 1,0 0 0,0 0-1,-1-1 1,1 1 0,0 0-1,0 0 1,-1 1 0,1-1-1,0 0 1,-1 0 0,1 0-1,-1 0 1,1 0 0,-1 1-1,0-1 1,0 0 0,1 0-1,-1 1 1,0-1 0,0 0-1,0 0 1,0 2 0,0 6 34,-1 0 0,1 0 0,-4 15 0,4-23-4,-2 8 69,0 1 53,1-1-1,-1 0 1,-1 0 0,0 0-1,-5 12 1,6-23 46,2-9-94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18460,'13'5'487,"1"-1"0,0 0 1,0-1-1,0-1 0,0 0 0,1-1 0,-1 0 0,1-1 1,-1-1-1,0 0 0,1-1 0,-1 0 0,0-1 1,0-1-1,21-9 0,-18 6 33,28-16 0,-40 20-428,0-1 0,1 1 0,-1-1 0,-1 0 0,1-1 0,-1 1 0,1-1 0,4-8 0,-8 13-80,0-1 0,-1 0 0,1 0 0,-1 0 0,1 0-1,-1 0 1,1 0 0,-1 0 0,1 0 0,-1 0 0,0 0 0,1 0-1,-1 0 1,0 0 0,0 0 0,0 0 0,0 0 0,0 0-1,0 0 1,0 0 0,0 0 0,-1 0 0,1 0 0,0 0 0,0 0-1,-1 0 1,1 0 0,-1 0 0,1 0 0,-1 0 0,1 0-1,-1 0 1,0 0 0,1 1 0,-1-1 0,0 0 0,0 1 0,0-1-1,0 0 1,1 1 0,-1-1 0,0 1 0,0-1 0,0 1-1,0-1 1,0 1 0,-2-1 0,-2 0 8,-1 0 0,1 0-1,-1 0 1,1 0 0,0 1 0,-1 0-1,-10 1 1,4 2-15,1 0-1,-1 0 0,1 2 1,0-1-1,0 1 0,0 1 1,1 0-1,0 0 0,0 1 1,0 0-1,1 1 0,-8 9 1,10-11 0,1 1 0,0-1 1,0 1-1,1 1 0,0-1 1,0 1-1,1 0 0,0 0 0,0 0 1,1 1-1,0-1 0,0 1 1,1 0-1,0-1 0,1 1 1,-1 14-1,2-19-1,1 0 0,-1 0 0,1-1-1,0 1 1,0 0 0,0 0 0,0-1 0,1 1 0,-1 0 0,1-1 0,0 0 0,0 1 0,0-1-1,5 5 1,-2-4-88,-1 0 0,1 0-1,0 0 1,0-1 0,0 0-1,0 0 1,0 0 0,12 3-1,-4-2-73,-1-1-1,2 0 1,-1-1-1,0-1 1,0 0-1,1 0 1,-1-2-1,15-1 1,-9-1-10,33-11 0,37-16-288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4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38 17308,'2'-5'658,"5"-16"827,-6 17-589,-6 11 280,-4 10-718,1 0-1,0 1 1,2 0-1,-8 31 1,-9 78-455,22-120 47,-1 8-39,-9 76 66,11-83-67,0-1 1,0 1-1,1-1 0,0 1 0,0-1 1,0 0-1,1 1 0,1-1 0,4 11 0,-6-16-5,0-1-1,0 1 1,0 0-1,0-1 1,0 1-1,1-1 1,-1 0-1,0 1 1,1-1-1,-1 0 1,1 0-1,0 0 0,-1 0 1,1 0-1,0 0 1,0 0-1,-1-1 1,1 1-1,0-1 1,0 1-1,0-1 1,0 0-1,0 1 1,0-1-1,0 0 0,0 0 1,0-1-1,-1 1 1,1 0-1,0-1 1,0 1-1,0-1 1,0 1-1,3-3 1,6-2 30,0 0 0,-1-1 1,0-1-1,14-10 0,-20 14-19,44-36 372,-1-2 1,-1-2-1,-3-2 1,-2-2-1,51-75 1,-79 104-157,-20 31-172,-8 17-115,4-1-24,-11 40 0,19-57 74,1 0 1,0 1-1,1-1 0,0 1 0,0-1 0,2 14 0,-1-24 6,1 0-1,-1 0 1,0 0-1,0 0 1,1 0-1,-1 0 1,1 0-1,0 0 1,0 0-1,-1 0 1,1-1-1,0 1 1,1 0-1,-1 0 1,0-1-1,0 1 1,1-1 0,2 3-1,-2-3 2,-1-1 1,1 1-1,-1-1 1,1 1-1,-1-1 1,1 0-1,-1 1 1,1-1-1,-1 0 0,1 0 1,0 0-1,-1-1 1,1 1-1,-1 0 1,1 0-1,-1-1 1,1 1-1,2-2 0,4-2 15,-1 0-1,1-1 0,-1 0 0,0 0 0,0-1 0,-1 0 0,8-8 0,2-4 50,-1-1 0,-1 0-1,-1-1 1,11-21 0,-18 29-64,0 0 0,-1-1-1,-1 0 1,0 0 0,0 0 0,-2 0 0,1 0 0,0-23 0,-3 31-108,0 1 1,-1-1-1,1 0 1,-1 1 0,-2-7-1,3 10 43,-1 0 1,1 0-1,0 0 0,-1 0 0,1 0 1,-1 0-1,1 0 0,-1 0 0,1 0 1,-1 0-1,0 1 0,0-1 0,1 0 1,-1 0-1,0 1 0,0-1 0,0 0 1,0 1-1,0-1 0,0 1 0,0-1 1,0 1-1,0-1 0,0 1 0,0 0 1,0 0-1,0-1 0,-1 1 0,-5 3-378,3 3-90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5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7 526 12539,'2'-1'515,"0"0"1,0 0 0,0 0-1,0 0 1,0-1 0,0 1-1,0 0 1,0-1 0,-1 0-1,4-2 1,7-7 1321,55-27 1833,-48 29-3211,-1-1-1,-1 0 1,0-2-1,0 0 1,19-18 0,-35 29-445,0 0 0,0 0 0,0-1 1,0 1-1,0 0 0,0-1 1,-1 1-1,1 0 0,0-1 0,-1 1 1,1-1-1,-1 1 0,1-1 0,-1-2 1,0 4-10,0-1 0,0 0 0,0 0 0,0 1 0,0-1-1,0 0 1,-1 1 0,1-1 0,0 0 0,-1 1 0,1-1 0,0 0 0,-1 1 0,1-1 0,-1 1 0,1-1 0,-1 0 0,1 1 0,-1-1 0,1 1 0,-1 0 0,0-1 0,-2-1 1,0 1 1,0 0-1,1 0 1,-1 0-1,0 1 1,0-1-1,0 1 1,0-1-1,0 1 1,0 0-1,-1 0 0,1 0 1,-4 2-1,-3 0-6,0 1-1,1 0 0,-1 1 1,1 0-1,0 1 1,1-1-1,-1 2 0,1-1 1,0 1-1,0 1 0,0-1 1,-9 13-1,9-11-14,1 0 1,1 1-1,0-1 1,0 1-1,0 1 0,1-1 1,1 1-1,0 0 0,0 0 1,1 1-1,-3 15 0,5-25 6,1 1 0,-1-1 0,1 1 0,0 0 0,0-1 0,0 1 0,0-1 1,0 1-1,0 0 0,0-1 0,1 1 0,-1-1 0,1 1 0,-1 0 0,1-1 0,-1 1 0,1-1 0,0 0 0,0 1 0,0-1 0,0 0 0,0 1 0,1 0 0,0-1-3,0 0 0,-1 0 0,1-1 1,0 1-1,0-1 0,0 1 0,-1-1 0,1 0 1,0 0-1,0 1 0,0-1 0,0-1 0,0 1 1,-1 0-1,1 0 0,3-2 0,8-2-43,0-1 1,0 0-1,0-1 0,11-8 0,-23 14 53,34-22-68,-18 10 8,28-13 1,-40 23 32,0-1 0,0 1 0,0 1 1,0-1-1,0 1 0,0 0 1,1 0-1,-1 0 0,0 1 0,9 0 1,-10 1 3,-1-1 1,0 1-1,0 0 1,0 0 0,1 1-1,-1-1 1,0 1-1,0-1 1,-1 1-1,1 0 1,0 0-1,-1 0 1,1 0 0,-1 0-1,0 1 1,1-1-1,-1 1 1,0 0-1,2 4 1,3 6-75,0 1 1,-2-1-1,6 19 1,9 18 23,-20-50 78,0 0 0,0 1 0,0-1 0,0 0 0,0 0 0,0 0 0,0 1 0,0-1 0,0 0-1,0 0 1,1 0 0,-1 1 0,0-1 0,0 0 0,0 0 0,0 0 0,0 0 0,1 1 0,-1-1 0,0 0 0,0 0 0,0 0-1,0 0 1,1 0 0,-1 0 0,0 0 0,0 0 0,0 1 0,1-1 0,-1 0 0,0 0 0,0 0 0,0 0 0,1 0 0,-1 0-1,0 0 1,0 0 0,1 0 0,-1 0 0,0 0 0,0 0 0,0-1 0,1 1 0,-1 0 0,0 0 0,0 0 0,6-12 77,-1-20 40,-4 10-126,-2 1-1,0 0 1,-1-1 0,-8-31 0,10 52-19,0 0-1,0 0 1,0 0 0,0 1 0,0-1-1,0 0 1,1 0 0,-1 0-1,0 1 1,0-1 0,1 0 0,-1 0-1,0 1 1,1-1 0,-1 0-1,1 0 1,-1 1 0,1-1 0,-1 1-1,1-1 1,0 0 0,-1 1-1,1-1 1,0 1 0,-1-1 0,1 1-1,1-1 1,26-11-522,-18 8 342,19-9-278,0-2 0,-1-1 0,0-1 1,-1-1-1,-2-1 0,0-1 0,0-2 1,-2 0-1,-1-2 0,19-26 0,-17 16 368,-1-1-1,36-76 0,-82 162 2108,-3 5-480,-29 89 0,50-127-1386,0 0 0,1 1 0,1 0 1,1 0-1,0-1 0,2 1 0,0 0 0,1 0 1,6 33-1,-2-31-78,-3-10-143,0 0 1,1 0 0,0-1-1,10 21 1,-12-31-827,-2-6 446,-2-9-98,-16-23-148,-1 0 1,-2 1-1,-42-53 0,36 51 2159,27 38-1330,0 1 0,1-1 0,-1 0 0,0 0 1,1 0-1,-1 0 0,1 0 0,-1 0 1,1 0-1,0 0 0,-1 0 0,1 0 0,0 0 1,0-1-1,-1 1 0,1 0 0,0 0 0,0 0 1,0 0-1,1 0 0,-1-2 0,1 2-16,-1 0 0,1 0 0,0 0 0,-1 1 0,1-1 0,0 0-1,0 0 1,0 1 0,0-1 0,0 0 0,0 1 0,-1-1 0,1 1 0,0-1 0,1 1 0,-1 0-1,0-1 1,1 1 0,8-2 332,0 1 0,0 0-1,20 1 1,-14 0-367,205-6-1894,-171 6 1411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51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21901,'8'11'1848,"-8"1"-1424,4-2-176,2-5 672,-1 1-375,5-6-1314,2 0-207,-3 1 776,-5 1-256,-4 4-120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5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68 19340,'0'13'2329,"0"-14"-2193,3-8 88,1-5-2193,-4-5 1961,-3 0-424,-3 1-488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5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86 12883,'3'-3'325,"6"-4"610,-1-1 1,0 0 0,0-1-1,-1 0 1,0 0 0,9-16 0,-16 24-883,0 1 1,0 0-1,1 0 1,-1-1 0,0 1-1,0 0 1,0 0-1,0 0 1,0-1 0,-1 1-1,1 0 1,0 0-1,0-1 1,0 1 0,0 0-1,0 0 1,0 0-1,0-1 1,0 1 0,0 0-1,-1 0 1,1 0-1,0-1 1,0 1 0,0 0-1,0 0 1,0 0-1,-1 0 1,1 0-1,0-1 1,0 1 0,0 0-1,-1 0 1,1 0-1,0 0 1,0 0 0,-1 0-1,1 0 1,0 0-1,0 0 1,0 0 0,-1 0-1,1 0 1,0 0-1,0 0 1,-1 0 0,1 0-1,0 0 1,0 0-1,0 0 1,-1 0 0,-12 2 534,-5 5-271,0 1-1,0 0 1,-23 16 0,13-8-261,-27 16-22,-61 46 1,98-64-21,1 0 0,0 1 0,1 1 0,1 1 0,0 0 0,-24 38 0,36-51-13,1 1 0,-1 0 0,1 0 0,0 1 1,0-1-1,1 0 0,-1 1 0,1-1 0,0 1 0,1 0 1,-1-1-1,1 1 0,1-1 0,-1 1 0,2 6 1,-1-8-2,0 0 1,1 1-1,0-1 0,0 0 1,0 0-1,0 0 1,0 0-1,1 0 1,0-1-1,0 1 1,0-1-1,0 0 1,1 0-1,-1 0 1,1 0-1,0 0 1,0-1-1,5 3 1,5 1-117,-1 0 0,1-1 0,0-1 0,0-1 0,1 0 0,-1 0 0,1-2 0,-1 0 0,1 0 0,19-3 0,-7 0-185,0-2 1,0-1-1,-1-1 0,43-16 0,-29 5-197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5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17 18892,'-3'16'1234,"0"-1"1,-12 29-1,1 0-196,-20 103 249,29-119-1076,1 0 1,2 1-1,1 34 1,1-60-198,0-1 1,0 0-1,0 0 1,1 1-1,-1-1 1,1 0-1,-1 0 1,1 0-1,0 1 1,-1-1 0,1 0-1,0 0 1,1 0-1,-1 0 1,0-1-1,1 1 1,-1 0-1,1 0 1,-1-1 0,4 3-1,-3-3-2,0 0 1,1 0-1,-1-1 0,0 1 0,1 0 0,-1-1 0,0 0 1,1 0-1,-1 0 0,1 0 0,-1 0 0,0 0 1,1-1-1,-1 1 0,0-1 0,1 1 0,-1-1 1,0 0-1,3-1 0,11-7 62,0 0 1,-1-1-1,0-1 0,0 0 0,-2-1 1,16-17-1,-6 7 35,33-32-111,-2-2 0,-3-3 0,51-76 0,-99 132-202,-1-1-1,0 0 0,0 1 0,0-1 1,0 0-1,2-7 0,-4 10 166,0 0 0,0 0 1,0 0-1,0 1 0,0-1 0,0 0 1,0 0-1,0 0 0,-1 1 0,1-1 0,0 0 1,0 0-1,-1 1 0,1-1 0,-1 0 0,1 1 1,-1-1-1,1 0 0,-1 1 0,1-1 1,-1 0-1,1 1 0,-1-1 0,0 1 0,1-1 1,-1 1-1,0 0 0,1-1 0,-1 1 1,0 0-1,0-1 0,1 1 0,-1 0 0,0 0 1,0 0-1,0-1 0,1 1 0,-2 0 0,-20-3-642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1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56 14875,'4'-11'915,"-3"8"-752,0 0 1,0 0-1,0 1 1,0-1 0,0 0-1,-1 0 1,1 0 0,-1 0-1,0 0 1,0 0-1,0-6 1,0 9-136,0 0-1,0 0 1,0 0 0,0 0-1,0-1 1,0 1 0,0 0-1,0 0 1,0 0 0,0 0-1,0 0 1,0 0-1,-1-1 1,1 1 0,0 0-1,0 0 1,0 0 0,0 0-1,0 0 1,0 0 0,0 0-1,0 0 1,0-1 0,0 1-1,-1 0 1,1 0-1,0 0 1,0 0 0,0 0-1,0 0 1,0 0 0,0 0-1,0 0 1,-1 0 0,1 0-1,0 0 1,0 0 0,0 0-1,0 0 1,0 0-1,0 0 1,-1 0 0,1 0-1,0 0 1,0 0 0,0 0-1,0 0 1,-5 7 607,-2 13-50,-77 481 2106,76-445-2562,4-26-107,-1-5-140,2 0-1,1 0 1,2 44 0,0-68 77,0 0-1,0 0 1,0-1 0,0 1 0,0 0 0,0 0 0,0-1-1,1 1 1,-1 0 0,0 0 0,0-1 0,1 1-1,-1 0 1,0-1 0,1 1 0,-1 0 0,1-1 0,-1 1-1,1-1 1,-1 1 0,1-1 0,-1 1 0,1-1-1,1 1 1,-1-1-19,-1 0-1,1 0 0,0 0 1,0 0-1,0 0 0,0 0 1,-1 0-1,1 0 0,0-1 1,0 1-1,-1 0 1,1-1-1,0 1 0,0-1 1,-1 1-1,1-1 0,-1 1 1,2-2-1,3-3-365,0 0-1,0-1 1,8-11-1,38-70-1133,-20 33 630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1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64 14899,'10'-39'1606,"-3"14"704,-8 55-730,-17 101-455,-3 29-240,18-125-798,2 0-1,5 55 1,2-65-462,-3-11-1759,-14-27-119,-7-13 961,-1 0 1,-43-42 0,37 45 3145,-29-22 0,59 46-1361,0 0 0,0 0 0,0 0 0,-1-1 0,1 0 0,0 0 0,5-1 0,46-3 381,-22-2-862,-1-1-1,39-14 0,7-2-171,-45 14-64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18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2 252 16315,'-1'9'649,"1"-4"-409,0-1 0,0 1-1,0-1 1,0 1 0,2 5 0,-2-9-199,1 0 0,-1-1 0,0 1 1,0 0-1,1-1 0,-1 1 0,0-1 1,1 1-1,-1 0 0,1-1 0,-1 1 1,1-1-1,-1 1 0,1-1 0,-1 0 1,1 1-1,-1-1 0,1 1 0,-1-1 1,1 0-1,0 0 0,-1 1 0,1-1 1,0 0-1,-1 0 0,1 0 0,0 0 1,-1 1-1,1-1 0,0 0 0,-1 0 1,1-1-1,0 1 0,-1 0 0,1 0 0,0 0 1,-1 0-1,1 0 0,0-1 0,-1 1 1,2-1-1,12-6 307,-1-1 0,0 0 0,-1 0-1,1-2 1,-2 0 0,1 0 0,9-12 0,6-4 24,160-158 1113,-172 174-1404,-15 10-80,0 0 0,0 0 0,1 0 0,-1 0 0,0 0 0,0 0 0,0 0 0,0 0 0,1 0 0,-1 0 1,0 0-1,0 0 0,0 0 0,1 0 0,-1 0 0,0 0 0,0 1 0,0-1 0,0 0 0,0 0 0,1 0 0,-1 0 0,0 0 0,0 1 0,0-1 0,0 0 0,0 0 0,0 0 0,0 0 0,1 1 0,-1-1 1,0 0-1,0 0 0,0 0 0,0 1 0,0-1 0,0 0 0,0 0 0,0 0 0,0 1 0,-6 31 8,4-27-13,-9 37-115,-26 113 289,33-131-422,1 0 1,1 1 0,1-1 0,3 38-1,-1-56-48,0-1 0,0 1 0,0-1 0,1 1 1,4 9-1,-5-13 244,0 0 0,0 0 0,0 0 0,1 0 0,-1 0 0,1 0 0,-1-1 1,1 1-1,0 0 0,-1-1 0,1 1 0,0-1 0,0 0 0,0 0 0,4 2 0,16-2-664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1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19772,'0'4'1409,"4"3"-1161,-10-1-144,2 1-40,4 0-520,7-4-1521,6-1 1833,6-1-408,5 3-232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 16371,'4'-3'1913,"1"2"-1273,-10 22-288,-8 15 1897,1 20-1673,-6 4-176,4 9-104,4 1-40,3-2-96,4-4-24,3-12 0,1-8-32,11-20-296,2-8-280,6-17-640,5-8 952,0-24-160,3-16-121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12411,'-5'19'1768,"5"-2"-768,0-2-416,-2-5 1681,2 0-1233,5-3-272,2-3-192,-2-2-544,3-2-416,-4-9 312,0-1-72,6-2-80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2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1 756 15075,'13'-8'1891,"27"-31"-1038,-2-2 0,-1-2 0,35-56 0,-44 62-584,178-272 1415,-142 210-1065,-54 88-587,-10 20-45,-9 20-32,5-22 40,2-1 1,-1 1 0,1 0 0,0-1 0,0 1-1,1 0 1,0 0 0,0 0 0,1 0 0,0 0-1,0 0 1,2 13 0,-2-19 3,0 0 0,1-1 0,-1 1 0,0-1 0,1 1 0,-1 0 0,1-1 0,-1 1 0,1-1 0,-1 1 0,1-1 0,-1 1 0,1-1 0,-1 1 0,1-1 0,-1 0 0,1 1 0,0-1 0,-1 0 0,1 1 0,0-1 0,-1 0 0,1 0 0,1 0 0,20-2-24,19-15-18,-10-3 301,-1 0 0,-2-2 1,0-2-1,-1 0 0,-1-2 1,30-39-1,-67 79-81,1 0 0,1 0 0,-15 31 0,20-36-198,0 0 1,0 1 0,1-1 0,0 1-1,1 0 1,1 0 0,-1 0 0,1 13-1,1-22-52,0 1 0,0 0-1,0-1 1,0 1-1,0 0 1,1-1 0,-1 1-1,0-1 1,1 1-1,0 0 1,-1-1 0,1 0-1,0 1 1,0-1-1,-1 1 1,1-1 0,0 0-1,1 1 1,-1-1 0,0 0-1,0 0 1,0 0-1,1 0 1,-1 0 0,0 0-1,1 0 1,-1-1-1,1 1 1,-1 0 0,1-1-1,0 1 1,-1-1-1,1 0 1,-1 1 0,1-1-1,0 0 1,-1 0-1,1 0 1,0 0 0,-1 0-1,3-1 1,6-1-326,1 0 0,-1 0 0,0-1-1,0 0 1,10-5 0,16-7-653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21 17044,'5'-3'790,"27"-11"1515,-31 13-2088,1 1 1,-1-1-1,1 1 0,-1-1 1,1 1-1,-1-1 1,1 1-1,0 0 0,-1 0 1,1 0-1,-1 0 0,1 0 1,0 0-1,-1 1 1,1-1-1,-1 1 0,3 0 1,-4-1-176,1 1 0,-1-1 0,1 1 1,-1-1-1,0 1 0,1 0 0,-1-1 1,0 1-1,0 0 0,1-1 0,-1 1 0,0 0 1,0-1-1,0 1 0,0 0 0,0-1 1,0 1-1,0 0 0,0-1 0,0 1 0,0 0 1,0-1-1,0 1 0,0 0 0,-1-1 1,1 1-1,0 0 0,0-1 0,-1 1 0,1-1 1,-1 1-1,0 0 0,-13 20 324,-7 3-133,-1 0 0,-2-2 0,-37 29 0,-86 49-94,109-76-207,37-23 46,0-1 0,0 1 0,0 0-1,0-1 1,0 1 0,0 0 0,0 0 0,0 0 0,0 0 0,0 0 0,0 0 0,0 0 0,1 0 0,-1 0 0,0 0 0,1 0 0,-1 0 0,1 1 0,-1 0-1,1-1 4,1 0 0,-1-1 0,1 1-1,-1 0 1,1-1 0,-1 1-1,1-1 1,0 1 0,-1-1-1,1 1 1,0-1 0,0 1 0,-1-1-1,1 0 1,0 1 0,0-1-1,-1 0 1,1 0 0,0 1-1,0-1 1,0 0 0,-1 0 0,1 0-1,0 0 1,0 0 0,0 0-1,0 0 1,-1 0 0,2-1 0,60-1-357,-24 1 467,-1 1 0,44 5 1,-71-4-263,0 1 1,-1 0 0,1 1 0,0 0 0,-1 0 0,1 1 0,-1 0-1,0 0 1,-1 1 0,1 1 0,-1-1 0,15 14 0,-20-15-149,-3-4-101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1 883 14235,'0'0'40,"0"0"-1,0 0 1,0 0-1,0 0 1,0-1-1,0 1 1,0 0-1,1 0 1,-1 0 0,0 0-1,0 0 1,0 0-1,0 0 1,0 0-1,0 0 1,0 0 0,1 0-1,-1 0 1,0 0-1,0 0 1,0 0-1,0 0 1,0 0-1,0 0 1,1 0 0,-1 0-1,0 0 1,0 0-1,0 0 1,0 0-1,0 0 1,0 0-1,1 0 1,-1 0 0,0 0-1,0 0 1,0 0-1,0 0 1,0 0-1,0 0 1,0 0-1,1 0 1,-1 1 0,0-1-1,0 0 1,0 0-1,0 0 1,0 0-1,0 0 1,0 0-1,0 0 1,0 1 0,0-1-1,0 0 1,0 0-1,0 0 1,0 0-1,0 0 1,10-13 473,-9 11-315,101-146 4439,65-66-2240,-32 42-1303,-89 113-849,-12 18-90,-3-2 1,35-60-1,-62 91-140,-10 17-24,-12 19-16,5-4 2,2 1 0,0 0 0,1 1 0,1 0 0,-9 38 0,17-58 15,1 0 1,-1 0-1,1 0 1,0 0-1,0 0 1,0 0-1,0 0 1,0 0-1,0 0 1,0 0-1,1 0 1,-1 0-1,1 0 1,-1 0-1,1 0 1,0 0-1,0 0 1,0 0-1,0-1 1,2 3-1,-2-2-1,1-1 0,0 0 0,0 0 0,-1 0 0,1 0 0,0 0 0,0-1 0,0 1 0,0 0-1,0-1 1,0 1 0,0-1 0,0 0 0,0 0 0,0 0 0,1 0 0,-1 0 0,0 0 0,0-1 0,3 0-1,8-2-14,0-1-1,0 0 0,0-1 1,0-1-1,-1 0 0,0-1 0,18-12 1,1-4 77,39-38 1,-45 37 39,-1-1 0,-1-1 0,-2-1 0,35-56 0,-96 141-101,-11 40-62,44-83-181,1 1 0,0-1-1,2 1 1,-5 24-1,8-39 180,1 1 0,0 0 0,0-1 0,0 1 0,0-1 0,0 1 0,0 0-1,0-1 1,0 1 0,0-1 0,1 1 0,-1-1 0,1 1 0,-1-1 0,1 1 0,0-1 0,0 1-1,-1-1 1,1 0 0,0 1 0,0-1 0,0 0 0,1 0 0,-1 0 0,0 0 0,0 0 0,1 0-1,-1 0 1,0 0 0,1 0 0,-1-1 0,1 1 0,-1 0 0,1-1 0,-1 1 0,1-1 0,-1 0-1,1 0 1,-1 1 0,1-1 0,0 0 0,-1 0 0,1 0 0,-1-1 0,1 1 0,1-1 0,17-2-813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14387,'-23'21'2864,"-23"28"-1,41-44-2595,0 1 0,1 0 0,0 0 0,0 0 0,0 0 0,1 1 0,0 0 0,0-1 0,1 1 0,0 0 0,-2 9 0,4-14-254,0-1 0,0 1 0,0-1-1,0 1 1,0-1 0,0 1 0,0-1-1,1 1 1,-1-1 0,0 1 0,1-1-1,-1 0 1,1 1 0,0-1 0,-1 0-1,1 1 1,0-1 0,0 0 0,0 0-1,0 0 1,0 1 0,0-1 0,0 0-1,0-1 1,1 1 0,-1 0 0,0 0 0,0 0-1,1-1 1,-1 1 0,0 0 0,1-1-1,-1 0 1,1 1 0,-1-1 0,1 0-1,-1 0 1,1 1 0,-1-1 0,1 0-1,-1-1 1,3 1 0,5-1 107,0 0 0,-1 0 1,1-1-1,-1 0 0,0 0 0,10-5 1,-2 0 194,-1 0 0,23-15 1,-34 20-238,0-1 0,0 0 0,-1 0 1,1 0-1,-1 0 0,0-1 0,0 1 1,0-1-1,0 0 0,0 0 0,-1 0 1,0 0-1,0 0 0,2-6 0,-4 10-61,1-1 1,-1 0-1,0 0 0,0 0 0,0 0 0,0 0 0,0 0 0,0 0 0,0 0 0,0 1 0,0-1 0,0 0 0,-1 0 0,1 0 0,0 0 0,-1 0 0,1 1 0,0-1 0,-1 0 0,1 0 1,-1 0-1,1 1 0,-1-1 0,0 0 0,0 0 0,-1 0 12,0 0 1,1 0-1,-1 0 1,0 0-1,0 0 1,0 0-1,0 0 1,0 1 0,0-1-1,-4 0 1,0 1-181,0-1 1,0 1-1,0 0 1,0 1-1,0-1 1,-11 3-1,17-3 62,-13 5-699,12-5 771,1 0 0,0 0 0,0 0 0,0 0 0,-1 0 0,1 0 0,0 1 1,0-1-1,-1 0 0,1 0 0,0 0 0,0 0 0,0 0 0,-1 0 0,1 0 0,0 0 0,0 0 0,0 1 0,0-1 0,-1 0 0,1 0 0,0 0 0,0 0 0,0 1 0,0-1 0,0 0 0,0 0 0,-1 0 0,1 1 0,0-1 0,0 0 0,0 0 0,0 0 0,0 1 0,0-1 0,0 0 0,0 0 0,0 0 0,0 1 0,0-1 0,0 0 0,0 0 0,0 0 0,0 1 0,0-1 0,0 0 0,0 0 0,1 1 0,-1-1 0,0 0 0,0 0 0,0 0 0,12 6-548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35 18652,'-11'6'2064,"9"-6"-1311,5 0-297,9-2 1480,5-5-760,6 1-512,3 1-255,2-2-249,2 1-32,-4 3-128,0-1-160,-7 4-569,-5 2-279,-10 0 1768,-2 2-936,-8 3-96,-7 1-128</inkml:trace>
  <inkml:trace contextRef="#ctx0" brushRef="#br0" timeOffset="1">15 147 14451,'-13'11'1640,"12"-2"-687,2-5-249,12-1 1016,7 0-216,7 0-319,2-2-113,5-1-232,2 0-224,-3 0-1232,-1-1 760,-2 1-200,-3 0-160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0 483 15107,'2'1'146,"-1"0"-1,0 0 0,0 0 1,0-1-1,1 1 0,-1-1 1,0 1-1,1-1 0,-1 1 1,0-1-1,1 0 1,-1 0-1,1 0 0,-1 1 1,0-1-1,1-1 0,-1 1 1,1 0-1,-1 0 0,0 0 1,1-1-1,-1 1 0,0-1 1,1 1-1,1-2 0,36-21 850,-29 17-293,54-37 1496,104-91 0,-128 97-1703,-1-2-1,-2-2 1,40-59 0,-68 88-321,-1-1-1,7-18 1,-14 25-6,-6 8-137,-4 10-27,1 0-1,0 1 1,1 0-1,0 0 1,1 1 0,-5 14-1,-2 3-9,-4 6-7,-20 50-60,33-75-89,1-1 0,0 1 0,0 0 0,2 0 0,-2 19 0,3-30 105,0 0 0,0 1 0,0-1 1,0 0-1,0 0 0,0 0 0,0 0 0,1 0 0,-1 1 1,0-1-1,1 0 0,-1 0 0,1 0 0,-1 0 0,1 0 0,0 0 1,0 1-1,0-2-12,-1 1 0,1-1 1,-1 0-1,1 1 0,0-1 0,-1 0 1,1 0-1,0 0 0,-1 1 0,1-1 1,0 0-1,-1 0 0,1 0 1,0 0-1,-1 0 0,1 0 0,0 0 1,-1 0-1,1-1 0,0 1 0,0 0 1,4-2-167,-1 0 1,1-1 0,-1 1-1,0-1 1,0 0 0,7-6-1,17-20-597,2-11-51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15027,'-33'58'2139,"15"-28"-925,-19 43 1,33-64-998,1 0 0,0 0 0,0 0-1,1 0 1,0 1 0,1-1 0,0 1 0,1-1-1,0 17 1,0-24-172,0 1 0,1-1-1,-1 1 1,0-1 0,1 1-1,-1-1 1,1 1 0,0-1-1,0 0 1,0 1 0,0-1 0,0 0-1,1 0 1,-1 0 0,1 0-1,-1 0 1,1 0 0,0 0-1,0-1 1,0 1 0,0 0-1,0-1 1,0 0 0,0 1-1,0-1 1,0 0 0,1 0 0,-1 0-1,0 0 1,1-1 0,-1 1-1,1-1 1,-1 1 0,1-1-1,-1 0 1,1 0 0,4-1-1,0 0 67,0 0 0,0-1-1,0 1 1,0-2 0,0 1-1,-1-1 1,1 0 0,-1 0-1,1-1 1,-1 0 0,0 0-1,5-6 1,-3 2-20,0 0 0,-1-1-1,0 0 1,-1 0 0,0-1 0,0 0 0,-1 0 0,0 0-1,-1-1 1,0 1 0,0-1 0,-2 0 0,1 0 0,-1-1-1,-1 1 1,0 0 0,0-1 0,-2-12 0,1 21-125,-1 0 1,1 1 0,-1-1-1,1 0 1,-1 1 0,0-1-1,0 0 1,0 1 0,0-1-1,0 1 1,-1 0 0,1-1-1,-1 1 1,0 0 0,0 0-1,1 0 1,-1 0 0,-1 0-1,1 0 1,0 1 0,0-1-1,-1 1 1,-3-2 0,2 1-114,0 1 0,0 0 0,0 0 0,0 1 1,-1-1-1,1 1 0,0 0 0,-1 0 0,1 1 1,0-1-1,0 1 0,-1 0 0,1 0 0,-6 2 1,-7 4-457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 16684,'9'-13'2726,"-9"13"-2690,0 0 0,0 0-1,0 0 1,0 0 0,0 0 0,0 0-1,0 0 1,1 0 0,-1 0 0,0 0-1,0 0 1,0 0 0,0 0-1,0 0 1,0 0 0,0 0 0,0 0-1,0 0 1,1 0 0,-1 0 0,0 0-1,0 0 1,0 0 0,0 0-1,0 1 1,0-1 0,0 0 0,0 0-1,0 0 1,0 0 0,0 0 0,0 0-1,0 0 1,0 0 0,0 0-1,0 0 1,1 1 0,-1-1 0,0 0-1,0 0 1,0 0 0,0 0 0,0 0-1,0 0 1,0 0 0,0 0 0,0 0-1,-1 1 1,1-1 0,0 0-1,0 0 1,0 0 0,0 0 0,0 0-1,0 0 1,0 0 0,0 0 0,0 0-1,0 1 1,0-1 0,-6 31 2449,2-16-2324,-2 17 258,-2 10-317,2 0-1,-1 44 1,7-83-91,0 0-1,0 1 1,0-1-1,1 0 1,-1 0 0,1 0-1,0 0 1,0 1-1,0-1 1,0 0 0,0-1-1,1 1 1,3 5 0,-4-7-1,1 1 1,-1-1 0,0 0 0,1 0 0,0 0 0,-1 0 0,1 0 0,-1 0 0,1 0 0,0-1 0,0 1 0,-1-1-1,1 1 1,0-1 0,0 1 0,0-1 0,0 0 0,0 0 0,-1 0 0,1 0 0,0 0 0,0-1 0,0 1-1,3-1 1,6-3 39,0 0 0,0 0-1,-1-1 1,1 0-1,-1-1 1,12-8 0,57-48 237,-42 32-169,1-5-34,-28 26-69,0-1 0,0 1 0,1 1-1,22-13 1,-33 20-14,1 1-1,-1 0 0,0 0 0,0 0 1,1-1-1,-1 1 0,0 0 0,0 0 1,1 0-1,-1 0 0,0 0 0,1 0 1,-1 0-1,0 0 0,0 0 0,1-1 1,-1 1-1,0 0 0,1 1 0,-1-1 0,0 0 1,1 0-1,-1 0 0,0 0 0,1 0 1,-1 0-1,0 0 0,0 0 0,1 0 1,-1 1-1,0-1 0,0 0 0,1 0 1,-1 0-1,0 1 0,1-1 0,-2 14-7,-13 23-17,10-29 26,-9 22 3,8-22 3,1 1-1,0-1 1,1 1 0,0 0-1,-4 18 1,7-27-7,0 1 0,0-1 0,0 1 1,0-1-1,0 1 0,0-1 0,0 1 0,0-1 0,1 0 0,-1 1 1,0-1-1,0 1 0,0-1 0,0 1 0,1-1 0,-1 0 0,0 1 1,0-1-1,1 1 0,-1-1 0,0 0 0,1 1 0,-1-1 0,0 0 1,1 0-1,-1 1 0,1-1 0,-1 0 0,1 1 0,17 0 104,-14-2-466,0 0 0,0 0 0,0 0 0,0 0 0,0-1 0,6-3-1,-10 5 325,1 0-1,-1-1 1,0 1-1,1 0 0,-1-1 1,0 1-1,0-1 0,1 1 1,-1 0-1,0-1 0,0 1 1,0-1-1,1 1 0,-1-1 1,0 1-1,0-1 0,0 1 1,0-1-1,0 1 0,0-1 1,0 1-1,0-1 0,0 0-66,0-9-543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14731,'2'-3'431,"0"0"1,0 0-1,0 1 0,0-1 0,0 1 0,0-1 1,1 1-1,-1 0 0,4-3 0,4-4 594,22-25 721,-6 7-833,0 0 0,2 1-1,57-41 1,-82 66-888,-1-1-1,0 1 1,1 0-1,0-1 1,-1 1-1,1 0 1,0 0-1,-1 1 1,1-1-1,0 0 0,0 1 1,0 0-1,-1 0 1,1 0-1,3 0 1,-4 1-24,-1-1 0,0 1 1,1-1-1,-1 1 0,0 0 0,0 0 1,1 0-1,-1 0 0,0 0 0,0 0 1,0 0-1,0 0 0,0 0 1,0 1-1,0-1 0,-1 0 0,1 1 1,0-1-1,-1 0 0,1 1 0,-1-1 1,1 1-1,-1-1 0,0 1 1,0-1-1,1 1 0,-1-1 0,0 1 1,0-1-1,-1 2 0,1 10-2,-1-1-1,-1 0 0,0 0 1,-6 21-1,0 1-409,24-52-2324,-5 2 2142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0 17484,'-7'20'2088,"-5"7"-1336,-5 14-256,3 7 1049,0 8-633,2 4-72,5 2-240,4-2-136,3-4-264,6-3-32,1-10-176,-1-9-248,-2-8-496,-1-9-176,-3-11-424,-6-22 360,-4-5 95</inkml:trace>
  <inkml:trace contextRef="#ctx0" brushRef="#br0" timeOffset="1">8 324 16099,'-7'13'1761,"7"-5"-825,7 3-248,13-6 929,5-3-177,10-5-288,3 0-176,5-7-520,3 1-488,-1-4 200,1-4-120,-8-1-200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2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19852,'-1'14'684,"-1"1"0,-1-1 0,0 0 0,-1 0 0,-7 19 0,-6 22-277,15-45-350,-8 40 141,9-46-186,0-1 1,1 1-1,0 0 1,0 0-1,0 0 1,1-1-1,-1 1 0,1 0 1,0 0-1,1 3 1,-1-6-12,-1 0 0,1 0 1,0 0-1,0-1 0,-1 1 0,1 0 1,0-1-1,0 1 0,0 0 1,0-1-1,0 0 0,0 1 1,0-1-1,0 1 0,0-1 1,0 0-1,0 0 0,0 0 0,0 1 1,1-1-1,-1 0 0,0 0 1,0 0-1,0-1 0,0 1 1,0 0-1,0 0 0,0-1 1,0 1-1,2-1 0,33-15-17,-15 3-51,37-29 1,-40 28-71,0 0 1,32-17 0,-49 30 124,0 1 0,-1 0 0,1-1 0,0 1-1,-1 0 1,1-1 0,0 1 0,-1 0 0,1 0 0,0 0 0,0-1-1,-1 1 1,1 0 0,0 0 0,0 0 0,0 0 0,-1 0 0,1 1-1,1-1 1,-1 0 8,-1 1-1,0-1 1,1 1-1,-1-1 1,0 0-1,0 1 1,1-1-1,-1 1 1,0-1-1,0 1 0,0-1 1,1 1-1,-1-1 1,0 1-1,0-1 1,0 1-1,0-1 1,0 1-1,0-1 1,0 1-1,0-1 1,0 2-1,-12 39 59,5-20 50,6-20-96,1 0-1,0 0 1,0 0 0,-1-1 0,1 1-1,0 0 1,0 0 0,0 0 0,0 0 0,0 0-1,0 0 1,0 0 0,0 0 0,0 0-1,1 0 1,-1-1 0,0 1 0,1 0 0,-1 0-1,0 0 1,1 0 0,-1 0 0,1-1 0,-1 1-1,1 0 1,0-1 0,-1 1 0,1 0-1,0-1 1,-1 1 0,1 0 0,0-1 0,0 1-1,-1-1 1,1 0 0,0 1 0,0-1-1,0 0 1,0 1 0,0-1 0,0 0 0,0 0-1,-1 0 1,1 0 0,0 0 0,0 0-1,0 0 1,0 0 0,0 0 0,0 0 0,1-1-1,7-1 14,0 0 0,0-1 0,0 0 0,10-5 0,-11 5-25,68-34-43,-53 25-40,1 0-1,1 2 0,48-15 1,-72 25 84,0-1 0,0 1 0,0 0 1,0 0-1,0-1 0,0 1 0,0 0 0,0 0 0,1 0 1,-1 0-1,0 0 0,0 0 0,0 0 0,0 1 1,0-1-1,0 0 0,0 1 0,0-1 0,0 1 0,0-1 1,0 1-1,0-1 0,0 1 0,0-1 0,1 2 0,-1 0 10,-1-1-1,1 1 0,-1 0 1,0-1-1,1 1 0,-1 0 1,0-1-1,0 1 0,0 0 0,0-1 1,-1 1-1,1-1 0,0 1 1,-1 0-1,1-1 0,-1 1 1,0 1-1,-14 37 235,8-22-329,0 1 0,-5 28 0,11-38 16,1-9 71,0 0 0,0 0 0,1 0-1,-1 0 1,0 0 0,0 0 0,0 0 0,0 0 0,0 0-1,0 0 1,0 0 0,0 0 0,0 0 0,0 0 0,1 0-1,-1 0 1,0 0 0,0 0 0,0 0 0,0 0 0,0 0-1,0 0 1,0 0 0,0 0 0,0 0 0,0 0 0,1 0-1,-1 0 1,0 0 0,0 0 0,0 0 0,0 0 0,0 0-1,0 0 1,0 0 0,0 1 0,0-1 0,0 0 0,0 0-1,0 0 1,0 0 0,0 0 0,0 0 0,1 0 0,-1 0-1,0 0 1,0 0 0,0 0 0,0 1 0,0-1 0,0 0-1,0 0 1,0 0 0,0 0 0,0 0 0,0 0 0,0 0-1,0 0 1,0 0 0,0 0 0,0 1 0,-1-1 0,1 0-1,8-13-171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57 127 18004,'3'-3'275,"1"1"0,-1-1 0,0 0 0,0 0 0,0 0 0,0 0 0,-1-1 0,1 1 0,-1-1 0,3-5 0,11-15 783,-9 17-717,0 0-1,0 0 1,0 0-1,1 1 1,10-7 0,-15 11-269,1 0 1,-1 1-1,1-1 1,-1 0 0,1 1-1,-1 0 1,1 0 0,0 0-1,-1 0 1,1 1 0,0-1-1,0 1 1,-1 0-1,1 0 1,0 0 0,6 2-1,-8-1-55,0 0 1,0 0-1,0 0 0,-1 0 0,1 0 0,0 1 0,-1-1 0,1 1 0,-1-1 0,1 1 0,-1-1 0,0 1 0,1 0 0,-1 0 0,0 0 1,0 0-1,0-1 0,-1 1 0,1 1 0,0-1 0,-1 0 0,0 0 0,1 0 0,-1 0 0,0 3 0,1 5 0,-1-1-1,0 1 1,0 0 0,-3 13-1,-1-4-20,-1 0-1,-1-1 1,-1 1-1,0-1 1,-1 0-1,-1-1 0,-1 0 1,-16 21-1,-3 1-24,-2-2 0,-43 40 0,66-70 24,5-5 1,0 0 1,1 1-1,-1-1 0,1 1 0,-1-1 0,1 1 0,0 0 0,0 0 1,0 0-1,0 0 0,1 0 0,-1 0 0,1 1 0,-1 5 1,2-9 2,0 1 0,0-1 0,0 1 0,0 0 0,0-1 0,0 1 0,0-1 0,0 1 0,0-1 1,1 1-1,-1-1 0,0 1 0,0-1 0,1 1 0,-1-1 0,0 1 0,1-1 0,-1 1 1,1-1-1,-1 1 0,0-1 0,1 0 0,-1 1 0,1-1 0,-1 0 0,1 1 0,0-1 0,21 4-17,22-9-29,-43 5 45,28-7-409,0-1-1,0-2 0,-1-1 0,0-1 1,0-2-1,-2 0 0,36-26 0,-25 14-170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17180,'-4'18'717,"1"0"1,1 1 0,1-1 0,1 25 0,1-30-389,1-1 1,1 1 0,0 0-1,0-1 1,1 0 0,1 0 0,6 13-1,1-2-5,-1-3-6,-1 1-1,13 41 0,-21-54-289,0 1 1,-1 0-1,0 0 1,0 0-1,-1-1 0,0 1 1,0 0-1,-1 0 0,-1 0 1,1 0-1,-4 8 1,-3 7-70,-1 0 0,-1 0 0,-1-2 0,-1 1 1,-1-1-1,-1-1 0,-1 0 0,0-1 0,-25 24 1,8-19-58,6-14-14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20484,'-1'15'1130,"-1"-1"-1,-5 26 1,-2 7-420,-13 287-221,22-331-646,0-1 0,0 1 0,0-1 1,0 1-1,-1-1 0,1 0 0,-1 1 0,0-1 0,-1 3 0,2-4 105,-1-1-1,1 0 1,0 1-1,0-1 1,-1 0-1,1 0 1,0 1-1,0-1 1,-1 0-1,1 0 1,0 0-1,-1 0 1,1 1-1,0-1 1,-1 0-1,1 0 1,0 0-1,-1 0 1,1 0-1,0 0 1,-1 0-1,1 0 1,0 0-1,-1 0 1,-13-8-549,2-6-129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8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17988,'3'-7'2008,"-1"7"-1224,4 0-359,10-1 1543,5 1-616,12-4-560,6-1-207,8 1-249,6-3-48,2 0-104,-1-2-136,-4 2-808,-4 0-497,-17 2 1025,-6 5-192,-14 0-176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18540,'8'1'339,"0"1"0,0-1 0,0-1 0,0 0 0,0 0 0,0 0 0,0-1 0,0 0 0,0-1 0,0 0 0,0 0 0,0 0 0,-1-1 0,1 0 0,-1-1 0,0 0 1,8-5-1,9-7 47,0-2 0,-1 0 0,28-29 0,-17 9-235,-32 36-139,-1 0 0,1-1 0,0 1 1,-1 0-1,0-1 0,1 1 0,-1-1 1,0 0-1,0 1 0,-1-1 0,1 0 1,0 0-1,-1 1 0,0-1 0,1-3 1,-1 5-10,-1 1 0,1-1 0,0 1 0,0 0-1,0-1 1,0 1 0,0-1 0,-1 1 0,1-1 0,0 1 0,0 0 0,-1-1 0,1 1 0,0 0 0,-1-1 0,1 1 0,0 0 0,-1-1 0,1 1 0,-1 0 0,1 0 0,0-1 0,-1 1 0,1 0 0,-1 0 0,1 0 0,-1-1 0,1 1 0,-1 0-1,0 0 1,-17 4 53,-15 15-1,17-7-61,0 2 0,0 0 0,1 0 0,1 2 0,1 0 0,0 0 0,1 1-1,0 1 1,2 0 0,0 0 0,-11 32 0,19-45-17,0 0 1,1-1-1,0 1 0,0 0 0,1 0 0,-1 0 1,1 0-1,0 0 0,0 0 0,2 8 1,-2-11-56,1 0 1,0 0 0,-1 0 0,1 0-1,0-1 1,0 1 0,0 0 0,0 0-1,0-1 1,0 1 0,1-1 0,-1 1-1,1-1 1,-1 1 0,1-1-1,-1 0 1,1 1 0,0-1 0,-1 0-1,1 0 1,0-1 0,0 1 0,0 0-1,0 0 1,0-1 0,0 0-1,4 1 1,3 0-177,0 0 0,1-1-1,-1 0 1,1-1 0,-1 0-1,0 0 1,0-1 0,1-1-1,12-4 1,19-11-672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4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23 16676,'0'-1'68,"0"0"1,1 1-1,-1-1 1,0 0-1,0 1 1,0-1-1,0 0 1,0 0-1,0 1 1,0-1-1,0 0 1,0 0-1,-1 1 1,1-1 0,0 0-1,0 1 1,-1-1-1,1 0 1,0 1-1,-1-1 1,1 1-1,0-1 1,-1 0-1,1 1 1,-1-1-1,1 1 1,-1-1-1,0 1 1,1 0 0,-1-1-1,1 1 1,-1-1-1,0 1 1,1 0-1,-1 0 1,0-1-1,1 1 1,-1 0-1,0 0 1,1 0-1,-1 0 1,0 0-1,0 0 1,1 0 0,-1 0-1,0 0 1,1 0-1,-1 0 1,0 0-1,0 0 1,1 1-1,-1-1 1,0 0-1,1 0 1,-1 1-1,1-1 1,-2 1-1,-3 2 258,0 0-1,1 0 0,-1 0 0,1 1 0,-1 0 0,-4 5 0,2 0-108,0 0 1,1 0-1,0 0 0,-6 13 0,10-17-196,-1 0 1,1 1-1,0-1 1,1 1-1,0-1 1,0 1-1,0-1 1,0 1-1,1 10 1,0-14-35,0 0 0,1 0 0,-1 0 1,1 0-1,0 0 0,0 0 1,0 0-1,-1 0 0,2-1 1,-1 1-1,0 0 0,0-1 1,0 1-1,1 0 0,-1-1 1,1 0-1,-1 1 0,1-1 1,0 0-1,0 0 0,-1 0 1,1 0-1,0 0 0,0 0 1,2 0-1,7 3-92,0-2 1,0 1-1,18 1 0,-1 0-25,-16-1 31,1 1 0,0 0 0,-1 1 0,18 10 0,-29-15 89,0 1 1,0-1-1,0 1 1,0 0 0,0-1-1,0 1 1,0 0-1,-1 0 1,1 0-1,0-1 1,0 1-1,-1 0 1,1 0-1,-1 0 1,1 0-1,-1 0 1,1 0-1,-1 0 1,0 1 0,1-1-1,-1 0 1,0 2-1,0-1 7,0 0-1,0 0 1,-1 0-1,1 0 1,-1 0-1,1 0 1,-1 0-1,0-1 1,0 1-1,0 0 0,-2 3 1,-3 3 58,-1 0 1,0-1 0,-15 13-1,21-19-46,-28 24-50,-64 42 0,77-60-596,15-7 625,1 0-1,-1 0 1,1 0 0,0 0 0,-1 0 0,1-1 0,-1 1-1,1 0 1,-1 0 0,1 0 0,0 0 0,-1 0-1,1-1 1,0 1 0,-1 0 0,1 0 0,0-1 0,-1 1-1,1 0 1,0 0 0,-1-1 0,1 1 0,0 0 0,0-1-1,-1 1 1,1-1 0,0 1 0,0 0 0,0-1-1,-1 1 1,1-1 0,0 1 0,0 0 0,0-1 0,0 1-1,0-1 1,0 1 0,0 0 0,0-1 0,0 1 0,0-1-1,0 1 1,0-1 0,0 1 0,1-1 0,2-22-384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16388,'-13'76'2470,"9"-55"-1929,0 0 1,1 0-1,0 32 0,7-3 62,2 0 1,2-1-1,2 1 0,17 47 1,-23-77-902,-4-20 274,0 1 0,0-1 0,0 0 0,0 0 0,0 0 0,-1 0 0,1 0 0,0 1 1,0-1-1,0 0 0,0 0 0,0 0 0,0 0 0,0 0 0,0 0 0,0 0 0,-1 1 0,1-1 0,0 0 0,0 0 0,0 0 0,0 0 0,0 0 0,0 0 0,-1 0 1,1 0-1,0 0 0,0 0 0,0 0 0,0 0 0,0 0 0,-1 0 0,1 0 0,0 0 0,0 0 0,0 0 0,0 0 0,0 0 0,-1 0 0,1 0 0,0 0 0,0 0 1,0 0-1,0 0 0,0 0 0,-1 0 0,1 0 0,0 0 0,0 0 0,0-1 0,0 1 0,-4-3-236,1 0-1,-1 0 1,1 0 0,0 0 0,0-1-1,-2-3 1,-89-134-2406,36 44 4491,57 96-1702,0 0 0,0-1 0,0 1 1,0 0-1,1-1 0,-1 1 0,1-1 0,-1 1 1,1-1-1,-1 1 0,1-1 0,0 1 1,0-1-1,-1 1 0,1-1 0,0 1 1,1-1-1,-1 1 0,0-2 0,1 1-9,0 1 0,0 0 0,1 0 0,-1 0-1,0 0 1,0 0 0,1 0 0,-1 1 0,0-1 0,1 0 0,-1 1-1,1-1 1,-1 1 0,1-1 0,-1 1 0,1 0 0,0-1-1,2 1 1,184-31-426,-141 22 88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22 16964,'1'0'78,"-1"0"1,0 0 0,1 0 0,-1 0-1,0-1 1,0 1 0,1 0 0,-1 0 0,0 0-1,1 0 1,-1-1 0,0 1 0,0 0-1,1 0 1,-1-1 0,0 1 0,0 0-1,1 0 1,-1-1 0,0 1 0,0 0 0,0-1-1,0 1 1,0 0 0,1 0 0,-1-1-1,0 1 1,0 0 0,0-1 0,0 1-1,0 0 1,0-1 0,-9-6 1987,-18 1 170,16 7-2061,0 0 0,0 2-1,0-1 1,0 1 0,0 1 0,1 0 0,-1 0-1,-12 8 1,16-8-174,-1 1-1,1 0 1,0 0 0,0 0-1,0 1 1,1 0-1,0 0 1,0 1 0,0 0-1,1 0 1,-5 8-1,10-14-13,-1 1-1,0-1 0,1 0 0,-1 1 0,1-1 1,0 1-1,-1-1 0,1 0 0,0 1 0,0-1 0,0 1 1,0-1-1,0 1 0,0-1 0,0 1 0,1-1 0,-1 0 1,1 1-1,-1-1 0,1 0 0,-1 1 0,1-1 1,-1 0-1,1 1 0,0-1 0,0 0 0,0 0 0,0 0 1,0 0-1,0 0 0,0 0 0,0 0 0,0 0 0,0 0 1,1-1-1,-1 1 0,0 0 0,1-1 0,-1 1 1,3 0-1,7 3-99,0 0 0,1-1-1,23 4 1,-20-5 44,-1 1-13,7 1 0,36 11 1,-53-13 81,0-1 1,0 0-1,-1 1 0,1 0 0,-1 0 0,1 0 0,-1 0 0,0 0 0,1 1 0,-1 0 0,-1-1 0,1 1 0,0 0 0,-1 0 0,1 1 0,2 3 0,-5-4 1,1-1-1,-1 0 1,1 1 0,-1-1-1,0 0 1,0 1 0,0-1-1,0 1 1,0-1 0,-1 0-1,1 1 1,-1-1 0,1 0-1,-1 0 1,0 1-1,0-1 1,0 0 0,0 0-1,0 0 1,0 0 0,-1 0-1,1 0 1,-1 0 0,0-1-1,1 1 1,-1 0 0,-3 1-1,-4 5 45,-1-1 1,-1 0-1,-20 11 0,23-14-35,0 0 1,-1-1-1,1 0 1,-1 0 0,0-1-1,1 0 1,-1-1-1,0 0 1,-15 0-1,23-1-61,0 0 0,0 0-1,0 0 1,0 0 0,1 0-1,-1 0 1,0 0 0,0-1-1,0 1 1,0 0 0,0-1-1,1 1 1,-1-1 0,0 1-1,0-1 1,0 1 0,1-1-1,-1 1 1,0-1 0,1 0-1,-1 1 1,1-1 0,-1 0-1,1 0 1,-2-1 0,2 0-26,-1 0-1,1 0 1,0 0 0,-1 0 0,1 0-1,0-1 1,0 1 0,0 0 0,0 0-1,1 0 1,0-2 0,2-9-252,1 0 0,11-25 0,-11 29 219,19-42-609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16051,'1'1'90,"-1"-1"-1,0 0 0,0 1 1,1-1-1,-1 0 0,0 1 0,0-1 1,1 0-1,-1 1 0,0-1 0,0 1 1,0-1-1,0 0 0,0 1 1,1-1-1,-1 1 0,0-1 0,0 0 1,0 1-1,0-1 0,0 1 0,0-1 1,-1 1-1,1-1 0,0 0 1,0 1-1,0-1 0,0 1 0,0-1 1,0 0-1,-1 1 0,1 0 0,-6 16 510,6-16-497,-13 34 1173,2 1 0,2 0-1,-6 43 1,10-43-1071,2 1-1,2 0 0,1 0 0,1 0 0,13 69 0,-8-87-226,-3-28-145,-5-30-113,-36-164 182,38 202 102,0 1 0,0 0 0,0 0 0,0-1 0,0 1 0,0 0 0,1 0-1,-1 0 1,0-1 0,0 1 0,0 0 0,0 0 0,0 0 0,0-1 0,1 1-1,-1 0 1,0 0 0,0 0 0,0 0 0,0-1 0,1 1 0,-1 0 0,0 0-1,0 0 1,1 0 0,-1 0 0,0 0 0,0 0 0,0 0 0,1-1 0,-1 1-1,0 0 1,0 0 0,1 0 0,-1 0 0,0 0 0,0 0 0,1 0 0,-1 1-1,0-1 1,0 0 0,1 0 0,-1 0 0,12 2-147,-12-2 141,20 5-980,1-1 0,0 0 0,0-2 0,0-1 0,41-2 0,-23-3-1787,0-2-1,50-14 1,-48 7 4062,-46 14-518,0 1-1,0 0 1,1 1-1,-1-1 1,1 1 0,-1 0-1,1 0 1,-5 5-1,1 0-198,0 0-1,1 0 0,-10 16 0,8-10-385,1 0-1,0 1 0,1 0 0,1 0 1,-6 21-1,11-31-128,0 0 0,0 0 0,0 1 1,1-1-1,0 0 0,0 0 0,0 0 1,1 0-1,1 6 0,-2-10-54,0 0 0,1 1 1,-1-1-1,1 0 0,-1 0 0,1 0 0,-1 0 1,1 0-1,0 0 0,-1 0 0,1 0 0,0 0 1,0 0-1,0 0 0,0-1 0,0 1 0,0 0 1,0-1-1,0 1 0,0 0 0,0-1 0,0 1 1,0-1-1,0 0 0,1 1 0,-1-1 0,0 0 1,0 0-1,0 0 0,1 0 0,-1 0 0,0 0 1,0 0-1,0 0 0,1 0 0,-1 0 0,0-1 1,0 1-1,0 0 0,0-1 0,1 1 0,-1-1 1,1 0-1,6-3-5,0-1 0,-1 1 0,0-1 0,0 0 1,0-1-1,0 0 0,-1 0 0,7-9 0,5-6 17,19-31 0,-33 46-13,4-6 17,0 0 0,-1-1 0,0 0 1,0 0-1,4-18 0,-11 31-22,0 0 1,0 0-1,0-1 1,0 1-1,0 0 1,0 0-1,0 0 1,0-1-1,0 1 1,0 0-1,0 0 1,0 0-1,0-1 1,0 1-1,-1 0 1,1 0-1,0 0 1,0 0-1,0-1 1,0 1-1,0 0 1,-1 0-1,1 0 1,0 0-1,0 0 1,0 0-1,-1-1 1,1 1-1,0 0 1,0 0-1,0 0 1,-1 0-1,1 0 1,0 0-1,0 0 1,0 0-1,-1 0 1,1 0 0,0 0-1,0 0 1,0 0-1,-1 0 1,1 0-1,0 0 1,0 0-1,0 1 1,-1-1-1,1 0 1,0 0-1,0 0 1,0 0-1,0 0 1,-1 0-1,1 0 1,0 1-1,0-1 1,0 0-1,0 0 1,0 0-1,-1 0 1,1 1-1,0-1 1,0 0-1,0 0 1,0 1-1,-6 6 3,0 1-1,1 0 0,0 0 1,0 0-1,1 1 1,0-1-1,1 1 0,-1 0 1,-1 10-1,4-13-21,0-1-1,0 1 1,0 0-1,0 0 1,1 0-1,0 0 1,1 0-1,-1 0 1,1-1-1,0 1 1,3 10-1,-3-14-34,0 0-1,0-1 1,0 1-1,0 0 1,0 0-1,0-1 1,0 1-1,1 0 1,-1-1-1,1 1 1,-1-1-1,1 0 0,-1 1 1,1-1-1,0 0 1,-1 0-1,1 0 1,0 0-1,0-1 1,0 1-1,0 0 1,0-1-1,0 1 1,0-1-1,0 0 1,0 1-1,0-1 1,0 0-1,0-1 1,0 1-1,0 0 0,0 0 1,0-1-1,0 1 1,0-1-1,0 0 1,2-1-1,5-1-66,0-1-1,0-1 0,-1 0 0,0 0 1,0 0-1,11-10 0,17-21-465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70 17604,'2'-1'267,"-1"0"0,0 0 0,1 0 0,-1 0 0,0 0 0,1-1 0,-1 1 0,0 0 0,0-1 0,0 1 0,0 0 0,0-1 1,-1 1-1,1-1 0,0 1 0,-1-1 0,1 0 0,-1 1 0,1-1 0,-1 1 0,0-1 0,0-2 0,0 3-178,0 1 1,0-1-1,0 1 0,0-1 0,-1 1 0,1 0 1,0-1-1,0 1 0,-1-1 0,1 1 1,0 0-1,-1-1 0,1 1 0,0-1 0,-1 1 1,1 0-1,-1 0 0,1-1 0,-1 1 1,1 0-1,0 0 0,-1-1 0,1 1 0,-1 0 1,1 0-1,-2 0 0,1 0 14,-1 0 0,0 0-1,0 0 1,0 0 0,0 0 0,0 0 0,0 1-1,0-1 1,0 1 0,-3 1 0,-4 3-6,0-1 0,0 2 0,1-1 0,0 1 0,0 1 0,0-1 0,1 2 0,-1-1 0,2 1 0,-9 11 0,6-6-101,1-1 0,1 1 0,0 1 0,0-1 0,2 1 0,-7 21 0,11-29 0,-1-1 0,1 1 1,1 0-1,-1-1 0,1 1 0,0 0 1,0 0-1,1-1 0,-1 1 0,1 0 1,1-1-1,3 12 0,-4-15 3,0 1-1,1-1 1,-1 0 0,1 1-1,0-1 1,0 0-1,0 0 1,0 0 0,0 0-1,0 0 1,0 0-1,1-1 1,-1 1-1,0-1 1,1 0 0,0 0-1,-1 0 1,1 0-1,0 0 1,-1 0 0,1-1-1,0 1 1,0-1-1,0 0 1,-1 1 0,1-1-1,3-1 1,2 0 21,-1 0 1,1 0 0,-1-1 0,1 0-1,-1-1 1,0 1 0,0-2 0,0 1 0,0-1-1,-1 1 1,1-2 0,-1 1 0,0-1-1,-1 0 1,1 0 0,-1-1 0,0 1-1,8-13 1,-7 10 19,-1-1 0,0 1 0,0-1 0,-1 0 0,0 0 0,-1 0 0,0-1 0,0 0 0,-1 1 0,0-1 0,-1 0 0,0 0 1,-1 0-1,0-10 0,-2 10-281,0 1 1,-1 0 0,0-1 0,0 1-1,-1 0 1,0 1 0,-1-1 0,0 1-1,-8-10 1,7 8-710,2 1-388,5 10 522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15723,'-12'11'754,"2"1"0,-1-1 0,1 2 0,1-1 0,0 2 0,1-1 0,1 1 0,-9 21-1,10-20-636,1 0-1,0 0 0,1 1 0,1 0 0,1 0 0,0 0 0,1 0 0,1 0 0,0 0 0,1 0 0,1 0 0,1 0 0,5 20 0,-8-35-115,0 0 0,0-1 0,1 1 0,-1 0 0,0 0 0,0 0 0,1-1 0,-1 1 0,1 0 0,-1-1 0,0 1 0,1 0 0,-1-1 0,1 1 0,0 0 0,-1-1 0,1 1 0,-1-1 0,1 1 0,0-1 0,1 1 0,-1-1-3,-1 0 0,1 0 0,0 0 0,-1 0 0,1 0 0,0-1 0,-1 1 0,1 0 0,0 0 0,-1-1 0,1 1 0,-1 0 0,1-1 0,0 1 0,-1 0 0,1-1 0,-1 1 0,1-1 0,-1 1 0,1-1 0,3-5-48,1 0 0,-1 0-1,5-11 1,-8 15 26,10-19-79,-1 0 0,-1 0-1,-1 0 1,-1-1 0,5-26 0,-13 46 152,-2 8 65,-2 12 112,4-10-180,0 0 0,1-1-1,0 1 1,0 0 0,1 0-1,0-1 1,0 1 0,4 9-1,-4-14-33,-1-1 0,1 0 0,1 1-1,-1-1 1,0 0 0,0 0-1,1 0 1,-1 0 0,1 0-1,0 0 1,0 0 0,0-1-1,-1 1 1,2-1 0,-1 1-1,0-1 1,0 0 0,0 0-1,0 0 1,1 0 0,-1 0-1,1 0 1,-1-1 0,0 1-1,1-1 1,-1 0 0,1 1 0,-1-1-1,4-1 1,3 1 9,-1-1 1,1-1 0,0 1-1,-1-2 1,1 1-1,-1-1 1,0 0 0,1-1-1,11-7 1,5-6-32,35-29 0,7-5-234,-67 51 241,0 0 1,0 1-1,0-1 1,0 0-1,0 0 1,0 0-1,0 0 1,0 0-1,0 0 1,0 1-1,0-1 1,0 0-1,0 0 1,0 0-1,0 0 1,0 0-1,0 0 1,0 1-1,0-1 1,0 0-1,1 0 1,-1 0-1,0 0 1,0 0-1,0 0 1,0 0-1,0 0 1,0 1-1,0-1 1,0 0-1,0 0 1,1 0-1,-1 0 1,0 0-1,0 0 1,0 0-1,0 0 1,0 0-1,0 0 0,0 0 1,1 0-1,-1 0 1,0 0-1,0 0 1,0 0-1,0 0 1,0 0-1,0 0 1,1 0-1,-1 0 1,0 0-1,0 0 1,0 0-1,0 0 1,0 0-1,0 0 1,1 0-1,-1 0 1,-18 39 98,11-26 64,1 0-1,-5 17 1,8-19-50,-9 36 347,11-43-400,0 0-1,1 0 0,0-1 0,0 1 0,0 0 0,0 0 0,1 0 0,-1 0 0,3 6 0,-3-9-73,0-1 1,0 1-1,0 0 1,0 0-1,1-1 0,-1 1 1,0 0-1,1 0 1,-1-1-1,1 1 1,-1 0-1,1-1 0,-1 1 1,1-1-1,-1 1 1,1-1-1,-1 1 0,1-1 1,0 1-1,-1-1 1,1 1-1,0-1 1,0 0-1,-1 1 0,1-1 1,0 0-1,0 0 1,-1 1-1,1-1 0,0 0 1,0 0-1,0 0 1,-1 0-1,1 0 1,0 0-1,0 0 0,-1-1 1,1 1-1,0 0 1,0 0-1,0 0 1,-1-1-1,1 1 0,0 0 1,-1-1-1,1 1 1,0-1-1,-1 1 0,2-2 1,2-1-208,0-1 1,0 1-1,-1-1 0,1 0 0,5-9 1,7-13-196,6-6-145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20572,'-11'14'1705,"1"-2"-1305,8 5-192,5-3 408,6-2-616,9-2-960,4-2-280,4-3 871,0-2-287,2-3-256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14211,'-2'4'442,"1"0"0,-1 0 0,0 0 0,0 0 0,0-1 0,0 1 0,-1-1 0,1 1 0,-1-1 0,0 0 0,-6 5-1,-7 9 1487,14-14-1763,0 0 0,0 0 0,0-1 0,0 1 0,1 0 0,-1 1 1,1-1-1,0 0 0,0 0 0,-1 6 0,2-7-151,0 0 1,0 0 0,1 0-1,-1 0 1,1-1 0,-1 1-1,1 0 1,0 0 0,0-1-1,0 1 1,0 0-1,0-1 1,0 1 0,0-1-1,0 0 1,1 1 0,-1-1-1,0 0 1,1 0-1,2 2 1,28 19-345,-22-16 232,0 0 1,-1 0-1,0 1 1,15 15 0,-22-20 124,0 0 0,-1 1 0,1-1 0,-1 0 1,1 1-1,-1-1 0,0 1 0,0-1 1,0 1-1,0-1 0,-1 1 0,1 0 1,-1-1-1,1 1 0,-1 0 0,0-1 1,0 1-1,0 0 0,0 0 0,-1-1 0,1 1 1,-1 0-1,0-1 0,1 1 0,-3 3 1,-3 4 135,0-1 1,0 0 0,-1 0 0,0 0 0,-1 0-1,0-1 1,0-1 0,-1 0 0,0 0 0,-16 10-1,23-16-174,1 0 1,-1-1-1,0 1 0,1 0 0,-1 0 0,0-1 0,0 1 0,0-1 0,0 0 0,1 1 0,-1-1 0,0 0 0,0 0 1,-2 0-1,3-1 11,-1 1 1,1-1 0,0 1 0,0-1 0,0 1-1,0-1 1,0 0 0,0 1 0,0-1 0,0 0-1,0 0 1,0 0 0,1 1 0,-1-1 0,0 0-1,0 0 1,1 0 0,-1-1 0,1 1 0,-1 0-1,1 0 1,-1-2 0,-5-27-116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17268,'-47'293'5973,"39"-214"-4796,3 136 0,5-208-1129,0-5-31,0 0 0,0 0 0,0 0 1,0 0-1,0 0 0,0 0 0,1 0 1,-1 0-1,1 0 0,-1-1 1,1 1-1,0 0 0,0 0 0,0 0 1,1 2-1,-1-4-15,-1 0-1,0 0 1,0 0 0,0 1 0,0-1-1,1 0 1,-1 0 0,0 0 0,0 0-1,0 0 1,1 0 0,-1 0 0,0 0 0,0 0-1,0 0 1,1 0 0,-1 0 0,0 0-1,0 0 1,0 0 0,0 0 0,1 0-1,-1 0 1,0 0 0,0-1 0,0 1-1,0 0 1,1 0 0,-1 0 0,0 0-1,0 0 1,0 0 0,0-1 0,0 1 0,1 0-1,-1 0 1,0 0 0,0 0 0,0 0-1,0-1 1,0 1 0,0 0 0,6-14 28,-1-16-4,0-12-249,-3-1 0,-1 1 0,-6-50 0,2 77-124,3 15 338,0 0 0,0 0 0,0 0 0,0 0 0,0 0 0,0 0 0,0 0 1,0 0-1,0 0 0,0 0 0,0 0 0,0 0 0,0 0 0,0 0 0,0 0 0,0 0 0,0 0 0,0 0 0,0 0 1,0 0-1,0 0 0,0 0 0,0 0 0,0 0 0,0 0 0,0 0 0,-1 0 0,1 0 0,0 1 0,0-1 0,0 0 1,0-1-1,0 1 0,0 0 0,0 0 0,0 0 0,0 0 0,0 0 0,0 0 0,0 0 0,0 0 0,0 0 0,0 0 1,0 0-1,0 0 0,0 0 0,0 0 0,0 0 0,-1 0 0,1 0 0,0 0 0,0 0 0,0 0 0,2 24-449,-2-21 450,1 0 1,0 0-1,0 0 1,0 0 0,0 0-1,1-1 1,-1 1-1,1 0 1,0-1-1,-1 1 1,1-1-1,0 1 1,1-1 0,-1 0-1,0 0 1,1 0-1,4 3 1,-3-4 25,0 1 0,-1-1-1,1 0 1,0 0 0,0 0 0,0 0 0,0-1 0,0 0 0,0 1-1,0-2 1,0 1 0,5-1 0,5-2 106,-1 0 0,1-2 0,-1 1 0,0-2 0,0 1-1,21-14 1,-7 1 296,-1-1 0,35-33-1,-93 139-101,25-68-253,1 0 0,1 0 0,-3 27 0,7-41-48,0 0 1,1 1 0,0-1 0,0 0-1,0 0 1,0 1 0,1-1-1,0 0 1,0 0 0,0 0 0,1 0-1,0 0 1,0 0 0,0 0-1,1-1 1,-1 1 0,6 7-1,-6-10-78,0 0 0,0-1 0,0 1 0,0-1 0,0 1-1,0-1 1,0 0 0,1 1 0,-1-1 0,0 0 0,1 0-1,-1-1 1,1 1 0,-1-1 0,1 1 0,-1-1 0,1 0-1,-1 0 1,1 0 0,-1 0 0,1 0 0,-1 0 0,1-1-1,-1 1 1,1-1 0,-1 0 0,1 0 0,-1 0 0,0 0-1,4-2 1,2-2-177,0-1-1,0 1 1,0-2-1,-1 1 0,0-1 1,10-12-1,7-11-446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20228,'-12'40'890,"-50"173"2725,51-167-2904,2 0 0,-4 81 0,13-124-690,1 23 102,-1-26-121,1 1 0,-1-1 0,0 1 0,0-1 0,0 1 0,0-1 0,1 1 0,-1-1 0,0 0 0,0 1 0,1-1 0,-1 1 0,0-1 0,1 0 0,-1 1 0,0-1 0,1 0 0,-1 0 0,0 1 0,1-1 0,-1 0 0,1 0 0,-1 1 0,1-1 0,-1 0 0,1 0 0,-1 0-1,0 0 1,1 0 0,-1 0 0,1 0 0,-1 0 0,1 0 0,-1 0 0,1 0 0,-1 0 0,1 0 0,-1 0 0,1 0 0,-1 0 0,1-1 0,-1 1 0,0 0 0,1 0 0,-1 0 0,1-1 0,10-6 21,0 0 0,-1-1-1,0 0 1,15-15 0,0-1-5,-4 7-21,190-180-154,-208 193 112,1 0-124,0 0 0,0-1 0,0 0 0,4-8 0,-7 13 149,-1-1-1,0 1 0,0-1 0,1 0 1,-1 1-1,0-1 0,0 1 0,0-1 0,0 0 1,0 1-1,0-1 0,0 1 0,0-1 1,0 0-1,0 1 0,0-1 0,0 0 1,0 1-1,0-1 0,-1 1 0,1-1 1,-1 0 8,1 0 1,-1 1 0,0-1-1,0 1 1,1-1-1,-1 1 1,0-1 0,0 1-1,0-1 1,1 1 0,-1 0-1,0 0 1,0-1 0,0 1-1,0 0 1,0 0 0,0 0-1,0 0 1,-1 0-1,-13 0-260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2:5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244 386 15131,'0'20'2305,"6"1"-993,1 0-448,6 1 1905,4 1-1025,3 0-496,5-1-279,1-2-569,-2-3-232,-1-5-712,-2-2-569,-6-10 897,-7-6-160,-8-7-152</inkml:trace>
  <inkml:trace contextRef="#ctx0" brushRef="#br0" timeOffset="1">5 8 21589,'-4'10'1888,"5"-5"-1240,3-5-64,1-1-64,5-9-488,-3-2-216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18972,'15'-6'1354,"-14"7"-1322,-1-1-1,0 0 0,0 0 0,1 0 1,-1 0-1,0 0 0,1 0 0,-1 0 1,0 0-1,0 1 0,1-1 0,-1 0 1,0 0-1,0 0 0,0 1 0,1-1 0,-1 0 1,0 0-1,0 1 0,0-1 0,0 0 1,1 0-1,-1 1 0,0-1 0,0 0 1,0 0-1,0 1 0,0-1 0,0 0 1,0 1-1,0 3 141,0 1 1,0-1-1,-1 0 1,0 1-1,-1 5 1,-2 11 48,2-5-145,0 0-43,1 0 0,2 29 0,-1-44-30,0 0-1,0-1 0,0 1 1,0 0-1,1 0 0,-1 0 1,0-1-1,0 1 0,1 0 1,-1 0-1,1-1 0,-1 1 1,1 0-1,-1-1 0,1 1 1,-1 0-1,1-1 1,-1 1-1,1-1 0,0 1 1,-1-1-1,1 1 0,0-1 1,-1 0-1,1 1 0,1-1 1,0 1 8,0-1 1,0 0-1,0 0 1,1 1-1,-1-2 1,0 1-1,0 0 1,0 0-1,0-1 0,3 0 1,4-2 60,1-1 0,-1 0 1,13-8-1,33-25 387,-34 22-70,1 1-1,32-16 0,-52 29-353,-1 0 0,1 1 0,0-1 0,0 0-1,0 1 1,-1-1 0,1 1 0,0 0 0,0-1 0,0 1-1,0 0 1,0 0 0,0 0 0,0 0 0,0 1 0,2 0-1,-3-1-16,0 1 0,0 0 0,0 0 0,0 0-1,0 0 1,0 0 0,0 0 0,0 1 0,0-1-1,0 0 1,-1 0 0,1 0 0,-1 1 0,1-1-1,-1 0 1,1 1 0,-1-1 0,0 1 0,1-1-1,-1 0 1,0 1 0,0 2 0,1 65-778,-1-68 728,0-1 0,0 1-1,1-1 1,-1 1 0,0-1 0,0 0 0,1 1 0,-1-1 0,0 0 0,1 1 0,-1-1 0,1 0 0,-1 1-1,1-1 1,-1 0 0,0 0 0,1 0 0,-1 1 0,1-1 0,-1 0 0,1 0 0,-1 0 0,1 0 0,-1 0-1,1 0 1,-1 0 0,1 0 0,-1 0 0,1 0 0,-1 0 0,1 0 0,-1 0 0,1 0 0,-1 0 0,1-1-1,-1 1 1,0 0 0,1 0 0,-1-1 0,1 1 0,-1 0 0,1 0 0,-1-1 0,0 1 0,1 0 0,-1-1-1,1 0 1,13-9-405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20292,'-4'7'1713,"5"0"-1233,5-2-184,11-2 768,2-2-240,8 2-328,5-3-136,3 0-160,1 0-31,-1 0-217,-4-2-153,-5 1-631,-5 0-296,-9 1 872,-11 0-200,5 1-168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16860,'1'13'1944,"6"-1"-1272,10-2-200,6-2 913,7-2-497,6-2-80,2-4-568,2-1-432,0-4-312,0-2 480,-4 0-208,0-1-112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18444,'4'0'280,"-1"0"-1,1 0 1,0 0-1,-1 0 1,1-1 0,-1 0-1,1 1 1,-1-1 0,1 0-1,-1-1 1,4-1 0,36-23 811,-26 15-517,35-25-43,-2-2 0,59-58 1,-95 86-513,-14 10-19,0 0 1,0 0-1,0 0 0,0 0 0,0 0 1,0 0-1,0 0 0,0 0 0,0 0 1,1 0-1,-1 0 0,0 0 0,0 0 1,0 0-1,0 0 0,0 0 0,0 0 1,0 0-1,0 0 0,0 0 1,1 0-1,-1 0 0,0 0 0,0 0 1,0 0-1,0 0 0,0 0 0,0 0 1,0 0-1,0 0 0,0 0 0,0 1 1,0-1-1,0 0 0,0 0 0,0 0 1,0 0-1,0 0 0,0 0 0,1 0 1,-1 0-1,0 0 0,0 1 1,0-1-1,0 0 0,0 0 0,0 0 1,0 0-1,-1 0 0,1 0 0,0 0 1,0 0-1,0 0 0,0 1 0,0-1 1,0 0-1,0 0 0,0 0 0,0 0 1,0 0-1,0 0 0,0 0 0,0 0 1,-13 27 30,11-24-26,-8 15-32,-27 55 80,33-64-96,1 0-1,0 0 1,0 1 0,1-1-1,0 1 1,-1 11-1,3-21-5,0 1-1,0 0 1,0 0-1,0-1 0,0 1 1,0 0-1,0 0 1,0 0-1,0-1 0,1 1 1,-1 0-1,0 0 1,0-1-1,1 1 0,-1 0 1,0 0-1,1-1 1,-1 1-1,1 0 0,-1-1 1,1 1-1,-1-1 1,1 1-1,0-1 0,-1 1 1,1-1-1,-1 1 1,1-1-1,0 1 0,0-1 1,1 1-1,0-1-109,0 0 1,1 1-1,-1-1 0,1 0 0,-1-1 0,1 1 0,-1 0 0,0-1 0,1 1 1,3-2-1,6-3-570,1 0 0,20-13 0,-1-1-158,3-5-10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19732,'-1'14'9490,"4"-14"-8674,1 0-399,2 0-1650,-2-1 1185,-4-4-792</inkml:trace>
  <inkml:trace contextRef="#ctx0" brushRef="#br0" timeOffset="1">1 313 19836,'3'10'2393,"-2"-8"-1425,2-2-408,1-8 1793,3-2-1361,-1-1-1640,-2-1 840,-4 1-424,-1 1-168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13187,'-1'0'62,"1"0"0,-1 0 0,1 0 0,-1 0 0,1 0 0,-1 0 1,1 0-1,-1 0 0,1 0 0,-1 0 0,1 0 0,-1 0 0,1 0 0,-1 0 0,1 1 1,-1-1-1,1 0 0,-1 0 0,1 1 0,0-1 0,-1 0 0,1 1 0,0-1 0,-1 0 1,1 1-1,0-1 0,-1 1 0,1 0 0,-18 15 380,7-3 115,-40 50 1674,46-55-1911,-1 1 0,1 0 0,0 0 0,1 0 0,-6 17 0,9-24-262,0 0 1,1 0-1,-1 0 1,1-1 0,0 1-1,-1 0 1,1 0-1,0 0 1,0 0 0,1 0-1,-1 0 1,0-1-1,0 1 1,1 0 0,-1 0-1,1 0 1,0 0-1,0-1 1,-1 1 0,1 0-1,2 2 1,-1-2-20,0-1 0,0 1 0,0-1 0,0 0 0,0 1 0,0-1 0,1 0 0,-1 0 1,0-1-1,1 1 0,-1 0 0,0-1 0,1 0 0,4 1 0,4-1-11,0 0 0,1-1-1,-1 0 1,0-1 0,0 0 0,14-6-1,-6 2 92,0-1 1,20-11-1,-33 15-29,-1 0 0,1-1 0,-1 1 0,0-1 1,0 0-1,0 0 0,-1-1 0,1 0 1,-1 0-1,7-10 0,-11 15-58,1-1 0,-1 0 0,1 0 0,-1 0-1,1 0 1,-1 0 0,1 0 0,-1 0 0,0 0 0,0 0 0,1 0 0,-1 0 0,0-1-1,0 1 1,0 0 0,0 0 0,0 0 0,-1 0 0,1 0 0,0 0 0,0 0-1,-1 0 1,1 0 0,-1 0 0,1 0 0,-2-2 0,1 2 8,-1 0 0,1-1 0,-1 1 0,0 0 0,1 0 0,-1 0 0,0 0 0,0 0 0,0 0 0,0 1 0,0-1 0,0 1 0,-2-1 0,-6 0 53,0 0 0,0 0 0,0 1 0,-16 2 0,18-1-115,1 0 1,-1 1 0,1-1-1,0 1 1,-1 1 0,1-1-1,0 1 1,1 0 0,-1 1-1,-9 6 1,16-10-3,0 0-1,0 0 1,-1 0 0,1 0-1,0 1 1,-1-1 0,1 0-1,0 0 1,0 1 0,-1-1-1,1 0 1,0 0 0,0 1-1,0-1 1,-1 0 0,1 1-1,0-1 1,0 0-1,0 1 1,0-1 0,0 0-1,0 1 1,0-1 0,0 0-1,0 1 1,0-1 0,0 0-1,0 1 1,0-1 0,0 1-1,0-1 1,0 0 0,0 1-1,12 4-1090,21-5-261,-10-3 1272,-1 0 0,0-2 1,24-8-1,0-3-334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15963,'-2'6'339,"-1"0"0,0-1 0,0 1 0,0 0 0,-1-1 0,1 0 0,-1 0 0,-9 8 0,-2 5 651,6-6-396,0 1-1,1 1 0,-9 19 1,14-27-426,0 1 0,0 0 0,1 0 0,0 0 0,1 0-1,0 0 1,0 1 0,0-1 0,1 9 0,0-14-141,0 0 0,0 0 0,1 0 0,-1 0 1,1 0-1,-1 0 0,1 0 0,0-1 0,-1 1 0,1 0 0,0-1 0,0 1 0,0 0 0,0-1 0,1 1 1,-1-1-1,0 1 0,1-1 0,-1 0 0,3 2 0,-1-1-18,0-1 1,0 0-1,-1 0 1,1 0-1,0-1 0,0 1 1,0-1-1,0 1 1,0-1-1,0 0 1,0 0-1,3-1 0,3 0-6,0-1 1,-1 0-1,1 0 0,-1-1 0,0 0 0,0-1 0,0 0 0,8-5 0,-8 3 41,-1 1 0,0-2 0,0 1 0,-1-1 1,1 0-1,-1 0 0,-1-1 0,0 0 0,5-9 0,-8 14-19,-1 0 0,0 0 0,1-1 0,-2 1-1,1 0 1,0-1 0,0 1 0,-1 0 0,0-1 0,0 1-1,0-1 1,0-3 0,-1 4-10,0 1-1,1 0 1,-1-1 0,0 1-1,0 0 1,-1-1-1,1 1 1,0 0 0,-1 0-1,1 0 1,-1 0-1,0 0 1,1 1 0,-1-1-1,0 0 1,0 1-1,0-1 1,-4-1 0,1 1-115,1 0 1,-1 0 0,0 0 0,0 1-1,0-1 1,0 1 0,0 1 0,0-1-1,0 1 1,0-1 0,-1 2 0,1-1-1,0 0 1,0 1 0,0 0 0,0 0-1,0 1 1,-9 3 0,13-4 67,0-1 0,0 1 0,0-1 0,1 1-1,-1 0 1,0-1 0,0 1 0,1 0 0,-1 0 0,1 0 0,-1-1 0,0 1 0,1 0 0,0 0 0,-1 0 0,1 0 0,-1 0 0,1 0 0,0 0 0,0 0 0,0 0-1,0 0 1,0 0 0,0 2 0,2 5-469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3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18444,'14'-5'1111,"1"2"-1,21-3 1,65-1-232,-73 6-716,20-1-96,1 2 0,0 2 0,69 13 0,-116-15-64,0 0 0,0 1 0,1-1-1,-1 1 1,0 0 0,0 0 0,0-1 0,0 1-1,0 1 1,0-1 0,0 0 0,0 0 0,0 1-1,1 1 1,-3-3-1,1 1-1,-1-1 1,0 1-1,0-1 1,1 1 0,-1-1-1,0 1 1,0 0-1,0-1 1,0 1-1,0-1 1,0 1-1,0-1 1,0 1 0,0 0-1,0-1 1,0 1-1,0-1 1,0 1-1,0-1 1,-1 2 0,-13 15 37,-16 5 135,-1-1 0,-1-1 0,-59 26-1,53-27 35,-50 20-1625,89-38 1208,-1-1 183,0 0 0,0 0 0,0 0 0,0 0 0,0 0 0,0 0 0,0 0-1,0 0 1,0 0 0,0 0 0,0 0 0,0 0 0,0 0 0,3 0-157,9 0-327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14787,'4'0'1344,"9"-11"-743,10-7-177,3-7 712,5-5-184,7 2-280,3 1-56,-2 1-440,0 2-240,-6 2-392,-2 5 456,-5 3-224,-7 2-120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12635,'5'-4'521,"1"1"1,0-1 0,0 1-1,0 0 1,10-2 0,5-4 779,-11 5-754,-1 1 0,1 0 0,0 0-1,0 1 1,0 0 0,10 0 0,-17 2-441,0-1 0,1 1 0,-1 0-1,0 0 1,0 0 0,1 1 0,-1-1 0,0 1 0,0 0 0,0 0 0,0 0 0,0 0 0,0 0 0,0 1 0,0-1 0,0 1 0,-1 0 0,1 0 0,-1 0 0,1 0-1,-1 0 1,4 5 0,-5-4-77,0 0-1,0-1 0,0 1 1,0 0-1,-1 0 0,1 0 1,-1 0-1,0 0 0,0 0 1,0-1-1,0 1 0,0 0 1,-1 0-1,1 0 0,-1 0 1,0 0-1,0-1 1,0 1-1,0 0 0,-1-1 1,1 1-1,0 0 0,-1-1 1,-3 4-1,-4 6 62,0-1-1,-1 0 1,-17 14-1,-15 5 126,42-30-214,0 0-1,-1 0 1,1 0 0,0 0 0,0 0 0,0 0-1,-1 0 1,1 1 0,0-1 0,0 0-1,0 0 1,0 0 0,-1 0 0,1 0 0,0 1-1,0-1 1,0 0 0,0 0 0,0 0-1,0 1 1,0-1 0,0 0 0,0 0-1,-1 1 1,1-1 0,0 0 0,0 0 0,0 0-1,0 1 1,0-1 0,0 0 0,0 0-1,0 0 1,1 1 0,-1-1 0,0 0 0,0 0-1,0 1 1,0-1 0,0 0 0,0 0-1,0 0 1,0 0 0,1 1 0,-1-1 0,0 0-1,0 0 1,0 0 0,0 0 0,1 1-1,-1-1 1,0 0 0,0 0 0,0 0-1,0 0 1,1 0 0,13 6-39,-11-4 27,17 5-45,-2-1-28,28 15 0,-42-19 63,0 1-1,0 0 1,0-1 0,0 1-1,0 1 1,0-1-1,-1 0 1,0 1 0,1 0-1,-1 0 1,4 7-1,-7-10 14,1 0 0,0 1 0,-1-1-1,1 0 1,-1 1 0,0-1-1,1 1 1,-1-1 0,0 1-1,0-1 1,0 1 0,0-1-1,0 1 1,0-1 0,0 1-1,0-1 1,-1 1 0,1-1-1,-1 0 1,1 1 0,-2 1 0,1 0 10,-1-1 0,0 0 1,1 0-1,-1 0 1,0 0-1,0-1 1,0 1-1,-1-1 1,1 1-1,0-1 0,-4 2 1,0 0-166,-1-1 1,1 1-1,0-1 0,-1-1 1,0 0-1,1 1 0,-1-2 0,-13 1 1,4-5 727,15 3-568,1 1 1,0 0 0,-1 0-1,1 0 1,-1-1 0,1 1-1,0 0 1,-1-1 0,1 1-1,-1 0 1,1-1 0,0 1-1,0 0 1,-1-1 0,1 1-1,0-1 1,0 1 0,-1 0-1,1-1 1,0 1 0,0-1-1,0 1 1,0-1 0,0 1-1,-1-1 1,1 1 0,0-1-1,0 1 1,0-2 0,5-4-197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17268,'-10'2'217,"1"0"0,0 1 0,0 0 0,0 0 0,0 1 0,1 0 1,-1 1-1,1 0 0,0 0 0,1 1 0,-9 7 0,11-9-134,1-1 0,0 1 0,1 0 1,-1 1-1,1-1 0,0 1 0,0-1 0,0 1 0,0 0 0,1 0 0,0 0 0,0 0 0,0 1 0,1-1 0,0 1 1,0-1-1,0 0 0,1 1 0,0 0 0,0 8 0,1-11-42,-1 0-1,1 0 1,0 0 0,0-1-1,0 1 1,0 0 0,0 0-1,1-1 1,-1 1-1,1-1 1,0 1 0,0-1-1,0 0 1,0 0 0,0 0-1,3 2 1,-1-1 5,0 0 0,1-1 0,-1 1 0,1-1 0,0 0 0,0-1 0,0 1 0,9 1 0,-3-2 30,1 0 0,-1 0 0,0-1 0,1-1 0,-1 0 0,0 0 1,23-7-1,-27 6-2,0-1 0,0 0 1,-1 0-1,1-1 0,-1 0 1,1 0-1,-1 0 0,0-1 1,-1 0-1,1 0 0,5-8 1,-9 11-51,0 0 0,-1 0 0,1 0 0,-1 0 0,1-1 0,-1 1 0,0-1 0,0 1 1,0-1-1,-1 1 0,1-1 0,-1 0 0,1 1 0,-1-1 0,0 0 0,0 1 0,0-1 0,0 0 0,0 1 0,-1-1 1,1 0-1,-1 1 0,0-1 0,0 1 0,0-1 0,0 1 0,0-1 0,0 1 0,-1 0 0,1-1 0,-1 1 0,1 0 1,-1 0-1,-3-2 0,-1-2-71,-1 0-1,0 0 1,-1 1 0,1 0 0,-1 0 0,0 1 0,-11-5-1,-4 1 30,-36-9-1,36 10-188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16820,'14'8'1320,"6"-2"-968,10-6-184,12-7 560,5-3-264,5-3-504,3 2-256,-2-1-352,-5 2-32,-12-1 440,-9 1-144,-10 0-200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17180,'17'11'1385,"1"-2"0,27 11 0,18 9-370,-54-24-953,1 1 0,-1-1 0,-1 1 0,1 1 0,-1 0 0,0 0 1,8 10-1,-14-14-56,1 0 0,-2 1-1,1-1 1,0 0 0,-1 1 0,1-1 0,-1 1 0,0-1 0,0 1 0,0-1 0,-1 1 0,1 0 0,-1-1 0,0 1 0,0 0 0,0-1 0,-1 1 0,1 0 0,-1-1 0,0 1 0,0 0 0,0-1 0,0 1 0,-3 3 0,-4 7-284,-1 0 1,0-1 0,-1 0-1,0-1 1,-1 0 0,-1-1-1,1 0 1,-20 13 0,18-13-597,12-10 228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44 15811,'1'-2'142,"-1"1"1,0-1-1,0 0 0,0 0 0,0 1 0,0-1 0,0 0 0,0 0 0,0 1 1,-1-1-1,1 0 0,-1 0 0,1 1 0,-1-1 0,0 1 0,0-1 0,0 1 0,0-1 1,0 1-1,-2-3 0,2 3-29,-1 0 0,1 0 1,-1 1-1,1-1 0,-1 0 0,0 1 0,0-1 1,1 1-1,-1 0 0,0 0 0,0-1 1,0 1-1,1 0 0,-1 0 0,0 1 1,0-1-1,1 0 0,-1 1 0,0-1 1,-3 2-1,-7 2 228,1 1-1,-1 1 1,1 0 0,0 0 0,0 1 0,1 0 0,-18 17-1,9-6-286,2 1-1,-30 39 0,46-57-54,-26 42-116,25-40 87,0 1 0,0-1 0,1 1 0,0 0 0,0-1 0,0 1 0,0 0 0,0 0 0,1-1 0,-1 8 0,2-9 11,-1 0 0,1-1 1,-1 1-1,1-1 0,0 1 1,0-1-1,-1 0 0,1 1 0,0-1 1,0 0-1,0 1 0,1-1 1,-1 0-1,0 0 0,0 0 1,1 0-1,-1 0 0,0 0 1,1-1-1,-1 1 0,1 0 0,-1-1 1,3 1-1,44 11-148,-33-9 149,-8-2 17,5 1 4,-1 1 1,1 0-1,-1 1 0,0 0 0,15 8 1,-24-11-2,0 0 0,0 0 1,-1 1-1,1-1 1,0 0-1,-1 1 0,0-1 1,1 1-1,-1-1 0,0 1 1,0-1-1,1 1 0,-1 0 1,-1 0-1,1 0 1,0 0-1,0-1 0,-1 1 1,1 0-1,-1 0 0,1 0 1,-1 0-1,0 0 0,0 1 1,0-1-1,0 0 1,0 0-1,-1 0 0,1 0 1,0 0-1,-1 0 0,0 0 1,1-1-1,-1 1 1,0 0-1,0 0 0,0 0 1,-3 3-1,-3 7-71,-1 0 1,-1-1-1,0 1 1,-1-2-1,0 1 0,-1-2 1,0 1-1,0-1 1,-1-1-1,0 0 0,0-1 1,-1 0-1,-18 7 1,31-14 91,-1 0 0,1 1 1,-1-1-1,0 0 0,1 0 0,-1 0 1,1 0-1,-1 1 0,0-1 0,1 0 1,-1 0-1,1 0 0,-1 0 0,0 0 1,1 0-1,-1 0 0,1-1 0,-1 1 1,1 0-1,-1 0 0,0 0 1,1-1-1,-1 1 0,1 0 0,-1 0 1,1-1-1,-1 1 0,1 0 0,-1-1 1,1 1-1,0-1 0,-1 1 0,0-1 1,1-1-29,-1 1 0,1-1 0,0 1 1,0-1-1,0 0 0,0 1 0,0-1 0,0 1 1,0-1-1,0 1 0,1-3 0,6-25-60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14803,'1'0'93,"0"0"0,-1 1-1,1-1 1,0 0 0,0 1-1,-1-1 1,1 1 0,0-1-1,-1 1 1,1 0 0,-1-1-1,1 1 1,0 0 0,-1-1-1,1 1 1,-1 0 0,0-1-1,1 1 1,-1 0 0,0 0-1,1 0 1,-1-1 0,0 1 0,0 0-1,0 0 1,0 0 0,0 0-1,0 0 1,0-1 0,0 1-1,0 0 1,0 0 0,0 1-1,-10 35 1232,7-28-531,-7 28-188,2 0 0,1 1 0,2-1 0,2 1-1,2 0 1,4 61 0,9-13-217,-26-108-602,-12-22-16,11 19 234,2 0-1,0 0 1,-11-34 0,24 58 5,-1 1 1,1-1 0,0 1-1,0-1 1,0 1 0,0-1-1,0 1 1,0 0-1,0-1 1,0 1 0,0-1-1,0 1 1,0-1 0,0 1-1,0-1 1,0 1-1,1-1 1,-1 1 0,0-1-1,0 1 1,1 0 0,-1-1-1,0 1 1,0-1-1,1 1 1,-1 0 0,0-1-1,1 1 1,-1 0 0,1-1-1,18-4 139,33 10-328,-37-4-115,16 1-961,-1-1 1,50-7 0,-67 4 654,0 0 0,-1-1-1,0 0 1,1-1 0,-1 0 0,-1-1-1,1-1 1,21-13 0,-30 17 573,-1 0 0,0-1 0,0 1-1,0-1 1,0 1 0,-1-1 0,3-4 0,-3-4 796,-2 11-705,1 0 0,-1 0 1,1-1-1,-1 1 1,1 0-1,-1 0 0,1 0 1,-1 0-1,1 0 1,-1 0-1,0 0 0,1 0 1,-1 0-1,1 0 1,-1 0-1,1 0 0,-1 0 1,0 0-1,1 0 1,-1 0-1,1 1 1,-1-1-1,0 1 0,-4 1 192,1 0-1,0 1 1,-1-1-1,1 1 0,0 0 1,0 0-1,1 1 1,-1-1-1,1 1 0,-1 0 1,-4 7-1,0 2 210,0 0 0,-9 23 0,13-27-297,0 1-1,1 0 0,-3 11 1,6-18-134,-1 0 0,1 0 1,0-1-1,-1 1 0,1 0 0,0 0 1,1 0-1,-1-1 0,0 1 0,1 0 1,0 0-1,-1 0 0,1-1 0,0 1 1,0-1-1,2 4 0,-2-5-27,0 0 0,-1 0 0,1-1 0,0 1 0,-1 0 1,1 0-1,0-1 0,0 1 0,0-1 0,0 1 0,0-1 0,0 1 0,0-1 0,0 1 0,0-1 0,0 0 0,0 0 0,0 1 0,0-1 0,0 0 0,0 0 0,1 0 0,0 0 0,1-1-1,-1 1 1,1-1-1,-1 0 0,1 0 1,-1 0-1,0 0 1,0 0-1,3-1 0,3-4 16,0 0 0,0 0 1,10-11-1,58-76 595,-76 92-610,0 1 0,0 0 0,0 0 0,1-1 0,-1 1 0,0 0 0,0 0 0,0 0 1,0 0-1,1-1 0,-1 1 0,0 0 0,0 0 0,0 0 0,1 0 0,-1 0 0,0 0 0,0 0 0,0-1 1,1 1-1,-1 0 0,0 0 0,0 0 0,1 0 0,-1 0 0,0 0 0,0 0 0,1 0 0,-1 0 0,0 0 1,0 0-1,0 0 0,1 1 0,-1-1 0,0 0 0,1 0 0,1 10 134,-4 23 29,1-25-90,1-7-65,0 0 0,0 0 0,-1 0 0,1 0 0,0 0 0,0 0 0,0 0 1,0 0-1,0 0 0,0 0 0,1 0 0,-1-1 0,0 1 0,0 0 0,1 0 0,-1 0 0,1 0 0,-1 0 0,1 0 0,-1 0 0,1-1 0,-1 1 0,1 0 0,0 0 0,-1-1 0,1 1 0,0-1 0,1 2 0,0-2 9,-1 0-1,1 0 0,0 0 1,0 0-1,0-1 0,-1 1 0,1-1 1,0 1-1,0-1 0,-1 1 1,1-1-1,-1 0 0,1 0 0,3-2 1,25-16 112,-16 9-161,0 2 0,1-1 0,-1 2-1,2 0 1,-1 0 0,25-5 0,-38 11 9,0 1 0,0-1 0,0 1 0,0 0 0,0-1 0,0 1 0,0 0-1,0 0 1,0 1 0,0-1 0,0 0 0,0 1 0,0-1 0,0 1 0,0 0 0,0-1 0,0 1 0,-1 0 0,1 0 0,0 0 0,0 1 0,-1-1 0,1 0 0,-1 1 0,1-1 0,-1 1 0,0-1 0,1 1 0,0 1 0,1 4-44,-1 0 0,0-1-1,0 1 1,0 0 0,-1 0 0,1 13 0,3 12-338,-5-32 403,0 1-1,1-1 0,-1 0 1,0 0-1,0 1 1,0-1-1,0 0 1,0 1-1,0-1 1,0 0-1,0 1 1,1-1-1,-1 0 1,0 0-1,0 1 1,0-1-1,1 0 1,-1 0-1,0 0 1,0 1-1,1-1 1,-1 0-1,0 0 1,0 0-1,1 0 1,-1 1-1,0-1 0,1 0 1,-1 0-1,0 0 1,0 0-1,1 0 1,-1 0-1,0 0 1,1 0-1,-1 0 1,0 0-1,1 0 1,-1 0-1,0 0 1,1 0-1,-1 0 1,0 0-1,1 0 1,-1-1-1,0 1 1,0 0-1,1 0 1,-1 0-1,0 0 0,0-1 1,1 1-1,-1 0 1,0 0-1,0 0 1,0-1-1,1 1 1,-1 0-1,0 0 1,0-1-1,18-20 119,-14 15-172,17-19 14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18788,'-1'23'5118,"0"33"-4119,-9 95-469,-47 232-1,131-631 1862,6-45-2404,-79 289 11,0-1-8,0 1 1,1-1 0,-1 1-1,1-1 1,0 1-1,3-5 1,-4 8 6,-1 0 0,1 0 0,0 0 0,0 0 1,0 0-1,0 0 0,0 1 0,0-1 0,0 1 0,0-1 1,0 0-1,0 1 0,0 0 0,1-1 0,-1 1 0,0 0 0,0-1 1,0 1-1,1 0 0,-1 0 0,0 0 0,0 0 0,1 0 1,-1 0-1,0 1 0,0-1 0,0 0 0,3 1 0,9 3-17,0 1-1,0 0 1,17 10-1,-24-11 17,1 0-1,-1 0 1,0 0-1,0 1 1,-1 0-1,1 0 1,-1 1-1,4 5 1,-7-9 10,-1 1 0,0-1 1,0 0-1,0 1 0,-1-1 1,1 1-1,0-1 0,-1 1 1,0-1-1,1 1 1,-1-1-1,0 1 0,-1-1 1,1 1-1,0-1 0,-1 1 1,1-1-1,-1 1 0,0-1 1,1 1-1,-1-1 0,-1 0 1,1 1-1,0-1 0,0 0 1,-3 3-1,-4 5 69,0 0 0,0-1 0,-18 16-1,12-12 20,0-1-1,-1 0 0,0 0 1,-1-2-1,-1 0 1,-32 14-1,48-23-137,1-1 0,-1 0-1,0 1 1,1-1 0,-1 0 0,0 0 0,1 1-1,-1-1 1,0 0 0,1 0 0,-1 0 0,0 0-1,1 0 1,-1 0 0,0 0 0,1 0 0,-1 0-1,0 0 1,1 0 0,-1-1 0,0 1 0,1 0-1,-1 0 1,0-1 0,1 1 0,-1 0 0,0-1-1,1 0-3,-1 0 0,1 0-1,0 0 1,0 0-1,0 0 1,0 0-1,0 0 1,0 0-1,0 1 1,0-1 0,0 0-1,0 0 1,1 0-1,-1 0 1,0 0-1,0 0 1,1 0 0,21-37-892,-6 18 289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131 140 17180,'0'0'74,"0"0"0,0-1 1,-1 1-1,1 0 1,0-1-1,0 1 1,0 0-1,-1 0 0,1-1 1,0 1-1,0 0 1,-1 0-1,1-1 0,0 1 1,0 0-1,-1 0 1,1 0-1,0 0 0,-1 0 1,1-1-1,0 1 1,-1 0-1,1 0 1,0 0-1,-1 0 0,1 0 1,0 0-1,-1 0 1,1 0-1,0 0 0,-1 0 1,1 0-1,0 0 1,-1 0-1,1 0 0,0 1 1,0-1-1,-1 0 1,1 0-1,0 0 1,-1 1-1,-15 5 1011,7 1-950,0 0 1,1 0-1,0 1 1,0 0-1,1 0 1,0 1-1,0 0 1,1 1-1,0-1 0,1 1 1,0 0-1,0 1 1,-5 17-1,10-25-108,-1 0 0,0 0-1,1 1 1,-1-1 0,1 0 0,0 0-1,0 1 1,0-1 0,2 6-1,-2-8-18,1-1-1,-1 1 1,0 0-1,1 0 1,-1-1-1,1 1 1,-1 0-1,1-1 1,-1 1-1,1 0 1,-1-1-1,1 1 1,0-1-1,-1 1 1,1-1-1,0 1 1,-1-1-1,1 0 1,0 1-1,0-1 1,0 0-1,-1 1 0,1-1 1,0 0-1,0 0 1,0 0-1,0 0 1,-1 0-1,1 0 1,0 0-1,0 0 1,0 0-1,0 0 1,-1 0-1,1-1 1,0 1-1,0 0 1,0-1-1,-1 1 1,1 0-1,1-1 1,6-4 3,1 1 1,-1-1 0,0 0 0,0 0-1,0-1 1,-1 0 0,11-12-1,44-55 30,-52 60-21,0 1-1,8-10 27,-1 0 0,-1-1 0,-1 0 0,22-47 0,-36 69-42,-1 0 1,1 0-1,-1 0 1,0 0-1,1 0 1,-1 0 0,0 0-1,0 0 1,0 0-1,0 0 1,0 0-1,0 0 1,0 0 0,0-2-1,-1 3-2,1 0 0,0 0 0,0 0 0,0-1 1,-1 1-1,1 0 0,0 0 0,0 0 0,-1-1 0,1 1 0,0 0 0,0 0 0,-1 0 0,1 0 0,0 0 0,-1 0 0,1 0 1,0-1-1,0 1 0,-1 0 0,1 0 0,0 0 0,-1 0 0,1 0 0,0 0 0,-1 1 0,1-1 0,0 0 0,0 0 1,-1 0-1,-2 1 12,0 0 1,0 1 0,0-1 0,1 1 0,-1-1 0,0 1 0,-4 4 0,-3 4 71,1 0 0,1 0 0,-1 0 0,2 1 0,-12 20 0,16-25-71,0 0-1,0 0 1,1 0 0,0 0-1,0 1 1,0-1 0,1 1-1,0-1 1,0 1 0,1-1-1,0 1 1,0 0-1,1 9 1,0-13-112,-1-1 0,1 0 1,0 0-1,-1 0 0,1 0 0,0 0 1,0 0-1,0 0 0,1-1 0,-1 1 0,0 0 1,1-1-1,-1 1 0,1-1 0,-1 1 0,1-1 1,0 1-1,0-1 0,0 0 0,3 2 1,0-2-66,-1 0 0,0 1 1,0-2-1,0 1 0,1 0 1,-1-1-1,0 0 1,1 0-1,7-1 0,13-4-645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51 15523,'-2'0'294,"0"1"0,0-1 0,1 1 0,-1-1 0,1 1-1,-1 0 1,0-1 0,1 1 0,-1 0 0,1 0 0,0 0-1,-1 0 1,1 1 0,-2 1 0,-17 21 1837,18-22-1760,0 0-283,1 0 1,-1 0 0,1 0 0,0-1-1,0 1 1,0 1 0,0-1-1,0 0 1,0 0 0,0 0-1,1 0 1,-1 1 0,1-1-1,-1 0 1,1 0 0,0 1-1,0-1 1,0 0 0,0 1 0,1 2-1,0-4-72,0 1-1,0-1 0,0 1 1,0-1-1,0 0 0,0 1 1,1-1-1,-1 0 0,0 0 1,1 0-1,-1 0 0,1 0 1,-1 0-1,1 0 0,0-1 1,-1 1-1,1 0 0,-1-1 1,1 0-1,0 1 0,0-1 1,-1 0-1,1 0 0,0 0 1,0 0-1,3 0 0,175-7 220,-180 7-197,1 0 1,0-1-1,-1 1 0,1 0 0,-1 0 1,1 0-1,-1-1 0,1 1 1,-1 0-1,1 0 0,-1-1 1,1 1-1,-1 0 0,1-1 0,-1 1 1,0-1-1,1 1 0,-1-1 1,1 1-1,-1 0 0,0-1 0,0 1 1,1-1-1,-1 0 0,0 1 1,0-1-1,0 1 0,1-1 1,-1 1-1,0-1 0,0 1 0,0-1 1,0 0-1,0 1 0,0-1 1,0 1-1,0-1 0,0 0 0,-1 1 1,1-1-1,0 1 0,0-1 1,0 1-1,-1-2 0,-12-33 973,9 23-735,3 10-188,-1-3-92,0-1 0,1 0 1,-1 1-1,1-1 0,0-11 0,1 16-31,0 0-1,0-1 1,1 1 0,-1 0-1,0-1 1,1 1-1,-1 0 1,1 0-1,-1-1 1,1 1-1,-1 0 1,1 0 0,0 0-1,0 0 1,0 0-1,0 0 1,0 0-1,0 0 1,0 0-1,0 0 1,0 0-1,0 1 1,0-1 0,0 0-1,1 1 1,-1-1-1,0 1 1,0-1-1,1 1 1,1-1-1,40-5-364,-16 5 54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19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115 273 17724,'-2'-1'172,"1"-1"0,-1 1 1,1 0-1,-1 0 0,1-1 0,-1 1 1,0 0-1,1 0 0,-1 1 0,0-1 0,0 0 1,0 1-1,1-1 0,-1 1 0,0-1 1,0 1-1,0 0 0,0 0 0,0 0 1,0 0-1,0 0 0,0 0 0,0 1 1,0-1-1,1 1 0,-1-1 0,-3 2 1,1 0-45,0-1 0,1 1 0,-1 0 0,1 0 1,-1 0-1,1 1 0,0-1 0,0 1 0,0 0 1,0 0-1,0 0 0,-3 5 0,3-4-73,1 1 1,0-1-1,0 0 0,1 1 1,-1-1-1,1 1 0,-1 8 0,1-12-43,1 0-1,0 1 1,0-1-1,0 0 1,0 0-1,0 1 1,0-1-1,1 0 1,-1 0-1,0 1 1,1-1-1,-1 0 1,0 0-1,1 0 1,0 0-1,-1 1 1,1-1-1,0 0 1,-1 0-1,1 0 1,0 0-1,0-1 1,0 1-1,0 0 1,0 0-1,0 0 1,0-1-1,0 1 1,0 0-1,0-1 1,0 1-1,1-1 1,-1 0-1,0 1 1,2-1-1,3 1 15,1-1-1,0 0 1,-1 0 0,1 0-1,-1-1 1,1 0-1,-1 0 1,1-1-1,-1 0 1,1 0 0,-1-1-1,0 1 1,8-6-1,11-6 60,37-29-1,-61 42-81,23-18 55,-1 0 0,-1-2 0,39-46 0,-50 52-28,0 0 1,-1 0-1,0-1 0,-2 0 0,0-1 0,0 0 0,7-31 0,-14 36 22,-8 12-21,-9 16-18,4 0-8,2 0-1,0 1 1,1 1-1,0-1 1,2 2 0,0-1-1,1 1 1,1 0-1,1 0 1,1 0-1,-2 34 1,4-48-31,1 0 1,1 0 0,-1-1-1,1 1 1,-1 0-1,1 0 1,1-1-1,-1 1 1,4 7-1,-4-10 23,0 0 0,1 0-1,-1 0 1,1 0 0,-1-1-1,1 1 1,0 0 0,0-1-1,0 1 1,0-1 0,0 0 0,0 1-1,0-1 1,0 0 0,0 0-1,1-1 1,-1 1 0,0 0-1,1-1 1,3 1 0,22 0-90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19444,'1'5'265,"-1"-1"0,0 1 0,0 0-1,0 0 1,-1 0 0,0 0 0,0 0 0,0 0 0,-2 5-1,-4 22 506,6-27-698,0 0-1,1 0 1,0 0-1,1 1 1,-1-1 0,3 9-1,-3-12-65,0-1 0,1 0 0,-1 0 0,1 0-1,-1 0 1,1 0 0,0 0 0,-1 0 0,1 0 0,0 0 0,0-1 0,0 1-1,-1 0 1,1 0 0,0-1 0,0 1 0,0 0 0,0-1 0,0 1-1,1-1 1,-1 0 0,0 1 0,0-1 0,0 0 0,0 1 0,0-1 0,0 0-1,1 0 1,-1 0 0,0 0 0,0 0 0,0 0 0,0-1 0,1 1 0,1-1-1,12-3 53,0-1 0,0-1 0,0 0 0,-1-1 0,0-1 0,20-14 0,-13 8 138,32-15 0,-52 29-184,0-1 0,0 0 1,0 1-1,0-1 0,1 1 1,-1-1-1,0 1 0,0 0 0,0 0 1,1-1-1,-1 1 0,0 0 1,1 0-1,-1 0 0,0 0 0,0 0 1,1 1-1,-1-1 0,0 0 1,3 1-1,-4 0-5,1 0 0,-1-1 1,1 1-1,-1 0 0,1 0 1,-1-1-1,0 1 0,1 0 1,-1 0-1,0 0 0,0 0 1,1 0-1,-1-1 0,0 1 1,0 0-1,0 0 0,0 0 1,0 0-1,0 0 0,0 0 1,-1 1-1,-1 8 20,-1 1 0,-1-1 0,-7 16 0,8-20-29,0 1-44,2-6-20,0 1 1,0-1-1,0 0 1,0 1-1,1-1 1,-1 1-1,0-1 0,1 1 1,-1 0-1,1-1 1,0 1-1,0-1 1,-1 4-1,1-5 37,1 0 0,-1 0-1,0 0 1,0 0 0,0 1-1,0-1 1,1 0 0,-1 0 0,0 0-1,0 0 1,0 0 0,0 0-1,1 0 1,-1 0 0,0 0 0,0 1-1,1-1 1,-1 0 0,0 0-1,0 0 1,0 0 0,1 0 0,-1 0-1,0 0 1,0 0 0,0 0-1,1-1 1,-1 1 0,0 0 0,0 0-1,0 0 1,1 0 0,-1 0-1,0 0 1,0 0 0,0 0 0,1-1-1,-1 1 1,0 0 0,9-9-176,-5 6 7,10-8-292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86 18956,'-10'7'809,"0"0"1,1 0-1,-15 16 1,22-21-697,0 0 0,0 1 0,1-1 0,-1 1 0,1-1 0,-1 1 0,1-1 0,0 1 0,-1 5 0,1-7-58,1 0 0,0 1 1,0-1-1,0 0 1,0 1-1,0-1 0,0 0 1,1 0-1,-1 1 0,0-1 1,1 0-1,-1 0 1,1 1-1,-1-1 0,1 0 1,0 0-1,-1 0 0,1 0 1,0 0-1,0 0 1,0 0-1,1 1 0,0 0-43,1 0 1,0 0-1,-1 0 0,1-1 0,0 0 0,0 1 0,0-1 1,0 0-1,0 0 0,0-1 0,0 1 0,0-1 0,0 1 0,0-1 1,0 0-1,0 0 0,1 0 0,-1-1 0,0 1 0,0-1 1,0 0-1,0 1 0,3-3 0,-1 2 11,-1-1 1,1 0-1,-1-1 0,1 1 1,-1-1-1,0 0 1,0 0-1,0 0 0,0 0 1,0-1-1,-1 1 0,0-1 1,6-8-1,-6 7 8,-1-1 0,1 0 0,-1 0 0,-1 1 0,1-1 0,-1 0 0,1-8 0,-1 11-21,-1 1 1,0-1 0,0 0 0,0 0-1,0 0 1,-1 1 0,1-1 0,-1 0 0,1 0-1,-1 1 1,0-1 0,0 0 0,0 1-1,0-1 1,-1 1 0,1-1 0,-4-3-1,5 6-5,0 0-1,0 0 0,0 0 0,0 0 0,0-1 0,-1 1 0,1 0 0,0 0 0,0 0 0,0-1 0,0 1 0,0 0 0,0 0 0,0 0 0,0-1 0,0 1 0,0 0 0,0 0 0,0 0 0,0-1 0,0 1 0,0 0 0,0 0 0,0 0 0,0-1 0,0 1 0,0 0 0,0 0 0,0-1 0,0 1 1,0 0-1,1 0 0,-1 0 0,0 0 0,0-1 0,0 1 0,0 0 0,0 0 0,1 0 0,-1 0 0,0 0 0,0-1 0,0 1 0,0 0 0,1 0 0,-1 0 0,0 0 0,10-4 48,36-6 34,56-9-6,-89 17-85,1 1 0,-1 0 0,0 1 0,1 1 0,19 3 0,-31-4 4,0 1 0,0-1 0,0 0 0,0 1 0,0-1 0,0 1 0,0 0 0,0 0 0,0 0 0,0 0 0,0 0 0,-1 0 0,1 0-1,-1 0 1,1 1 0,-1-1 0,1 1 0,-1-1 0,1 1 0,-1 0 0,0-1 0,0 1 0,0 0 0,0 0 0,0 0 0,-1-1 0,1 1 0,0 4 0,-1 1-1,0 0 0,0-1 0,-1 1 0,0 0 0,0-1 0,-1 1 0,-2 6 1,-3 12 11,7-24-9,0-1-1,0 0 0,0 0 1,0 1-1,0-1 1,0 0-1,0 0 1,0 1-1,0-1 0,0 0 1,0 0-1,0 1 1,0-1-1,0 0 1,0 1-1,0-1 0,0 0 1,0 0-1,0 0 1,0 1-1,0-1 1,1 0-1,-1 0 0,0 1 1,0-1-1,0 0 1,0 0-1,1 0 1,-1 1-1,0-1 0,0 0 1,0 0-1,1 0 1,-1 0-1,0 0 1,0 1-1,0-1 0,1 0 1,13-2-3,18-12-30,-29 12 25,15-7 9,36-17-161,-50 25 122,0-1 0,0 1 0,-1 0 0,1 0 0,0 1-1,0-1 1,0 1 0,0 0 0,0 0 0,0 0 0,8 2-1,-10-2 6,0 2 0,1-1 0,-1 0 0,0 0 0,0 1-1,0-1 1,0 1 0,0-1 0,0 1 0,-1 0 0,1 0 0,0 0-1,1 4 1,-2-4 24,0-1 0,0 1 0,0-1 0,1 1 0,-1-1-1,0 1 1,1-1 0,-1 1 0,0-1 0,1 0 0,0 0 0,-1 0-1,1 0 1,0 0 0,-1 0 0,1 0 0,0-1 0,0 1 0,0-1-1,0 1 1,0-1 0,-1 0 0,4 1 0,5-3-19,1 0 0,-1-1 0,1 0 0,-1 0 0,0-1 0,0-1 0,0 1 0,0-2 0,9-6 0,-9 5-190,0 1 0,1 0 0,0 1-1,-1 0 1,2 1 0,-1 0 0,17-3 0,-27 7 187,-1 0 1,1 0 0,-1 0-1,1 0 1,-1 0 0,0 0-1,1 0 1,-1 0-1,1 0 1,-1 0 0,1 0-1,-1 0 1,1 0-1,-1 0 1,0 0 0,1 1-1,-1-1 1,1 0 0,-1 0-1,1 1 1,-1-1-1,0 0 1,1 0 0,-1 1-1,0-1 1,1 0-1,-1 1 1,0-1 0,0 1-1,1-1 1,-1 0-1,0 1 1,0-1 0,0 1-1,0-1 1,1 1 0,-1-1-1,0 0 1,0 1-1,0-1 1,0 1 0,0-1-1,0 1 1,0-1-1,0 1 1,0-1 0,0 1-1,0-1 1,-1 0 0,1 1-1,0 0 1,-11 29-335,6-20 1200,5-6-770,3-2 52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75 241 12259,'-8'7'969,"0"-1"-307,1 0-1,0 1 1,0 0 0,0 0-1,1 1 1,0-1 0,-9 18-1,14-25-587,1 1 0,0-1 0,-1 1 0,1-1 0,0 1-1,0 0 1,-1-1 0,1 1 0,0 0 0,0-1 0,0 1 0,0-1-1,0 1 1,0 0 0,0-1 0,0 1 0,0 0 0,0-1 0,0 1-1,1 0 1,-1-1 0,0 1 0,0-1 0,1 1 0,-1 0 0,0-1-1,1 1 1,-1-1 0,0 1 0,1-1 0,0 1 0,0 0 9,1 0 1,-1 0 0,1-1 0,0 1 0,-1-1 0,1 1-1,-1-1 1,1 0 0,0 0 0,0 0 0,3 0-1,3 0 5,1-1 0,-1 0-1,16-5 1,-12 2-78,0-1 0,-1 0-1,0-1 1,0 0 0,17-12 0,44-45-752,-72 63 726,6-3-588,-6 10 375,-9 23 474,1-5 228,7-23-414,1-1 0,-1 1 0,1 0 0,0 0 0,0 0 0,0 0-1,0 0 1,0-1 0,0 1 0,0 0 0,1 0 0,-1 0 0,1 0 0,-1-1-1,1 1 1,0 0 0,0 0 0,0-1 0,0 1 0,0-1 0,0 1 0,0-1-1,2 2 1,-1-2-6,0 0 0,0 0 0,0 0 0,0-1 0,0 1 0,0-1-1,0 1 1,0-1 0,1 0 0,-1 0 0,0 0 0,0 0 0,0 0-1,1 0 1,-1-1 0,0 1 0,0-1 0,0 1 0,0-1 0,3-1-1,7-4 7,0 0 0,0 0-1,0-1 1,-1-1 0,0 0-1,-1 0 1,0-1 0,0 0-1,0-1 1,9-13 0,-7 7-150,-1 0 1,0-1-1,-1 0 1,0-1-1,-2 0 1,8-25-1,-13 36 0,-2-1 0,1 1-1,-1 0 1,0-1-1,0 0 1,-2-11-1,1 18 70,0-1 1,0 1-1,0 0 0,0 0 0,-1 0 0,1 0 0,0-1 1,-1 1-1,1 0 0,-1 0 0,1 0 0,-1 0 0,0 0 1,0 0-1,1 0 0,-1 0 0,0 0 0,0 1 0,-1-2 0,1 1 9,-1 1-1,1 0 1,-1-1-1,1 1 1,0 0-1,-1 0 1,1 0-1,-1 0 1,1 0-1,-1 0 0,1 1 1,0-1-1,-1 0 1,1 1-1,-1-1 1,1 1-1,0-1 1,-1 1-1,1 0 0,-2 1 1,-5 4 69,0-1 0,0 1 0,1 1 0,0 0 0,0 0 0,1 0 0,0 1 0,0-1 0,-8 16 0,8-12 83,0 0 0,1 0 0,0 1 1,1 0-1,0 0 0,1 1 0,-2 12 1,4-21-273,1 0 0,-1 0 0,1 0 0,0 0 0,0 0 0,0 1 0,1-1 0,0 0 0,-1 0 0,2 0 0,-1 0 0,0-1 0,1 1 0,-1 0 0,1 0 0,0-1 0,0 1 0,1-1 0,-1 0 0,1 0 0,0 1 0,-1-2 0,1 1 0,1 0 0,-1-1 0,0 1 0,5 2 0,12 4-702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100 251 17684,'-2'-1'243,"-1"-1"-1,0 1 1,1 0 0,-1 1-1,0-1 1,0 0 0,0 1 0,0-1-1,0 1 1,0 0 0,0 0 0,0 0-1,1 1 1,-1-1 0,0 1 0,0-1-1,0 1 1,-4 2 0,4-1-127,0 0 0,0 0 0,1 0 1,-1 0-1,1 1 0,0-1 1,-1 1-1,1 0 0,0-1 0,0 1 1,1 0-1,-1 0 0,0 0 0,1 0 1,-2 7-1,2-8-57,0 1 1,0-1-1,1 1 1,-1-1-1,0 1 1,1-1-1,0 1 1,0-1-1,0 1 1,0 0-1,0-1 1,0 1-1,1-1 1,-1 1-1,1-1 0,-1 1 1,1-1-1,0 1 1,0-1-1,0 0 1,1 1-1,2 3 1,-1-4-7,-1 0 0,1 0 1,0 0-1,-1 0 0,1-1 1,0 1-1,0-1 0,1 0 0,-1 1 1,0-2-1,0 1 0,0 0 1,1-1-1,-1 1 0,0-1 0,1 0 1,-1 0-1,4-1 0,8 0-8,0-1 0,-1-1 0,1-1 0,-1 0 0,1 0 0,-1-2-1,-1 0 1,1 0 0,-1-1 0,0-1 0,0 0 0,-1-1 0,-1 0 0,1-1-1,-1-1 1,13-15 0,-20 18-62,-5 8-23,-9 15-18,9-12 49,0 0 0,0 0 0,0 0 0,0 0 0,1 1 0,0-1 0,0 0 0,0 0 0,0 1 0,0-1 0,0 0 0,1 0 0,0 0-1,0 0 1,1 4 0,-2-6 8,1 0 0,0 0-1,-1 0 1,1 1 0,0-1-1,0 0 1,0 0 0,0 0-1,0-1 1,0 1 0,0 0-1,0 0 1,0-1 0,1 1-1,-1 0 1,0-1 0,0 1-1,1-1 1,-1 1 0,0-1-1,1 0 1,-1 0-1,0 0 1,1 1 0,-1-1-1,0 0 1,1-1 0,-1 1-1,0 0 1,1 0 0,-1-1-1,0 1 1,1 0 0,-1-1-1,0 1 1,0-1 0,2-1-1,2 0 4,0-1-1,-1 0 0,1 0 0,-1 0 0,0-1 0,0 1 0,0-1 0,5-6 0,-7 8-9,-1 0-1,1-1 0,0 1 1,-1 0-1,1-1 0,-1 1 1,0-1-1,0 0 0,0 1 0,0-1 1,0 0-1,-1 0 0,1 0 1,-1 0-1,1 1 0,-1-1 0,-1-4 1,1 7 3,0 0-1,0-1 1,-1 1 0,1-1 0,0 1-1,0 0 1,-1-1 0,1 1 0,0 0 0,-1-1-1,1 1 1,0 0 0,-1 0 0,1 0 0,-1-1-1,1 1 1,-1 0 0,1 0 0,0 0 0,-1 0-1,1 0 1,-1-1 0,1 1 0,-1 0-1,1 0 1,-1 0 0,1 0 0,0 0 0,-1 1-1,1-1 1,-1 0 0,1 0 0,-1 0 0,1 0-1,-1 0 1,1 1 0,0-1 0,-1 0 0,1 0-1,0 1 1,-1-1 0,1 0 0,-1 0-1,1 1 1,-19 12-131,16-10 120,1-1 0,-1 1 1,1 0-1,0 0 0,-1 0 0,1 0 0,1 0 0,-1 0 1,0 0-1,1 1 0,0-1 0,0 0 0,-2 8 0,3-9 14,0-1-1,0 1 1,0 0-1,0 0 1,1 0-1,-1-1 1,1 1-1,-1 0 1,1 0-1,-1-1 1,1 1-1,0 0 1,0-1-1,0 1 1,0-1-1,0 1 1,0-1-1,0 0 0,1 1 1,-1-1-1,0 0 1,1 0-1,-1 0 1,1 0-1,-1 0 1,1 0-1,-1 0 1,1 0-1,2 0 1,14 6-6,0-1 0,1-1 1,0-1-1,24 3 0,78 1-11,-111-8 42,-1 0-1,0-1 1,0 0-1,0 0 1,0-1-1,14-4 1,-20 5-5,0 0 0,0 0 0,0-1 0,-1 0 0,1 1 0,0-1 0,-1 0 0,1 0 1,-1 0-1,1 0 0,-1-1 0,0 1 0,0-1 0,0 1 0,0-1 0,-1 0 0,1 0 0,-1 0 0,0 0 0,1 0 1,-1 0-1,0-3 0,1-3-84,-1-1 1,0 1-1,-1 0 1,0 0-1,-1 0 1,-2-18 0,-19-55-2146,1 5 616,16 39 826,2 2-196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18116,'-14'60'2524,"3"-13"-1116,2 0 1,1 0 0,0 61 0,8-96-1273,2 70 509,-1-73-617,0-1 0,0 1 0,1-1 0,0 1-1,1-1 1,0 0 0,4 8 0,-7-15-31,0-1 0,0 0 0,0 0 0,0 1 0,0-1 0,0 0 1,0 0-1,0 1 0,1-1 0,-1 0 0,0 0 0,0 0 0,0 1 0,0-1 0,0 0 0,1 0 0,-1 0 0,0 0 0,0 1 0,0-1 0,1 0 0,-1 0 0,0 0 0,0 0 0,0 0 0,1 0 1,-1 1-1,0-1 0,0 0 0,1 0 0,-1 0 0,0 0 0,0 0 0,1 0 0,-1 0 0,0 0 0,0 0 0,1 0 0,-1 0 0,0 0 0,1-1 0,4-11-122,0-19-133,-5 30 241,0-5-47,2-9-157,0-1 0,-2 0 0,0 1 0,-1-1 0,-4-23 0,10 55-3,-3-11 230,-1-1 0,1 1 0,0-1 0,1 0 0,4 7 0,-1-6 25,-1 0 1,1-1-1,0 1 0,0-1 0,0-1 0,1 1 0,-1-1 0,1 0 0,0-1 0,0 0 0,0 0 0,0 0 0,0-1 0,1 0 0,-1 0 0,0-1 0,1 0 0,-1 0 1,0 0-1,0-1 0,1-1 0,-1 1 0,0-1 0,0 0 0,0-1 0,0 1 0,-1-1 0,1-1 0,-1 1 0,12-9 0,-17 11-24,0 0 1,0-1-1,0 1 0,0 0 0,0-1 1,0 1-1,0 0 0,0-1 0,0 1 0,-1-1 1,1 1-1,-1-1 0,1 0 0,-1 1 1,1-1-1,-1 1 0,0-1 0,0 0 0,0-2 1,0 4-7,0-1 1,0 1 0,0-1 0,0 1 0,0 0-1,-1-1 1,1 1 0,0-1 0,0 1-1,0 0 1,-1-1 0,1 1 0,0 0 0,0-1-1,-1 1 1,1 0 0,0 0 0,-1-1 0,1 1-1,0 0 1,-1 0 0,1-1 0,-1 1 0,1 0-1,0 0 1,-1 0 0,0 0 0,0 0-3,0 0 0,-1 0 0,1 0 1,0 0-1,0 0 0,-1 1 0,1-1 1,0 0-1,0 1 0,0-1 1,-1 1-1,1-1 0,-2 2 0,-2 2 5,0 0 0,0 0 0,1 0 0,-1 0 0,1 1 0,0 0 0,-5 8 0,7-11 4,0 1 1,1-1 0,-1 1-1,1-1 1,0 1-1,0 0 1,0-1 0,0 1-1,0 0 1,1 0-1,-1 0 1,1-1-1,0 1 1,-1 0 0,2 0-1,-1 0 1,0 0-1,1 5 1,0-7-1,0 0 0,0 0 0,0 1 0,-1-1 1,1 0-1,0 0 0,0 0 0,0 0 0,1 0 0,-1-1 0,0 1 0,0 0 0,0 0 1,1-1-1,-1 1 0,0-1 0,1 1 0,-1-1 0,0 0 0,1 1 0,-1-1 0,1 0 1,-1 0-1,1 0 0,-1 0 0,3 0 0,3-1 14,1 1 1,-1-2-1,13-2 0,0-2-69,0-2 0,0 0 0,-1 0-1,30-20 1,63-53-1859,-111 84 926,-6 8 689,-10 18 481,13-25-206,-3 5 156,1 0 0,1 0 0,0 0 0,0 0 1,-2 11-1,5-18-123,-1 0 0,1 0 0,0 0 0,0 0 0,0-1 1,0 1-1,1 0 0,-1 0 0,0 0 0,1 0 0,-1 0 0,1 0 1,0 0-1,0 1 0,0-2-54,0 0 1,0 0 0,0 0-1,0 0 1,0-1-1,0 1 1,0 0 0,0-1-1,0 1 1,0-1-1,1 1 1,-1-1 0,0 1-1,0-1 1,0 0-1,1 0 1,-1 1 0,0-1-1,0 0 1,1 0-1,-1 0 1,0-1 0,0 1-1,3-1 1,-1 1-16,0-1 0,0 0 0,0-1 0,0 1 0,0 0 0,0-1 0,0 0 0,-1 0 0,6-3 0,10-11-303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17380,'0'0'1424,"-2"5"-1008,2 0-320,5 4 232,0 0-432,5-4 152,2 1-152,1-3-160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18084,'-16'28'1065,"2"1"1,0 0 0,2 1-1,-14 56 1,21-66-774,2-1 1,0 1 0,1 1-1,1-1 1,1 0 0,1 0-1,0 0 1,8 35 0,-7-48-276,0-1 1,0 1 0,0-1 0,1 1 0,0-1 0,0 0 0,1-1-1,0 1 1,0 0 0,8 8 0,-10-12-24,1 0 1,-1 0-1,1 0 1,0 0-1,0 0 0,0 0 1,0-1-1,0 1 0,0-1 1,0 0-1,1 0 0,-1 0 1,0-1-1,1 1 1,-1-1-1,0 0 0,1 0 1,-1 0-1,0 0 0,1 0 1,-1-1-1,0 0 1,5-1-1,6-3-55,-1-1 0,1-1 0,-1 0-1,0-1 1,-1 0 0,0-1 0,13-13 0,0 2-68,-24 20 126,-1-1 0,1 1 0,-1-1 0,1 1 0,-1 0 0,1-1 0,-1 1 0,1 0 0,0-1 0,-1 1 0,1 0 0,-1 0 0,1-1 0,0 1 0,-1 0 0,1 0 0,0 0 0,-1 0 0,1 0 0,0 0 0,-1 0 0,1 0 0,-1 0 0,1 1 0,0-1 0,-1 0 0,1 0 0,0 0-1,-1 1 1,1-1 0,-1 0 0,1 1 0,-1-1 0,1 0 0,0 2 0,13 21-7,-5-7 11,-5-11-16,0-1 1,1 0 0,0-1 0,-1 1-1,1-1 1,1 0 0,-1 0-1,0 0 1,1-1 0,-1 0-1,1 0 1,0 0 0,0-1 0,0 0-1,0 0 1,0-1 0,0 1-1,0-1 1,0 0 0,6-2 0,16-1-452,0-1 1,52-16 0,-65 16 196,15-4-180,-19 3 123,1 2 0,0 0 0,0 0 0,0 1 0,20 0 0,-31 2 312,0 0 1,0 0-1,-1 0 1,1 1-1,0-1 1,0 0-1,-1 1 1,1-1-1,0 1 1,-1-1-1,1 1 1,0-1 0,-1 1-1,1-1 1,-1 1-1,1-1 1,-1 1-1,1 0 1,-1-1-1,1 1 1,-1 0-1,1 0 1,-1-1-1,0 1 1,0 0 0,1 0-1,-1-1 1,0 1-1,0 0 1,0 0-1,0 0 1,0 1-1,-1 29 198,0-30-170,-12 187 1965,15-100-1463,0 39-234,-3-105-228,-1 0 1,-1 0-1,-9 35 1,9-47 68,0-1 0,-1 0 0,0 0 0,0 0 0,-1-1 0,0 1 0,-10 11 0,13-18-46,0 1 1,0-1 0,-1 0-1,1 1 1,-1-1 0,1 0-1,-1 0 1,0-1 0,1 1-1,-1-1 1,0 1 0,0-1-1,0 0 1,0 0 0,0 0-1,-1 0 1,1-1 0,0 1-1,0-1 1,0 0 0,-1 0-1,1 0 1,0 0 0,0-1-1,0 1 1,-5-2 0,4 0-15,1 0 0,0 1 0,0-1 0,0 0 1,0-1-1,0 1 0,0 0 0,1-1 0,-1 0 0,1 1 1,0-1-1,-1 0 0,1 0 0,1 0 0,-1-1 0,0 1 1,1 0-1,-2-4 0,-2-9-11,0-1 0,-3-25 1,7 37-61,-4-24-175,1 0-1,2 0 1,2-48-1,1 62 90,1 1-1,0 0 1,0 0-1,2 0 1,0 1-1,0-1 1,1 1-1,1 0 1,11-20-1,-11 26-5,0 0 1,0 0-1,1 0 0,0 1 0,0 0 0,1 0 0,-1 1 0,1 0 1,1 0-1,-1 1 0,1 0 0,12-4 0,10-2-342,1 1-1,38-5 0,-25 6 30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18372,'-8'5'2320,"4"0"-1487,7-4-257,8-1 1216,17-1-520,9-4-207,12 3-489,5-3-152,12-1-176,1 2-48,-1 1-344,-5 2-248,-13 1-552,-9 3-297,-16 0 1841,-10-1-888,-19 3-184,-5-2-136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60 12139,'-1'-1'269,"-1"0"0,1 0 1,0 0-1,0 0 1,0 0-1,0 0 1,0 0-1,1 0 1,-1 0-1,0 0 0,0 0 1,1-1-1,-1 1 1,1 0-1,-1-1 1,1 1-1,-1 0 1,1-3-1,0 3-61,0 0-1,0 0 1,0 0-1,1 0 1,-1 0-1,0 0 1,1 0-1,-1 0 1,1 1 0,-1-1-1,1 0 1,-1 0-1,1 0 1,0 0-1,-1 1 1,1-1-1,0 0 1,0 0 0,0 0-1,3-1 70,0 0 0,-1 0-1,1 0 1,0 0 0,0 1 0,0-1-1,0 1 1,0 0 0,0 0 0,8 0-1,-6 1-182,1 0 0,-1 0 0,1 1 0,-1 0 0,0 0 0,0 0 1,1 1-1,-1 0 0,0 0 0,0 0 0,-1 1 0,1 0 0,0 0 0,8 7 0,-10-6-73,0 0 0,0 0 1,-1 0-1,1 0 0,-1 1 0,0-1 0,-1 1 1,1 0-1,-1 0 0,0 0 0,0 0 0,0 0 1,-1 0-1,0 1 0,0-1 0,0 0 1,-1 1-1,1 5 0,-2 4-7,0 0 0,-1 0-1,-1 0 1,0 0 0,-1-1 0,0 1 0,-1-1 0,-10 19 0,-67 108 36,55-97-33,-10 13-2,10-15 10,1 1 1,-23 55-1,47-92-23,-1-1 0,2 1 1,-1 0-1,0 0 1,1 0-1,1 1 1,-1 11-1,1-16-3,0 0 0,0-1 1,0 1-1,1 0 0,-1 0 1,1-1-1,-1 1 0,1 0 0,0-1 1,0 1-1,-1-1 0,1 1 0,0-1 1,1 1-1,-1-1 0,0 1 1,0-1-1,0 0 0,1 0 0,-1 0 1,1 0-1,-1 0 0,1 0 1,-1 0-1,1 0 0,0-1 0,-1 1 1,1 0-1,0-1 0,-1 0 0,4 1 1,5 0-15,0 0 0,0-1 1,0 0-1,0-1 0,0 0 1,0-1-1,0 0 0,0 0 0,12-5 1,13-7-587,36-19 1,-57 27 263,9-6-515,0 0-1,-1-1 1,-1-2 0,25-20-1,-26 16-182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 19972,'-3'0'1833,"9"0"-1129,6 0-248,12-5 1016,5 2-216,12-2-471,8-1-177,14 2-152,6-2-40,4 0-264,3 0-248,-4 2-680,-2-2-480,-10 1 999,-7-3-191,-11 0-216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6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20812,'3'12'1889,"9"-10"-1193,7-4-272,11-3 944,6 1-407,11-2-361,3-5-152,5 2-360,-3 2-208,-8 3-840,-8-1-449,-12 1 1097,-10 4-224,-14-3-248</inkml:trace>
  <inkml:trace contextRef="#ctx0" brushRef="#br0" timeOffset="1">31 199 14099,'0'8'2104,"8"0"-799,7-5-465,8-3 2441,5-3-1665,10-1-520,5 0-128,8-2-359,2 0-249,0-1-905,-5 0-399,-1 7 760,-4 0-184,-4-2-160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39 16692,'9'-6'1049,"-5"4"-714,0-1 0,0 1 0,0-1 0,-1 0 0,1 0 0,-1 0 0,0 0 0,5-8 0,-37 35 4158,-11 7-4029,-14 19-553,1 1 0,4 3-1,1 2 1,-48 74 0,89-121-1745,5-13 695,7-22 87,-1 7 460,-2-11-342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2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15459,'10'7'2185,"3"2"-1209,4-4-232,6 10 1161,5-2-521,3 2-160,6 4-360,-1-2-160,4 3-303,1 2-177,-6-4-569,3 1-463,-5-6 688,2-4-96,0-5-112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0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41 15739,'-1'0'149,"0"1"-1,0-1 0,0 1 0,0 0 0,0 0 1,0 0-1,0-1 0,0 1 0,1 0 0,-1 0 0,0 0 1,1 0-1,-1 0 0,1 0 0,-1 0 0,1 0 1,-1 1-1,1-1 0,0 0 0,0 0 0,-1 2 1,2-2-22,0 0 1,-1 0 0,1 0 0,0 0-1,0 0 1,0 0 0,0 0-1,0-1 1,0 1 0,0 0 0,0 0-1,0-1 1,0 1 0,1-1 0,-1 1-1,0-1 1,0 0 0,1 1 0,-1-1-1,3 0 1,8 3 207,1-1 1,0-1-1,0 0 1,0-1-1,21-2 1,66-13 531,-74 10-638,61-7 94,-53 9-306,1-2 1,-1-2-1,43-14 1,-44 7-77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17004,'0'10'1736,"1"-3"-1008,1-3-256,12 4 969,-1-4-233,14-1-424,3 0-144,8-3-208,0 1-152,1-2-672,1-5-456,-5 2 744,-1-8-176,-7 1-120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9 513 15555,'0'3'449,"-8"24"1238,9-16-530,-1-11-1094,1 0 0,-1 0 0,0 1 0,1-1-1,-1 0 1,0 0 0,1 0 0,-1 0 0,0 0-1,1 0 1,-1 0 0,0 0 0,1 0 0,-1 0-1,0 0 1,1 0 0,-1 0 0,0 0 0,1 0-1,-1 0 1,0 0 0,0 0 0,1 0-1,-1 0 1,0 0 0,1-1 0,-1 1 0,0 0-1,1 0 1,-1 0 0,0-1 0,16-9 678,-1-1 1,0-1-1,16-16 1,12-10 86,143-122 1340,-146 120-1794,-1-1 1,45-63-1,-76 94-322,-2-1-1,1 1 1,-1-1-1,-1 0 0,0 0 1,6-21-1,-31 100-72,13-48 14,1 1 0,0-1 0,-2 29 0,7-48 6,1 1 1,0-1-1,0 1 1,0 0-1,0-1 0,0 1 1,0 0-1,0-1 1,0 1-1,0-1 0,1 1 1,-1 0-1,1-1 0,0 1 1,-1-1-1,1 1 1,0-1-1,0 0 0,0 1 1,-1-1-1,2 0 1,-1 1-1,0-1 0,0 0 1,0 0-1,3 2 1,-2-3-3,0 1 1,1 0-1,-1-1 1,1 0-1,-1 0 1,1 1-1,-1-1 1,0-1-1,1 1 1,-1 0-1,1 0 1,-1-1-1,0 0 1,1 1-1,-1-1 1,0 0-1,5-2 1,6-5-2,0 0 1,0 0-1,0-1 1,-1-1-1,0 0 1,-1 0 0,13-16-1,-7 5 8,-1 0 1,-1-1-1,17-33 0,-23 38-57,-9 15-11,-1 3-10,-12 26-94,3-2 37,3-12 3,0 1 0,2 0 0,-1 1 0,2-1-1,0 1 1,1 0 0,-2 28 0,5-42 40,0 0 0,0 1-1,0-1 1,0 0 0,1 0 0,-1 0-1,0 1 1,1-1 0,-1 0 0,1 0 0,-1 0-1,1 0 1,0 0 0,-1 0 0,1 0-1,0 0 1,0 0 0,0 0 0,0-1 0,0 1-1,0 0 1,0 0 0,0-1 0,0 1-1,0-1 1,0 1 0,0-1 0,0 1 0,1-1-1,-1 0 1,0 0 0,0 1 0,0-1-1,1 0 1,-1 0 0,0 0 0,0 0 0,3-1-1,3 1-264,1-1 0,-1-1 0,1 1 0,13-6 0,10-5-752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15275,'-60'53'3420,"44"-40"-2720,1 0 0,0 1 0,1 1 0,0 0 0,1 1 1,-13 21-1,25-35-652,0-1-1,0 1 1,1-1 0,-1 1 0,0 0 0,1-1 0,-1 1 0,1 0 0,-1 0-1,1-1 1,0 1 0,0 0 0,-1 0 0,1 0 0,1-1 0,-1 1 0,0 0-1,0 0 1,1 0 0,-1-1 0,1 3 0,0-3-14,1 1-1,-1-1 1,0 0-1,0 1 1,1-1 0,-1 0-1,0 0 1,1 0-1,-1 0 1,1 0 0,0-1-1,-1 1 1,1 0-1,0-1 1,-1 1 0,1-1-1,0 0 1,0 1-1,-1-1 1,1 0 0,3 0-1,9 0 76,-1-1 1,1-1-1,0 0 0,0-1 0,-1 0 1,0-1-1,1 0 0,-2-1 1,1-1-1,0 0 0,-1 0 0,0-2 1,-1 1-1,0-2 0,17-14 0,-26 21-82,0 0 0,-1 1 0,1-1 0,-1 0 0,0 0 0,1 0 0,-1 0 0,0 0 0,0 0 0,0-1 0,0 1 0,-1 0 0,1 0 0,-1-1 0,1 1 0,-1 0 0,0-1 0,0-1 0,0 2-23,-1 1 1,1-1 0,-1 1-1,0 0 1,0 0 0,1-1-1,-1 1 1,0 0 0,0 0-1,0 0 1,0 0 0,0 0-1,-1 0 1,1 0 0,0 1-1,0-1 1,-1 0 0,1 1-1,0-1 1,-1 1 0,1-1-1,-1 1 1,1-1 0,0 1-1,-1 0 1,1 0 0,-1 0-1,1 0 1,-3 0 0,-4 0-135,1 0 0,0 0 0,-1 1 0,1 0 0,0 0 0,0 0 0,0 1 0,-9 4 0,0 1-1141,1 0-1,-20 14 1,21-12 383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14459,'19'4'1165,"1"0"1,-1-1-1,0 0 0,39-2 1,81-11 1056,-91 5-1802,779-32 1188,46-5-1429,-673 16 50,-102 10 57,1 5 0,121 3 0,-171 12-182,-46-4-97,1 1 1,-1 0-1,1-1 0,-1 1 1,0 1-1,1-1 0,-1 0 0,0 1 1,0 0-1,0-1 0,3 4 1,-5-5-20,-1 0 1,0 0 0,0 0 0,0 1 0,0-1 0,1 0 0,-1 0 0,0 0-1,0 1 1,0-1 0,0 0 0,0 0 0,0 1 0,1-1 0,-1 0 0,0 0-1,0 1 1,0-1 0,0 0 0,0 0 0,0 1 0,0-1 0,0 0 0,0 0-1,0 1 1,0-1 0,0 0 0,-1 0 0,1 1 0,0-1 0,0 0 0,0 0-1,0 1 1,0-1 0,0 0 0,-1 0 0,1 1 0,0-1 0,0 0 0,0 0-1,0 0 1,-1 0 0,1 1 0,0-1 0,0 0 0,-1 0 0,1 0 0,0 0-1,0 0 1,-1 0 0,1 0 0,0 0 0,0 0 0,-1 0 0,1 1 0,0-1-1,0 0 1,-1 0 0,1-1 0,0 1 0,-2 1-53,1-1 1,0 0-1,0 0 0,0 0 0,0 0 1,0 0-1,0 0 0,0 0 1,0 0-1,0 0 0,0-1 1,-1 1-1,1 0 0,0-1 1,-1 0-1,-7-11-204,3-3-91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10 123 13979,'-10'17'1944,"10"-11"-703,6-3-409,14-3 1640,4-8-767,16 0-409,3-4-144,7-1-368,4-2-431,1 0-1106,3 1-511,-4-7 1056,-1 0-288,-10 0-224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14651,'2'-2'285,"1"0"0,-1 0 0,1 0 0,-1 0 0,1 1 0,0-1 0,0 1 0,5-2 0,-4 1 83,13-5 119,1 1-1,-1 0 1,1 1 0,1 1 0,-1 1-1,0 0 1,1 2 0,0 0 0,-1 1-1,25 3 1,-39-3-448,0 1-1,-1-1 0,1 1 1,-1 0-1,0 0 0,1 0 1,-1 0-1,0 0 1,1 1-1,-1 0 0,0 0 1,0-1-1,0 2 0,0-1 1,-1 0-1,1 1 0,-1-1 1,1 1-1,-1 0 1,0-1-1,4 7 0,-5-5-16,0 0 0,0 0 0,0 1 0,0-1 0,-1 0 0,0 0 0,0 0 0,0 1 0,0-1 0,-1 0 0,1 0 0,-1 1 0,0-1 0,0 0 0,-1 0 0,1 0 0,-1 0 0,-2 4 0,-8 12 120,-1 0 0,0-1 0,-21 22 0,-2 4 123,10-13-87,6-7 42,-24 39 0,40-58-193,1 1-1,-1-1 1,1 1-1,0 1 1,1-1-1,0 0 1,0 0-1,0 1 1,1-1 0,0 1-1,1 10 1,0-16-27,0 0 1,0 0-1,0-1 1,1 1-1,-1 0 1,1-1-1,-1 1 1,1 0-1,0-1 1,-1 1-1,1-1 1,0 1-1,0-1 1,0 1 0,0-1-1,1 0 1,-1 1-1,0-1 1,0 0-1,3 1 1,-1 0-6,0 0 1,0-1 0,1 0 0,-1 1-1,1-1 1,-1-1 0,1 1-1,-1 0 1,6-1 0,6 0-13,-1 0 1,1-2 0,25-5-1,-19 3 13,0-2 0,-1-1 0,23-10 0,-33 13 57,0-1-1,-1 0 1,0-1 0,0 0-1,-1 0 1,0-1-1,0 0 1,10-11 0,-17 16-27,0 1 0,0 0 0,0 0-1,0-1 1,0 1 0,0 0 0,0-1 0,0 1 0,-1-1 0,1 1 0,-1-1 0,1 0 0,-1 1 0,0-1 0,1 1 0,-1-1 0,0 0 0,0 1 0,0-1 0,0 0 0,-1 1 0,1-1 0,0 1 0,-1-1 0,1 0 0,-1 1 0,1-1 0,-1 1-1,0-1 1,0 1 0,1 0 0,-1-1 0,0 1 0,0 0 0,0 0 0,-1-1 0,1 1 0,0 0 0,0 0 0,-1 0 0,-1-1 0,-4-2 56,0 0 0,0 1 0,0 0 0,-1 0 0,1 0 0,-1 1 1,-12-2-1,1 1-92,0 1 1,0 1 0,0 1-1,-1 1 1,-20 3 0,37-3-61,3-2 21,-1 1-1,0 0 1,1 1-1,-1-1 0,0 0 1,0 0-1,1 0 1,-1 0-1,0 0 0,1 1 1,-1-1-1,0 0 1,1 1-1,-1-1 0,1 0 1,-1 1-1,1-1 1,-1 1-1,1-1 0,-1 1 1,1-1-1,-1 1 1,1-1-1,-1 1 1,1-1-1,-1 2 0,3 0-1296,4-4 902,7-8-63,2-9-259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25 394 17436,'-24'38'3306,"24"-38"-3207,0 0 1,1 0 0,-1 0-1,0 0 1,1 0-1,-1 1 1,1-1 0,-1 0-1,1 0 1,-1 0-1,0 0 1,1-1 0,-1 1-1,1 0 1,-1 0 0,0 0-1,1 0 1,-1 0-1,0 0 1,1-1 0,-1 1-1,1 0 1,-1 0-1,0 0 1,1-1 0,17-12 569,-1 0-1,0-2 1,21-23 0,-8 9-233,266-281 1543,-282 298-1938,-6 13-31,-7 1-11,0-1 0,0 1 0,0 0 0,0 0 1,0 0-1,0 0 0,-1 0 0,1 0 0,-1 0 0,1 3 0,8 53-80,-6-37-67,0 0-1,1 0 1,2 0 0,0 0-1,1-1 1,12 25-1,-17-42 112,-1-1 0,0 0 0,1 0 0,0 0 1,-1 0-1,1 0 0,0 0 0,0 0 0,0 0 0,0-1 0,0 1 0,5 2 0,11 1-276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15275,'0'-1'51,"0"1"0,0 0 0,0 0 0,0 0-1,0 0 1,0 0 0,1-1 0,-1 1 0,0 0-1,0 0 1,0 0 0,0 0 0,0 0 0,0 0-1,1 0 1,-1-1 0,0 1 0,0 0 0,0 0-1,0 0 1,0 0 0,1 0 0,-1 0 0,0 0 0,0 0-1,0 0 1,0 0 0,1 0 0,-1 0 0,0 0-1,0 0 1,0 0 0,0 0 0,1 0 0,-1 0-1,0 0 1,0 0 0,0 0 0,0 0 0,0 1 0,1-1-1,-1 0 1,0 0 0,0 0 0,0 0 0,0 0-1,0 0 1,0 0 0,1 1 0,-1-1 0,0 0-1,0 0 1,0 0 0,4 15 1688,0 24 79,-4-35-1599,20 214 1714,-14-178-1759,1 0-1,2-1 1,20 53 0,-28-90-163,17 37 242,-17-38-221,0 1 0,0 0 0,1-1-1,-1 1 1,0-1 0,1 1 0,-1-1-1,0 1 1,1-1 0,0 0 0,-1 0-1,1 0 1,0 0 0,-1 0 0,1 0-1,0 0 1,4 0 0,-5-1-3,1 0-1,-1 0 1,0 0 0,1 0 0,-1-1 0,1 1-1,-1-1 1,0 1 0,1-1 0,-1 1 0,0-1 0,1 0-1,-1 1 1,0-1 0,0 0 0,0 0 0,0 0-1,0 0 1,0 0 0,0 0 0,0-1 0,1-1 0,18-31 377,-20 33-398,13-30 199,-2 0-1,0-1 0,-2 0 0,6-49 1,-6 14-94,-1-84 0,-10 106-111,-11-67 0,6 58-91,7 54 87,0-1 1,0 1 0,0-1-1,0 1 1,0-1 0,1 1-1,-1-1 1,0 1 0,0-1-1,0 1 1,1-1 0,-1 1-1,0-1 1,1 1 0,-1 0-1,0-1 1,1 1 0,-1-1-1,0 1 1,1 0 0,-1-1-1,1 1 1,-1 0 0,1-1-1,-1 1 1,1 0 0,-1 0-1,1 0 1,-1-1 0,1 1-1,-1 0 1,1 0 0,-1 0-1,2 0 1,25-2-51,-13 1 40,325-69-66,-91 15-62,-216 49 19,36-6-201,-62 12 247,1-1 0,0 1 0,0 0 0,0 1 0,-1 0-1,1 0 1,9 2 0,-15-2 47,1-1 0,-1 1-1,0 0 1,1-1-1,-1 1 1,0 0 0,1 0-1,-1 0 1,0 0 0,0 0-1,0 0 1,0 0 0,0 0-1,0 1 1,0-1-1,0 0 1,-1 1 0,1-1-1,0 2 1,0 0 0,0 1 0,0-1 0,0 0 0,-1 1-1,0-1 1,0 1 0,0-1 0,0 5 0,-2 6 58,-1 0 0,0 0 0,-7 16 0,8-24 19,-9 26 72,2-10-30,2-1 0,1 1-1,0 0 1,2 1 0,-3 32 0,7-54-245,0-1 130,0 1 0,0-1-1,-1 0 1,1 0-1,0 1 1,0-1-1,0 0 1,0 0-1,0 0 1,0 1-1,0-1 1,0 0 0,0 0-1,0 1 1,0-1-1,0 0 1,0 0-1,0 1 1,0-1-1,0 0 1,0 0-1,0 1 1,0-1-1,1 0 1,-1 0 0,0 0-1,0 1 1,0-1-1,0 0 1,0 0-1,1 0 1,-1 1-1,0-1 1,0 0-1,0 0 1,1 0 0,-1 0-1,0 0 1,0 0-1,0 1 1,1-1-1,-1 0 1,0 0-1,0 0 1,1 0-1,-1 0 1,2-1-363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21 18220,'5'-6'2052,"5"-8"401,-8 13-1331,-2 11 79,-26 94 163,14-56-1076,-5 16 276,-13 103-1,30-164-540,0-1-1,-1 1 0,1-1 1,0 0-1,0 1 0,1-1 1,-1 1-1,0-1 0,1 0 1,-1 1-1,1-1 0,0 0 1,1 4-1,-1-6-15,-1 1 0,0-1 0,1 0 1,-1 0-1,0 1 0,1-1 0,-1 0 0,0 0 0,1 0 0,-1 1 1,1-1-1,-1 0 0,0 0 0,1 0 0,-1 0 0,1 0 1,-1 0-1,0 0 0,1 0 0,-1 0 0,1 0 0,-1 0 0,0 0 1,1 0-1,-1 0 0,1 0 0,0-1 0,17-12 135,8-19-8,0-1 0,-2-1 0,24-45 0,18-27-44,-65 105-90,0 0 0,-1 0 0,1-1 1,0 1-1,0 0 0,0 0 0,0 0 1,0 0-1,0 0 0,0 0 0,0 0 1,1 1-1,1-2 0,-3 2 0,0 0 0,0 1 0,1-1-1,-1 0 1,0 0 0,1 0 0,-1 1 0,0-1-1,0 0 1,0 1 0,1-1 0,-1 0 0,0 0-1,0 1 1,0-1 0,0 0 0,0 1 0,0-1 0,1 0-1,-1 1 1,0-1 0,0 0 0,0 1 0,0-1-1,0 1 1,0-1 0,0 0 0,0 1 0,-1-1-1,1 0 1,0 1 0,-8 41-24,8-40 23,-12 42-32,5-22-143,2 0 0,0 0 0,-1 25 0,6-47 150,-1 1-1,1-1 1,0 1-1,0-1 1,0 1-1,0-1 0,0 1 1,0-1-1,0 1 1,0 0-1,0-1 1,0 1-1,0-1 0,0 1 1,0-1-1,0 1 1,0-1-1,0 1 1,1-1-1,-1 1 0,0-1 1,0 0-1,1 1 1,-1-1-1,0 1 1,1-1-1,-1 0 0,0 1 1,1-1-1,-1 1 1,1-1-1,-1 0 1,0 0-1,1 1 1,-1-1-1,1 0 0,-1 0 1,1 0-1,-1 1 1,1-1-1,-1 0 1,1 0-1,-1 0 0,1 0 1,-1 0-1,1 0 1,-1 0-1,1 0 1,-1 0-1,1 0 0,-1 0 1,1 0-1,-1-1 1,1 1-1,-1 0 1,1 0-1,-1 0 0,1-1 1,-1 1-1,1 0 1,-1-1-1,0 1 1,1-1-1,15-9-426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17612,'0'7'1912,"8"-1"-1032,5 0-336,9-3 1713,5 0-1017,7 0-640,6-1-112,8-2-191,1 0-153,-2-2-457,-4-1-327,-7 0-608,-9-1 1024,-17-1-232,-10-1-184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3:3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16644,'10'23'2112,"7"-7"-1280,8-10-256,9-1 977,7-5-457,5-3-176,6-5-872,0-5-824,-2-9 768,-6-3-168,-8-5-256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33 21685,'-6'-18'3078,"4"16"-3015,-1 1 1,1-1 0,0 1 0,-1-1 0,1 1 0,-1 0 0,1 0 0,-1 0-1,1 0 1,-1 1 0,0-1 0,1 1 0,-1-1 0,0 1 0,0 0 0,1 0-1,-1 0 1,0 1 0,-4 0 0,-4 1-40,0 0 1,0 0-1,-16 7 1,19-6-21,0 1 0,-1 0 0,2 1 0,-1 0 1,1 0-1,-1 0 0,1 1 0,1 0 0,-7 8 1,9-10-3,0 1 1,0 0-1,1 0 1,0 0-1,0 1 1,0-1-1,1 1 1,0-1-1,0 1 1,0 0-1,1 0 1,-1 0 0,1 0-1,0 8 1,1-12-3,0-1 0,0 1 0,0-1 0,0 1 0,0-1 0,0 1-1,1-1 1,-1 1 0,0-1 0,1 1 0,-1-1 0,1 0 0,0 1 0,-1-1 0,1 0 0,0 0 0,0 1 0,0-1 0,0 0 0,0 0 0,2 2 0,-2-3 0,1 1 0,-1 0 0,1-1-1,-1 0 1,1 1 0,-1-1 0,1 0 0,-1 0 0,1 0-1,-1 0 1,1 0 0,0 0 0,-1 0 0,1 0-1,-1-1 1,4 0 0,3-2-1,0-1 0,0 0 0,0 0 0,-1 0 0,15-12 0,-1-3 5,0-1-1,18-24 0,20-18 2,-59 61-6,0 1 1,1 0-1,-1 0 1,0-1-1,0 1 0,0 0 1,0 0-1,1 0 1,-1-1-1,0 1 1,0 0-1,0 0 0,1 0 1,-1 0-1,0-1 1,0 1-1,0 0 1,1 0-1,-1 0 0,0 0 1,0 0-1,1 0 1,-1 0-1,0 0 1,1 0-1,-1 0 0,0 0 1,0 0-1,1 0 1,-1 0-1,0 0 1,0 0-1,1 0 0,-1 0 1,0 0-1,0 0 1,1 0-1,-1 0 0,0 0 1,0 1-1,1-1 1,-1 0-1,0 0 1,0 0-1,0 0 0,1 1 1,-1-1-1,0 0 1,0 0-1,0 0 1,0 1-1,1-1 0,-1 0 1,0 0-1,0 1 1,0-1-1,0 0 1,0 0-1,0 1 0,0-1 1,0 0-1,0 0 1,0 1-1,0-1 0,0 0 1,0 1-1,0-1 1,0 0-1,-1 26-6,1-21 2,-2 14-9,-7 181-33,10-166 53,1 0 1,2 0-1,14 63 0,-17-96 20,0 0-1,-1 1 1,1-1 0,-1 0-1,0 1 1,1-1 0,-1 1 0,0-1-1,0 1 1,0-1 0,0 1-1,0-1 1,0 1 0,0-1 0,-1 1-1,1-1 1,0 1 0,-1-1-1,1 0 1,-1 1 0,0-1 0,1 0-1,-1 1 1,0-1 0,0 0-1,0 0 1,0 0 0,0 1-1,0-1 1,0 0 0,0-1 0,-2 2-1,-2 0 109,1 0-1,-1-1 1,0 0-1,1 0 1,-1-1-1,0 1 1,0-1-1,-9-1 1,-9 0 159,0-2 0,0-1 0,0-1-1,1-1 1,-30-11 0,44 15-455,9 3-734,14 2-1740,32-8-1677,-26 0 2998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17732,'3'0'5822,"-2"19"-3635,-4 35-2287,2-39 603,-4 38-278,2-38-269,2 1-1,0-1 0,0 1 0,3 23 1,1-36-1714,1-8 822,3-8 345,-1-4-40,3 0-170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16 16259,'4'-13'2143,"-10"11"-234,4 3-1662,0-1 0,-1 1 1,1 0-1,0 0 0,0 0 0,-1 1 0,1-1 0,-2 3 0,-7 5-149,1 1-1,1 1 0,0-1 0,1 2 1,0-1-1,0 1 0,1 0 0,1 1 1,0 0-1,1 0 0,0 0 0,-5 22 1,10-32-97,-1-1 0,1 0 0,0 1 0,-1-1 0,1 1 0,0-1 0,1 1 1,-1-1-1,0 1 0,1-1 0,-1 0 0,1 1 0,0-1 0,0 0 0,0 1 0,0-1 1,0 0-1,0 0 0,1 0 0,-1 0 0,1 0 0,-1 0 0,1 0 0,0-1 0,0 1 0,0 0 1,0-1-1,3 2 0,5 2 7,1 0 0,-1-2 1,0 1-1,1-1 0,14 2 0,9 3 28,-27-6-29,-1 0 0,0 0 0,0 1-1,0 0 1,0 0 0,-1 0 0,1 1 0,-1-1-1,0 1 1,0 1 0,8 8 0,-11-10-3,0-1 0,0 1 1,0 1-1,0-1 0,-1 0 0,0 0 1,1 1-1,-1-1 0,0 0 0,-1 1 1,1-1-1,-1 1 0,1-1 1,-1 1-1,0 0 0,0-1 0,-1 1 1,1-1-1,-1 1 0,1-1 0,-1 1 1,0-1-1,-2 5 0,-1 0 16,-1 1 0,0-1 0,0 0-1,0 0 1,-1 0 0,0-1 0,-1 0 0,1 0-1,-14 10 1,15-13-4,0 0 0,-1 0-1,0-1 1,0 1 0,0-1-1,0-1 1,0 1 0,0-1-1,-1 0 1,1 0 0,-1-1 0,1 0-1,-1 0 1,-10 0 0,16-1-14,-1 0 1,0-1-1,0 1 1,1 0-1,-1-1 1,0 1-1,1-1 1,-1 0 0,1 0-1,-1 1 1,1-1-1,-1 0 1,1 0-1,0 0 1,-1-1-1,1 1 1,0 0-1,0 0 1,0-1 0,0 1-1,0-1 1,0 1-1,0-1 1,0 1-1,0-1 1,1 1-1,-1-1 1,1 0 0,-1 1-1,1-1 1,0 0-1,0 1 1,0-1-1,0 0 1,0 0-1,0-2 1,0-3-4,1 0 0,0 0 0,0 0-1,1 0 1,0 0 0,0 0 0,5-9 0,1 0-3,0 1 0,2 1 0,0-1 0,20-21 0,54-46 110,-61 63 94,-2-2 1,0 0 0,-1-1 0,29-43-1,-47 62-147,0 0 0,0 0 0,0 0 0,-1-1 0,0 1-1,0 0 1,0 0 0,0-1 0,0 1 0,0-1 0,-1 1-1,0-1 1,0 1 0,0-1 0,-1-6 0,1 8-27,-1 0 0,0 0 1,0 0-1,0 1 0,-1-1 1,1 0-1,0 0 0,-1 1 1,1-1-1,-1 1 0,1-1 1,-1 1-1,0 0 0,1-1 1,-1 1-1,0 0 0,0 0 1,0 0-1,0 0 0,0 1 1,0-1-1,0 1 0,0-1 0,-1 1 1,-2-1-1,-7 0-164,0 1 1,0 0-1,-1 0 0,1 1 1,0 0-1,0 1 0,1 1 0,-1 0 1,0 1-1,-18 8 0,28-11-213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15 16900,'6'-4'725,"9"-6"2236,-15 10-2910,0 0 1,1 0-1,-1 0 0,0 0 1,1 0-1,-1 0 0,0 0 1,1 0-1,-1 0 0,0 0 1,0 0-1,1 0 0,-1 0 1,0 1-1,0-1 0,1 0 1,-1 0-1,0 0 0,0 0 1,1 1-1,-1-1 0,0 0 1,0 0-1,0 1 0,1-1 1,-1 0-1,0 0 0,0 1 1,0-1-1,0 0 0,0 0 1,0 1-1,1-1 0,-1 0 1,0 1-1,0-1 0,0 0 1,0 0-1,0 1 1,0-1-1,0 0 0,0 1 1,0-1-1,0 0 0,-1 1 1,1-1-1,0 0 0,0 0 1,0 1-1,0-1 0,-1 1 1,-1 19 492,-1 0 0,-2 0 0,-8 27 0,-4 15-256,14-51-255,1-4-18,0 1 0,1-1 0,0 1 0,0-1-1,1 9 1,0-14-16,0-1 0,0 0 0,0 0 0,0 0 0,0 1 0,1-1 0,-1 0 0,1 0 0,-1 0 0,1 0 0,-1 0-1,1 0 1,-1 0 0,1 0 0,0 0 0,0 0 0,-1 0 0,1 0 0,0 0 0,0-1 0,0 1 0,0 0 0,0-1-1,0 1 1,0 0 0,0-1 0,0 1 0,1-1 0,-1 0 0,0 1 0,0-1 0,0 0 0,1 0 0,-1 0 0,0 0-1,0 0 1,0 0 0,3 0 0,35-7-86,-31 5 79,0 0 0,0 0 0,0 1 0,0 0 0,0 1 0,13 0 0,-19 0 7,-1 1 0,1-1 0,-1 0 0,1 1 0,-1 0 1,1-1-1,-1 1 0,1 0 0,-1 0 0,1 0 0,-1 0 0,0 0 0,0 0 1,1 0-1,0 2 0,0-1-1,-1 0 1,0 1 0,0-1-1,0 0 1,0 1-1,0-1 1,-1 0-1,1 1 1,-1-1-1,1 1 1,-1 0 0,0 4-1,-1 2 17,0 0-1,0 0 1,-1 0 0,-1 0 0,1 0-1,-2-1 1,1 1 0,-1-1-1,-8 14 1,1-5 187,0 0-1,-1-1 1,-20 20 0,26-29-69,-1-1 0,0 0 1,-1 0-1,0 0 0,0-1 1,0 0-1,0 0 0,-17 6 1,22-11-204,1 1 0,-1 0 0,1-1 0,-1 1 0,1-1 0,-1 0 0,0 0 0,1 0 0,-1 0 0,1 0 0,-1 0 0,1-1 0,-1 1 1,1-1-1,-1 0 0,1 0 0,-1 0 0,1 0 0,0 0 0,-1 0 0,1-1 0,0 1 0,0-1 0,0 0 0,0 1 0,0-1 0,1 0 0,-1 0 0,1 0 1,-1 0-1,1-1 0,-1 1 0,1 0 0,0 0 0,0-1 0,0 1 0,0-4 0,-2-2-92,1 1 1,1 0-1,-1-1 0,1 1 0,0-1 1,1-10-1,1-23-613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1:4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15 391 11338,'-15'9'-143,"18"-10"46,34-15-22,-1 0 2,203-74-93,-220 83 316,0 1 1,0 0-1,1 2 1,-1 0-1,1 1 1,0 1 0,0 1-1,0 0 1,0 2-1,30 4 1,30 5 644,132 2 1,82-21-479,-11-1-261,-241 10-13,701-20 118,-462-6-97,517-23 35,-406 57-27,251-2 8,313-48-6,-495 19-20,134-9-23,142-7 44,1 32-16,-439 16-3,270 5-16,0-21 0,-248-8-10,667-13 55,-641 32 100,491 1 206,602 2-204,124-4-159,-530-7 33,-96 1 8,524 24 159,-1146-4 15,589 24 129,-1-39-272,-371-24-32,152-5-34,-2 34 50,-529 1 842,214 38 0,-367-46-883,-1 0 0,0 0 0,0 1 0,0-1-1,0 0 1,1 0 0,-1 0 0,0 0 0,0 0 0,0 0 0,1 0 0,-1 0 0,0 0 0,0 0-1,0 0 1,1 0 0,-1 0 0,0 0 0,0 0 0,0 0 0,1 0 0,-1 0 0,0 0-1,0 0 1,0 0 0,0 0 0,1 0 0,-1 0 0,0 0 0,0-1 0,0 1 0,1 0 0,-1 0-1,0 0 1,0 0 0,0 0 0,0 0 0,0-1 0,0 1 0,1 0 0,-1 0 0,0 0-1,0-1 1,0 1 0,0 0 0,0 0 0,0 0 0,0 0 0,0-1 0,0 1 0,0 0 0,0 0-1,0-1 1,0 1 0,0 0 0,0 0 0,0 0 0,0-1 0,0 1 0,0 0 0,0 0-1,0 0 1,0 0 0,0-1 0,0 1 0,-1 0 0,-8-14-130,9 13 125,-14-16-152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 19172,'15'-11'2534,"-15"11"-2483,0 0 0,1 0 1,-1 0-1,0 0 0,0 0 0,0 0 0,1 0 0,-1 1 0,0-1 1,0 0-1,0 0 0,0 0 0,1 0 0,-1 0 0,0 0 1,0 0-1,0 1 0,0-1 0,0 0 0,1 0 0,-1 0 0,0 0 1,0 1-1,0-1 0,0 0 0,0 0 0,0 0 0,0 1 0,0-1 1,0 0-1,0 0 0,0 0 0,0 1 0,0-1 0,0 0 1,0 0-1,0 0 0,0 1 0,0-1 0,0 0 0,0 0 0,-9 37 2437,5-25-2383,-9 38 191,-10 63 0,21-99-289,1 1 1,0-1-1,1 1 0,0-1 1,1 1-1,1-1 0,0 1 1,1-1-1,7 20 0,-8-30 3,-1 1-1,1-1 0,1 0 0,-1 0 0,1 0 1,-1 0-1,1 0 0,0-1 0,0 1 0,1-1 1,-1 0-1,1 0 0,0 0 0,-1 0 0,1-1 1,0 0-1,1 1 0,-1-2 0,7 4 0,-5-4-54,-1 0 0,1 0 0,-1-1-1,1 0 1,-1 0 0,0 0 0,1 0-1,-1-1 1,1 0 0,-1 0 0,0-1-1,1 1 1,-1-1 0,0 0 0,0-1-1,7-4 1,-1 1-144,-1-2 1,0 1-1,0-2 0,-1 1 1,0-1-1,-1-1 1,0 1-1,13-22 0,2-7-283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18956,'13'-5'2361,"1"0"-1473,3 2-336,5 1 1560,5-1-1023,4 3-241,2-2-360,-1 1-112,1 1-320,0 0-184,-4-2-1000,-6-3 1016,-2 6-152,-11-1-88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15411,'-3'17'2417,"6"-2"-1257,4-11-368,12 3 2609,8-7-2057,5 0-232,6-6-319,5-4-169,2-1-192,-1-1-136,-5 2-400,-2 6-344,-12 1-2745,-7 3 2865,-12-4-376,-3 1-272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10 388 16492,'-9'28'2425,"9"-27"-2398,0-1 0,0 0 0,0 0 0,0 0 0,0 0-1,0 0 1,0 0 0,0 0 0,0 1 0,0-1 0,0 0 0,0 0-1,0 0 1,0 0 0,0 0 0,0 0 0,0 0 0,0 1-1,0-1 1,0 0 0,0 0 0,0 0 0,0 0 0,0 0 0,0 0-1,0 0 1,1 1 0,-1-1 0,0 0 0,0 0 0,0 0-1,0 0 1,0 0 0,0 0 0,0 0 0,0 0 0,0 0-1,1 0 1,-1 0 0,0 0 0,0 0 0,0 0 0,0 1 0,0-1-1,0 0 1,0 0 0,1 0 0,-1 0 0,0 0 0,0 0-1,0 0 1,0 0 0,0 0 0,0 0 0,0-1 0,1 1 0,12-13 1438,59-84 731,-29 35-1518,22-33 260,-34 47-102,49-57 1,-80 106-829,0-1-1,0 0 1,0 0 0,0 0 0,0 0-1,0 0 1,0 0 0,0 0 0,0 0-1,0 0 1,1 0 0,-1 1 0,0-1-1,0 0 1,0 0 0,0 0 0,0 0 0,0 0-1,0 0 1,0 0 0,0 0 0,1 0-1,-1 0 1,0 0 0,0 0 0,0 0-1,0 0 1,0 0 0,0 0 0,0 0-1,0 0 1,0 0 0,1 0 0,-1 0-1,0 0 1,0 0 0,0 0 0,0 0-1,0 0 1,0 0 0,0 0 0,0 0 0,0 0-1,1 0 1,-1-1 0,0 1 0,0 0-1,0 0 1,0 0 0,0 0 0,0 0-1,0 0 1,0 0 0,0 0 0,0 0-1,0 0 1,0-1 0,-3 17 124,-11 24-167,12-37 55,-45 134-38,40-113-298,2 1 1,0 0-1,-3 41 0,8-65 221,0 0 0,0 0-1,0 0 1,0 0 0,0 0-1,0 0 1,0 0-1,0 0 1,1 0 0,-1 0-1,0 0 1,1 0 0,-1 0-1,0 0 1,2 1-1,-2-2 59,0 0-1,0 0 1,1 0-1,-1 0 0,0 0 1,1 1-1,-1-1 1,0 0-1,0 0 1,1 0-1,-1 0 0,0 0 1,1 0-1,-1-1 1,0 1-1,1 0 0,-1 0 1,0 0-1,0 0 1,1 0-1,-1 0 0,0 0 1,0-1-1,1 1 1,-1 0-1,0 0 1,0 0-1,1-1 0,-1 1 1,0 0-1,20-27-1075,-2-1 230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19244,'-6'2'262,"1"1"0,0 0 0,0 0 0,0 0 0,0 1 0,0-1 0,1 1 1,-7 7-1,-29 40 800,32-39-885,0 2 0,1-1 0,1 1 0,0 0 0,1 0-1,1 0 1,-5 27 0,8-35-154,0 0 1,1 0-1,0 1 0,0-1 0,1 0 0,-1 1 0,1-1 0,1 0 0,2 8 0,-3-10 1,1-1 0,0 1 0,0-1 0,0 0 0,0 0 0,0 0 0,1 0-1,-1 0 1,1 0 0,0-1 0,-1 1 0,1-1 0,1 0 0,-1 0 0,0 0-1,6 3 1,-5-4 32,0 1-1,0-1 0,1 0 1,-1 0-1,0 0 0,0 0 1,1-1-1,-1 0 0,0 1 1,1-2-1,-1 1 0,0-1 1,1 1-1,-1-1 0,7-3 1,-4 2 56,-1-1 1,0 0-1,1-1 1,-1 0 0,-1 0-1,1 0 1,-1 0-1,1-1 1,5-7 0,-5 5 27,0 0 0,0-1-1,-1 0 1,0 0 0,0 0 0,-1-1 0,0 1 0,-1-1 0,1 0 0,-2 0 0,1-1 0,-1 1 0,-1 0 0,1-17 0,-2 23-124,0 0 1,-1-1 0,1 1 0,-1-1-1,0 1 1,0 0 0,0 0 0,-1-1 0,1 1-1,-1 0 1,0 0 0,0 0 0,0 1 0,0-1-1,0 0 1,0 1 0,-1-1 0,1 1 0,-1 0-1,0 0 1,0 0 0,-4-2 0,1 0-145,-1 2-1,0-1 1,0 1 0,0 0 0,0 0-1,0 0 1,-1 1 0,1 1 0,-11-1-1,16 1-79,5 1-85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1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15571,'2'1'186,"1"0"0,-1-1 0,0 1 0,1-1 0,-1 0 0,0 0 0,1 0 0,-1 0 0,1 0 0,-1 0 0,0-1 0,1 1 0,3-2 0,6-1 447,16 0 47,354-40 2554,845-21-2520,-583 19-636,-341 16 150,-119 18 125,44-4 550,-161 7-390,91-21 0,-141 24-486,0 1 0,0 0-1,1 2 1,0 0 0,-1 1-1,1 1 1,21 2 0,12 8-35,-56-9-1480,-7-1 910,1-4 244,-3 2-115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50 16700,'1'-2'149,"-1"1"1,1-1-1,-1 1 1,0 0-1,0-1 1,0 1 0,0-1-1,0 1 1,0-1-1,0 1 1,0-1-1,-1 1 1,1 0-1,0-1 1,-1 1 0,1-1-1,-1 1 1,0 0-1,1-1 1,-1 1-1,0 0 1,0 0 0,0 0-1,0 0 1,0 0-1,0 0 1,0 0-1,0 0 1,0 0-1,-1 0 1,1 0 0,0 1-1,0-1 1,-1 0-1,1 1 1,-1-1-1,-1 1 1,-2-2 30,0 1 1,1 0-1,-1 1 1,0-1-1,0 1 1,1 0-1,-1 0 1,0 1-1,0-1 0,-8 3 1,3 1-111,1 0 1,-1 0 0,1 1-1,0 1 1,0 0-1,1 0 1,-1 0-1,1 1 1,1 0 0,-14 17-1,17-19-59,0 1 0,0 0-1,0 0 1,1 0 0,0 1-1,0-1 1,-3 12 0,5-14-8,0 0 1,1 0-1,-1 0 1,1 1-1,0-1 1,0 0-1,0 0 1,1 0-1,-1 0 1,1 0-1,0 0 1,0 0-1,4 7 1,-3-8 2,0 1 0,1-1 0,-1 1 1,1-1-1,0 0 0,0 0 0,0 0 1,0-1-1,0 1 0,1-1 0,-1 0 1,1 0-1,0 0 0,0 0 0,-1 0 0,1-1 1,0 0-1,0 0 0,1 0 0,-1 0 1,0-1-1,0 1 0,0-1 0,5 0 0,3-1 65,0 1-1,0-2 0,-1 1 0,1-2 1,-1 0-1,1 0 0,15-7 0,-16 5 67,0-1 0,-1 0 0,0 0 0,0-1 0,0 0 0,-1-1 0,0 0 0,10-13 0,-16 18-91,0-1-1,0 1 0,-1-1 1,1 0-1,-1 0 0,0 0 1,0 0-1,0 0 1,-1 0-1,1-1 0,-1 1 1,0-1-1,0 1 0,-1 0 1,1-1-1,-1 1 0,0-1 1,0 0-1,-1 1 1,1-1-1,-1 1 0,0 0 1,0-1-1,-1 1 0,-1-5 1,2 7-77,-1 0-1,1 0 1,0 0 0,-1 0 0,1 0 0,-1 0-1,0 0 1,1 0 0,-1 1 0,0-1 0,0 1-1,0 0 1,0-1 0,-1 1 0,1 0 0,0 0-1,0 0 1,-1 1 0,1-1 0,-1 0 0,1 1-1,0 0 1,-1-1 0,1 1 0,-1 0 0,1 0-1,-1 0 1,1 1 0,-1-1 0,1 1 0,-3 0-1,1 0-131,1 0-1,0 0 1,0 0-1,-1 1 1,1-1-1,0 1 1,0 0-1,1 0 1,-1 0-1,0 0 1,1 0-1,-1 1 0,1-1 1,-1 1-1,1 0 1,0 0-1,0-1 1,1 1-1,-1 1 1,0-1-1,1 0 1,-1 3-1,2 13-519,10 2-134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18820,'-2'21'1952,"-2"4"-1399,-1 3-249,3 2 896,0 0-560,1 0-48,1-4-464,3-3-224,1-6-376,-1-4-216,1-9-448,-1-10 383,-3-8 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95 17652,'-4'-21'3111,"4"20"-2999,0 0-1,-1 0 1,1 0 0,-1 0-1,1 0 1,0 0 0,0 0-1,0 0 1,-1 0 0,1 0-1,0 0 1,0 0 0,0 0-1,1 0 1,-1 0 0,0 0-1,0 0 1,0 0 0,1 0-1,-1 0 1,1 0 0,-1 0 0,0 1-1,1-1 1,0 0 0,-1 0-1,1 0 1,-1 0 0,1 1-1,0-1 1,0 0 0,-1 1-1,1-1 1,0 1 0,0-1-1,0 0 1,0 1 0,0 0-1,0-1 1,0 1 0,0 0-1,0-1 1,0 1 0,0 0-1,1 0 1,33-10 178,1 1 0,0 2-1,0 1 1,64-1 0,-99 7-289,-1 0 0,1 0 1,-1 0-1,1 0 0,0 1 1,-1-1-1,1 0 1,-1 0-1,1 0 0,-1 1 1,1-1-1,-1 0 0,1 1 1,-1-1-1,1 0 1,-1 1-1,1-1 0,-1 0 1,1 1-1,-1-1 0,0 1 1,1-1-1,-1 1 1,0-1-1,1 1 0,-1-1 1,0 1-1,0 0 0,0-1 1,1 1-1,-1-1 1,0 1-1,0-1 0,0 1 1,0 0-1,0-1 0,0 1 1,0-1-1,0 1 1,0 0-1,0-1 0,-1 1 1,1-1-1,0 1 0,0 0 1,-12 33 47,9-27-35,-52 112 171,36-82-79,1 1 0,2 0 0,-14 54-1,28-81-56,1 0-1,0 0 0,1 13 0,-2 20-827,-15-79-5664,11 13 5177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17396,'0'0'2208,"3"0"-1304,5 0-263,2-2 1487,7 1-872,4-1-216,4-1-439,4 2-105,2-2-256,0-1-264,-4 2-824,0 2-457,-8-3 1073,-4-1-224,0 4-176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2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59 109 19964,'1'1'135,"0"-1"0,-1 1 0,1 0 0,-1 0 0,1-1 0,0 1 0,-1 0 0,1 0 0,-1 0 0,0-1 0,1 1 0,-1 0 0,0 0 0,1 0 0,-1 0 0,0 0 0,0 0 0,0 0 0,0 0 0,0 0 0,0 1 0,-1 27 880,1-23-772,-2 17-65,0-16-147,2 0 1,-1 1 0,1-1 0,0 1 0,1 7-1,-1-14-28,1 1 0,-1-1 0,0 1-1,1-1 1,0 1 0,-1-1-1,1 0 1,0 1 0,-1-1-1,1 0 1,0 1 0,0-1-1,0 0 1,0 0 0,0 0 0,1 0-1,-1 0 1,0 0 0,0 0-1,1 0 1,-1 0 0,0-1-1,1 1 1,-1-1 0,1 1 0,-1-1-1,1 1 1,2-1 0,49 5 38,14 2-14,-61-6-26,0 0 1,1 1-1,-1 0 0,0 0 0,-1 1 0,1-1 0,0 1 0,5 4 0,-9-6 15,-1 0-1,0 0 0,1 0 0,-1 0 1,0 0-1,0 0 0,1 1 0,-1-1 1,0 0-1,0 1 0,0-1 1,-1 0-1,1 1 0,0-1 0,-1 1 1,1 0-1,0-1 0,-1 1 0,0-1 1,1 1-1,-1 0 0,0-1 0,0 1 1,0 0-1,0-1 0,0 1 1,0 0-1,-1-1 0,1 1 0,0 0 1,-1-1-1,1 1 0,-1-1 0,0 1 1,0-1-1,1 1 0,-1-1 0,0 1 1,0-1-1,0 0 0,0 1 1,-1-1-1,-1 2 0,-3 2 134,0 1 1,-1-1-1,0 0 1,0 0-1,0 0 1,0-1-1,-12 4 0,11-5-122,-1 0 0,0-1 0,1 0 0,-1 0 0,0-1-1,0 0 1,0-1 0,0 0 0,0 0 0,0-1 0,-14-3 0,18 3-167,0 0 1,0-1 0,0 1 0,1-1 0,-1 0-1,1-1 1,-1 1 0,1-1 0,0 0-1,0 0 1,0 0 0,0 0 0,1-1 0,-1 1-1,1-1 1,0 0 0,0 0 0,0-1-1,1 1 1,-1 0 0,-3-10 0,2-5-524</inkml:trace>
  <inkml:trace contextRef="#ctx0" brushRef="#br0" timeOffset="1">81 33 21149,'5'7'2016,"2"-4"-1296,4-3-296,4-1 1097,2-1-489,8 1-456,1-2-160,2-1-208,1 2-200,0 2-744,-6-3 32,-8 1 544,4-7-144,-8-7-96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32 309 16948,'-6'18'417,"-1"1"0,2 1 0,1-1 1,0 1-1,2-1 0,-1 21 0,3-35-336,0 0 0,1 0 0,-1 0-1,1 0 1,0 0 0,1 0-1,-1-1 1,1 1 0,0 0 0,0-1-1,0 0 1,6 8 0,-5-9-36,0 0-1,0 0 1,0 0 0,1-1-1,-1 1 1,1-1 0,0 0 0,-1 0-1,1 0 1,0 0 0,0-1-1,1 0 1,-1 0 0,0 0 0,0 0-1,9 0 1,5 0-317,0-1 1,-1-1-1,1-1 0,-1-1 0,1 0 1,-1-1-1,0-1 0,0-1 1,28-13-1,-4-2-794,0-1 0,57-43 0,-49 28 414,53-49 0,-82 66 1364,-1 0 0,-1-1 0,-1 0 1,28-47-1,-44 66-553,0 0-1,0 0 1,0 0 0,0 0 0,0 0-1,0 0 1,0 0 0,-1-1 0,1 1-1,-1 0 1,1 0 0,-1-1 0,0 1 0,0 0-1,0-1 1,0 1 0,-1-4 0,0 6-82,1-1 0,0 0 1,-1 1-1,1-1 0,-1 1 1,1-1-1,-1 1 0,1-1 0,-1 0 1,0 1-1,1 0 0,-1-1 1,0 1-1,1-1 0,-1 1 1,0 0-1,1-1 0,-1 1 1,-1 0-1,0-1 29,-1 1 0,0 0-1,1 0 1,-1 0 0,1 0-1,-1 0 1,0 1 0,-2 0 0,-6 2 64,-1 1 1,1 0-1,0 0 1,1 1-1,-1 1 1,1 0-1,0 1 1,0 0-1,1 0 1,0 1-1,-13 13 1,15-14-125,0 2 0,0-1 0,1 1 1,0 0-1,0 0 0,1 0 0,0 1 1,1 0-1,0 0 0,0 0 0,1 1 1,-3 19-1,5-25-31,1 0 1,0 0-1,0 0 0,1 0 1,-1-1-1,1 1 0,0 0 1,0 0-1,1-1 0,-1 1 1,1 0-1,0-1 0,0 0 1,1 1-1,-1-1 0,1 0 1,0 0-1,7 7 0,-7-9-6,0 1-1,0-1 0,1 0 0,-1 0 1,1 0-1,-1 0 0,1 0 1,0-1-1,0 0 0,0 0 1,0 0-1,0 0 0,0 0 1,0-1-1,0 0 0,0 0 0,0 0 1,0 0-1,0-1 0,0 1 1,0-1-1,0 0 0,4-2 1,4-2 54,-1 0 0,1-1 0,-1 0 0,0 0 0,0-2 0,-1 1 0,0-1 0,-1-1 0,16-17 0,-12 11 24,-1 0 1,-1-1-1,0-1 1,-1 1-1,13-32 1,-19 37-144,0-1 0,-1 1 0,0 0 0,-1-1 0,0 0 0,-1 0 1,-1-22-1,0 30-139,0-1 0,0 0 1,-1 1-1,0-1 0,0 1 1,0-1-1,0 1 1,-1 0-1,0-1 0,0 1 1,0 0-1,0 0 0,-1 0 1,1 1-1,-1-1 0,0 0 1,0 1-1,0 0 0,-1 0 1,1 0-1,-1 0 0,-7-4 1,10 6 170,1 1 0,-1 0 0,1-1 0,-1 1 1,0 0-1,1-1 0,-1 1 0,1 0 0,-1 0 0,0 0 0,1 0 0,-1-1 1,0 1-1,1 0 0,-1 0 0,1 0 0,-1 0 0,0 0 0,1 1 0,-1-1 1,0 0-1,1 0 0,-1 0 0,1 0 0,-1 1 0,0-1 0,1 0 1,-1 1-1,1-1 0,-1 0 0,1 1 0,-1-1 0,1 1 0,-1-1 0,1 1 1,0-1-1,-1 1 0,1-1 0,-1 1 0,1-1 0,0 1 0,0-1 1,-1 1-1,1 0 0,0-1 0,0 1 0,0 0 0,0 0 0,1 11-490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18964,'1'30'4145,"5"49"-3160,-1-16-828,10 111-53,-9-132-66,2-1 1,15 48 0,-22-86-10,0 1 0,0 0 0,1-1 0,0 1 0,0-1 0,0 0 0,0 1 0,5 4 0,-6-7-12,-1-1 1,1 1-1,0-1 0,-1 1 1,1-1-1,0 1 0,0-1 1,-1 1-1,1-1 0,0 0 1,0 0-1,0 1 0,0-1 1,0 0-1,-1 0 0,1 0 1,0 0-1,0 0 0,0 0 1,0 0-1,0 0 0,0 0 1,-1-1-1,1 1 0,0 0 1,0-1-1,0 1 0,0 0 1,-1-1-1,1 1 0,0-1 1,0 1-1,-1-1 0,1 1 1,0-1-1,-1 0 0,1 1 1,-1-1-1,1 0 0,-1 1 1,2-3-1,6-8 117,0-2 0,-1 1 1,0-1-1,0 0 0,-2-1 0,1 1 0,2-16 0,3-14 19,4-44 0,-6 7-120,-4 1 1,-6-103-1,1 181-33,0 1 1,0-1-1,-1 1 0,1-1 0,0 1 0,0-1 1,0 1-1,0-1 0,0 1 0,0-1 0,1 1 1,-1 0-1,0-1 0,0 1 0,0-1 1,0 1-1,0-1 0,1 1 0,-1 0 0,0-1 1,0 1-1,1-1 0,-1 1 0,0 0 1,1-1-1,-1 1 0,0 0 0,1-1 0,-1 1 1,0 0-1,1 0 0,-1-1 0,1 1 1,-1 0-1,1 0 0,-1 0 0,0 0 0,1 0 1,-1-1-1,1 1 0,0 0 0,21 6 17,-11-2-11,9 0-2,0-1 0,0-2 0,38 0-1,64-12 19,-80 6-22,668-61 27,-673 62-25,-25 1-9,1 2 1,-1 0-1,1 0 1,-1 1-1,20 2 1,-31-1 3,1-1 0,-1 1 0,1 0 1,-1-1-1,0 1 0,1 0 0,-1 0 0,0 0 0,1 0 1,-1 0-1,0 0 0,0 0 0,0 0 0,0 1 1,0-1-1,0 0 0,0 1 0,0-1 0,-1 1 1,1-1-1,-1 1 0,1-1 0,-1 1 0,1-1 1,-1 1-1,0-1 0,0 1 0,1 0 0,-1-1 1,-1 1-1,1 2 0,-1 8-1,0 0 1,-1 0-1,-3 15 0,2-17 9,-1 9-1,1-11 4,1 0-1,0 0 1,1 0-1,0 0 1,0 1 0,1-1-1,0 0 1,0 1-1,2 9 1,-2-17-28,0-1 1,0 0-1,0 1 1,1-1-1,-1 1 0,0-1 1,0 0-1,0 1 1,0-1-1,1 0 1,-1 1-1,0-1 0,0 0 1,1 0-1,-1 1 1,0-1-1,1 0 1,-1 0-1,0 1 0,1-1 1,-1 0-1,0 0 1,1 0-1,-1 1 1,1-1-1,-1 0 1,0 0-1,1 0 0,-1 0 1,0 0-1,1 0 1,-1 0-1,1 0 1,-1 0-1,0 0 0,1 0 1,-1 0-1,1 0 1,-1 0-1,0-1 1,1 1-1,-1 0 1,0 0-1,1-1 0,1 1-24,-1-1-1,0 0 1,1 0-1,-1 0 0,0 0 1,0 0-1,0 0 1,0 0-1,0-1 0,2-1 1,4-19-178,-1-2-70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17620,'6'-3'2907,"16"-18"-1606,-1-2 0,0-1 0,25-39 1,-36 50-1079,-5 6-115,25-34 602,-2 0 1,35-71-1,-56 97-444,-7 15-250,0 0-1,0 0 1,0 0-1,0 0 1,0 0 0,0 0-1,0 0 1,0 0-1,0 0 1,-10 27 81,-1 1-76,-1 10-61,-3 3-164,2 1 1,3 0-1,-7 46 0,17-87 57,0 1-1,0 0 1,-1-1-1,1 1 0,1 0 1,-1 0-1,0-1 1,0 1-1,1 0 1,-1-1-1,1 1 0,-1-1 1,1 1-1,0 0 1,-1-1-1,2 2 1,-1-2 58,0-1 1,0 1 0,-1-1 0,1 1-1,0-1 1,0 0 0,0 1 0,0-1 0,-1 0-1,1 0 1,0 0 0,0 0 0,0 1-1,0-1 1,0 0 0,0-1 0,0 1 0,0 0-1,0 0 1,-1 0 0,1 0 0,0-1-1,0 1 1,0 0 0,0-1 0,0 1 0,-1-1-1,1 1 1,0-1 0,-1 1 0,2-2-1,12-8-965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 18228,'0'-1'137,"0"0"-1,0 0 1,1 1-1,-1-1 1,0 0 0,0 0-1,0 0 1,0 0-1,0 1 1,0-1 0,0 0-1,0 0 1,0 0-1,-1 0 1,1 1 0,0-1-1,-1 0 1,1 0-1,0 0 1,-1-1 0,0 3-52,0-1 1,1 0-1,-1 0 1,1 0 0,-1 0-1,1 0 1,-1 1 0,0-1-1,1 0 1,-1 1-1,1-1 1,-1 0 0,1 1-1,0-1 1,-1 0-1,1 1 1,-1-1 0,1 1-1,0-1 1,-1 1-1,1 0 1,-23 35 1447,19-27-1492,0 0 1,1 1-1,0-1 0,1 0 0,0 1 1,0 0-1,1-1 0,0 1 0,1 0 1,0 0-1,3 18 0,-3-26-31,0-1 0,1 1-1,-1 0 1,1-1 0,0 1 0,-1-1-1,1 1 1,0-1 0,0 0 0,0 1-1,0-1 1,0 0 0,0 1 0,1-1 0,-1 0-1,0 0 1,0 0 0,1 0 0,-1 0-1,1-1 1,-1 1 0,2 0 0,0 0 22,0-1 0,-1 1 0,1-1 0,0 0 0,0 0 0,-1 0 0,1 0 0,0-1 0,-1 1 0,1-1 0,0 1 0,3-3 0,2 0 81,1-1-1,-1 0 1,0-1-1,-1 0 1,1 0 0,-1-1-1,8-6 1,-9 6-2,-1-1 0,0 1 0,0-1 0,0 0 1,5-10-1,-9 15-92,0-1 0,0 1 1,0 0-1,0-1 1,0 1-1,0 0 0,-1-1 1,1 1-1,-1-1 1,0 0-1,0 1 0,0-1 1,0 1-1,0-1 1,0 1-1,-1-1 0,1 1 1,-1-1-1,1 1 0,-1-1 1,-2-3-1,2 5-23,-1 0-1,1-1 0,0 1 1,-1 0-1,1 0 1,-1 0-1,1 0 1,-1 0-1,0 0 0,1 0 1,-1 1-1,0-1 1,1 1-1,-1-1 0,0 1 1,0-1-1,0 1 1,0 0-1,1 0 0,-1 0 1,0 0-1,0 0 1,0 1-1,0-1 1,1 0-1,-1 1 0,-3 0 1,-1 2-116,-1-1 0,1 1 1,-1-1-1,1 2 0,-12 7 0,-12 15-1359,28-24 1349,0 0 1,1 0-1,-1 0 1,0 0 0,1 0-1,-1 1 1,1-1-1,0 0 1,0 1 0,0-1-1,-1 6 1,3-4-502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16355,'-1'5'281,"0"0"-1,-1-1 1,1 1-1,-1-1 1,0 1-1,0-1 1,-1 1-1,0-1 0,1 0 1,-1 0-1,-5 4 1,-7 13 960,9-13-932,0 2 0,1-1 0,0 1 0,0-1 0,2 1 0,-1 1 0,1-1 0,0 0 0,-1 17 0,3-25-279,1 0 1,0-1-1,0 1 1,0-1-1,0 1 1,0-1-1,1 1 0,-1 0 1,0-1-1,1 1 1,-1-1-1,1 1 1,0-1-1,-1 0 1,1 1-1,0-1 1,0 0-1,0 1 1,0-1-1,0 0 0,2 2 1,-1-1 4,1-1 1,-1 0-1,0 0 0,0 0 1,0 0-1,1-1 0,-1 1 1,1-1-1,-1 1 1,0-1-1,1 0 0,4 0 1,1-1 60,0 0 1,0 0-1,-1-1 1,1 0-1,0 0 1,-1 0-1,14-8 1,-14 6 33,0-1 1,0 0 0,0 0-1,-1 0 1,0-1 0,0 0-1,6-8 1,-10 11-94,0 1 1,0 0-1,-1-1 1,1 0-1,-1 1 1,1-1-1,-1 0 1,0 0 0,0 0-1,0 0 1,-1 0-1,1 0 1,-1 0-1,1 0 1,-1 0-1,0 0 1,0 0-1,-1 0 1,1 0-1,0 0 1,-1 0-1,0 0 1,-1-3-1,1 4-49,0 0 1,-1 0-1,1 0 0,-1 0 0,0 1 0,1-1 0,-1 0 0,0 1 0,0-1 0,0 1 0,0 0 1,0-1-1,0 1 0,-1 0 0,1 0 0,0 1 0,0-1 0,-1 0 0,1 1 0,-1-1 1,1 1-1,-1 0 0,1 0 0,-5 0 0,-2 1-161,0-1 0,-1 2 0,1-1-1,0 1 1,-12 4 0,-10 7-80,0 3-83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29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11 185 15635,'-1'-1'189,"0"0"-1,0-1 0,0 1 1,0-1-1,0 1 0,0 0 1,1-1-1,-1 1 0,0-1 1,1 0-1,-1 1 0,1-1 1,0 1-1,-1-1 0,1 0 1,0 1-1,0-1 1,0 0-1,0 1 0,1-1 1,-1 0-1,0 1 0,1-1 1,-1 1-1,1-1 0,0-1 1,19-41 2298,-20 42-2394,5-7 246,1 0-1,0 0 1,0 0 0,1 0 0,0 1-1,1 0 1,11-9 0,-17 15-304,0 0 1,1 1-1,-1-1 0,1 0 1,-1 1-1,1 0 0,0-1 1,0 1-1,-1 0 0,1 1 1,0-1-1,0 0 1,0 1-1,0 0 0,0-1 1,0 1-1,0 0 0,0 1 1,0-1-1,0 0 0,0 1 1,0 0-1,0 0 1,0 0-1,0 0 0,-1 0 1,1 0-1,0 1 0,-1-1 1,5 4-1,2 4-29,-1 0 0,1 0 0,-2 1-1,1 0 1,-2 0 0,1 1 0,-1 0 0,-1 0 0,7 20-1,-6-15-59,1-1 0,0 0 0,1 0 0,14 18 0,-21-31 47,1-1 0,-1 1 0,0-1 0,1 0 0,-1 1 0,1-1 0,-1 0 0,1 0 0,-1 0 0,1 0 0,0 0 0,0 0 0,-1-1-1,1 1 1,0-1 0,0 1 0,0-1 0,0 0 0,0 1 0,0-1 0,-1 0 0,1 0 0,0 0 0,0-1 0,0 1 0,0 0 0,0-1 0,0 1 0,-1-1 0,1 0 0,0 0 0,0 1 0,-1-1 0,1 0 0,0 0 0,-1-1-1,1 1 1,1-2 0,7-6-13,0-1-1,0 0 1,-1 0-1,10-15 1,-10 13 24,-1 1-476,0 0-1,10-21 1,-17 32 432,-1 0 0,0-1 0,0 1-1,0 0 1,0-1 0,0 1 0,0 0-1,0 0 1,1-1 0,-1 1 0,0 0-1,0-1 1,0 1 0,0 0 0,0-1-1,0 1 1,0 0 0,-1 0-1,1-1 1,0 1 0,0 0 0,0-1-1,0 1 1,0 0 0,0-1 0,-1 1-1,1 0 1,0 0 0,0-1 0,0 1-1,0 0 1,-1 0 0,1 0 0,0-1-1,0 1 1,-1 0 0,1 0 0,0 0-1,-1 0 1,1-1 0,0 1 0,-1 0-1,-5 3-552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3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16404,'2'-4'377,"1"0"1,-1 0 0,1 1 0,0-1 0,0 1 0,0 0 0,0 0 0,0 0 0,1 1 0,0-1 0,-1 1 0,8-4 0,-9 6-323,0-1 0,0 1-1,0-1 1,0 1 0,0 0 0,0 0 0,0 0-1,0 0 1,0 0 0,0 1 0,0-1 0,0 1-1,0-1 1,0 1 0,0 0 0,0-1 0,0 1-1,0 0 1,-1 0 0,1 0 0,0 1 0,-1-1-1,1 0 1,-1 1 0,1-1 0,-1 1 0,1-1-1,-1 1 1,1 2 0,2 2-30,0 1-1,-1-1 1,0 1 0,0 0 0,-1 0-1,3 9 1,-4-10-16,0-1-1,0 0 1,1 0 0,0 0 0,0 0-1,0 0 1,1-1 0,-1 1 0,1-1-1,0 1 1,0-1 0,7 7 0,-7-10 16,-1 0 1,1 1 0,0-1 0,-1 0-1,1-1 1,0 1 0,0 0-1,-1-1 1,1 1 0,0-1 0,0 0-1,0 0 1,0 0 0,0-1 0,0 1-1,-1 0 1,1-1 0,0 0 0,3-1-1,7-3 168,0 0-1,20-13 1,-23 13-72,30-20 321,-31 18-274,1 1 0,0-1-1,1 2 1,-1 0 0,23-8 0,-33 13-194,1 0 0,0 0 0,0 0 0,0 0 1,0 0-1,0 0 0,0 1 0,0-1 0,0 0 1,0 0-1,0 1 0,0-1 0,-1 0 0,1 1 0,0-1 1,0 1-1,0-1 0,-1 1 0,1 0 0,0-1 1,-1 1-1,1 0 0,0-1 0,-1 1 0,1 0 1,-1 0-1,1 0 0,-1-1 0,1 2 0,-1-1 9,0 0 0,1-1 0,-1 1 0,0 0 0,1-1 0,-1 1 0,0-1 0,1 1 0,-1-1-1,1 1 1,-1-1 0,1 1 0,-1-1 0,1 1 0,-1-1 0,1 0 0,0 1 0,-1-1 0,1 0 0,-1 1-1,1-1 1,0 0 0,-1 0 0,1 0 0,0 1 0,-1-1 0,1 0 0,0 0 0,1 0 0,7-8-249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3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16668,'14'4'2152,"-3"-2"-1272,8-2-272,0-2 1305,11-1-745,0 2-160,4-1-264,2-2-176,0-3-584,0 0-504,-6-5 512,-1-5-144,-4-9-64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4:31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91 19276,'7'-8'339,"0"0"0,1 0 0,0 1 0,0 0 0,1 1-1,0-1 1,0 2 0,0-1 0,1 2 0,0-1 0,0 1 0,0 0 0,0 1 0,1 1 0,-1-1-1,20-1 1,-27 4-314,-1 0 0,0 0 0,0 1 0,0-1 0,0 0-1,0 1 1,0-1 0,0 1 0,0-1 0,0 1 0,0 0-1,0 0 1,0 0 0,0 0 0,0 0 0,-1 1 0,1-1 0,0 0-1,-1 1 1,1-1 0,1 4 0,-1-2-9,0 1 0,-1-1 0,1 1 0,-1-1 0,0 1 0,0-1-1,0 1 1,-1 0 0,1 0 0,-1-1 0,0 7 0,-1 5 4,-1 0-1,-1 1 0,0-1 1,-10 29-1,-2-9 0,-1 0 0,-2-1 0,-1-1 0,-2 0 0,-1-2 0,-2-1 0,-1 0 0,-40 37 0,64-67-19,-3 5-1,-1 0 1,0 0-1,0-1 0,-1 0 1,1 0-1,-1 0 1,0 0-1,0-1 0,0 0 1,0-1-1,0 1 1,-10 1-1,16-4-1,0 0 0,0 1 0,-1-1 0,1 0 0,0 0 0,-1 0 0,1 0-1,0 0 1,-1 0 0,1 0 0,0 0 0,-1 0 0,1 0 0,0 0 0,-1 0 0,1 0 0,0 0 0,-1 0 0,1-1 0,0 1 0,-1 0 0,1 0 0,0 0 0,0 0-1,-1 0 1,1-1 0,0 1 0,0 0 0,-1 0 0,1-1 0,0 1 0,0 0 0,0 0 0,-1-1 0,1 1 0,0-1 0,6-10-80,-3 8 65,0 0 0,-1 1 0,1-1 0,0 1 0,1 0 0,5-4-1,-6 5 11,0 1 0,1-1-1,-1 1 1,1-1-1,-1 1 1,1 0-1,-1 0 1,0 0-1,1 1 1,-1-1-1,1 1 1,-1 0-1,0 0 1,1 0-1,-1 1 1,0-1-1,0 1 1,0-1-1,0 1 1,3 2 0,6 6 0,1 1 1,-2 0 0,14 15-1,10 11-21,-32-35 50,0 1 0,0-1 1,1 0-1,-1 1 0,1-2 1,-1 1-1,1 0 0,0-1 1,0 1-1,0-1 0,-1 0 1,1 0-1,0-1 0,0 1 1,0-1-1,0 0 0,6-1 0,-4 1 67,-1-2-1,0 1 0,0-1 0,0 1 1,0-1-1,0-1 0,-1 1 0,1-1 1,0 0-1,-1 0 0,0 0 0,5-4 1,-4 1 6,1 1 1,-1-1 0,0 0 0,-1 0 0,1 0 0,-1 0 0,-1-1 0,1 0 0,-1 0 0,0 0 0,0 0 0,-1 0 0,0-1 0,-1 1-1,1-1 1,-1 1 0,-1-1 0,0-12 0,0 19-184,0 1-1,0-1 0,0 1 1,0-1-1,0 1 1,0-1-1,0 1 0,0-1 1,0 1-1,0-1 1,0 1-1,0-1 1,-1 1-1,1 0 0,0-1 1,0 1-1,-1-1 1,1 1-1,0 0 0,0-1 1,-1 1-1,1 0 1,0-1-1,-1 1 0,1 0 1,-1-1-1,1 1 1,0 0-1,-1 0 1,1 0-1,-1-1 0,1 1 1,-1 0-1,1 0 1,-1 0-1,1 0 0,0 0 1,-1 0-1,1 0 1,-1 0-1,1 0 0,-1 0 1,1 0-1,-1 0 1,1 0-1,-1 0 1,1 0-1,-1 0 0,0 1 1,-7 0-1097,4-1 142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2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15 16724,'1'-2'196,"0"1"0,0 0 1,0 0-1,0 0 0,0 0 1,1 0-1,-1 0 0,0 0 1,0 0-1,1 0 0,-1 1 1,0-1-1,3 0 0,-4 1-80,0 1-1,1 0 0,-1-1 0,0 1 0,0 0 1,0-1-1,0 1 0,0 0 0,-1-1 0,1 1 1,0 0-1,0-1 0,0 1 0,0 0 0,-1-1 1,1 1-1,0-1 0,-1 1 0,0 1 0,-24 44 1398,4-15-1107,0-1 0,-3 0 0,-42 41 0,47-52-206,-2-1-1,0-1 0,-2-1 1,1-1-1,-41 20 1,57-33-187,0 1 1,0-1 0,0 0-1,0-1 1,0 1 0,0-1-1,0 0 1,0-1 0,0 0-1,-1 0 1,1 0 0,-7-1 0,11 0-27,-1 1 0,0-1 0,1 0 0,-1 0 0,1 0 0,-1-1 1,1 1-1,0 0 0,0-1 0,-1 0 0,1 1 0,0-1 0,0 0 1,0 0-1,1 0 0,-1 0 0,0 0 0,1-1 0,-1 1 1,1-1-1,0 1 0,0-1 0,0 1 0,0-1 0,0 1 0,1-1 1,-1 0-1,1-4 0,-1 2-8,1 0-1,0 1 1,0-1 0,0 0-1,0 0 1,1 1 0,0-1 0,0 0-1,0 1 1,1-1 0,0 1-1,-1-1 1,2 1 0,-1 0 0,0 0-1,4-5 1,-4 7 19,1-1 0,-1 1 0,0 0 1,1-1-1,0 1 0,0 0 0,0 0 0,-1 1 0,2-1 0,-1 1 0,0-1 1,0 1-1,0 0 0,1 0 0,-1 0 0,0 1 0,1-1 0,-1 1 0,1 0 1,-1 0-1,0 0 0,1 0 0,4 1 0,15 5 20,1 1 0,33 14 0,-3-1 68,23 2 88,-47-15 57,-1 1-1,0 2 1,39 19-1,-63-26-197,0 0-1,-1 0 1,1 0-1,-1 0 1,0 1-1,0 0 1,0 0-1,0 0 0,-1 0 1,1 0-1,-1 1 1,0 0-1,-1 0 1,1-1-1,-1 1 1,0 1-1,0-1 0,0 0 1,-1 0-1,1 7 1,-9-25-625,5 2 412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2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48 20284,'-4'3'2748,"14"-1"-1280,18-2 28,12-5-561,52-15 0,-56 10-1749,68-7 1,-102 17 599,0 0-1,1 0 1,-1 0 0,0 0 0,0 0-1,0 0 1,0 1 0,0-1 0,0 1-1,0 0 1,0-1 0,2 3 0,-3-3 140,-1 0 1,1 0 0,-1 1-1,0-1 1,0 0 0,1 1-1,-1-1 1,0 0-1,0 1 1,1-1 0,-1 0-1,0 1 1,0-1 0,0 0-1,0 1 1,1-1 0,-1 1-1,0-1 1,0 1 0,0-1-1,0 0 1,0 1 0,0-1-1,0 1 1,-1 1-11,1-1 0,0 0 0,-1 0 1,0 0-1,1 1 0,-1-1 0,0 0 0,1 0 0,-1 0 0,0 0 0,0 0 1,-1 1-1,-12 10-898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22037,'-1'10'1768,"-20"8"-1200,-4 5-184,-7 9 617,-2 2-273,-1 5-208,2 0-48,6-1-192,4-2-128,9-6-392,1-4-352,7-10-568,0-9-361,2-13 1129,0-8-288,4-10-256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2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17396,'0'12'2296,"1"-2"-1360,8-4-215,4-2 1271,5-3-576,7-1-207,-1 0-409,5-3-152,2 2-512,1 1-360,-5-1-2929,-5 1 2857,-7 0-392,-2 1-264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2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11 421 17388,'-2'2'279,"1"1"1,0-1-1,0 0 0,-1 1 1,2 0-1,-1-1 0,0 1 1,0-1-1,1 1 1,-1 0-1,1 4 0,1-7-184,-1 0-1,1 0 0,-1 1 0,1-1 1,-1 0-1,1 0 0,-1 0 1,1 0-1,-1 1 0,1-1 0,-1 0 1,1 0-1,0 0 0,-1 0 0,1 0 1,-1 0-1,1-1 0,-1 1 0,1 0 1,-1 0-1,1 0 0,-1 0 0,1-1 1,-1 1-1,1 0 0,-1 0 0,2-1 1,8-5 271,-1 1 0,1-2 0,-1 1 0,0-1 0,9-10 0,43-46 441,-51 52-643,44-53 536,-1-1 0,82-139 0,-155 275-585,9-37-126,-67 227-1,78-259 3,-2 4-151,1 0 0,0 1 0,0-1 1,1 0-1,0 13 0,0-19 116,0 0 0,0 1-1,0-1 1,0 0 0,0 1-1,0-1 1,0 0 0,0 1-1,0-1 1,0 0 0,0 1-1,0-1 1,1 0 0,-1 0-1,0 1 1,0-1 0,0 0-1,1 1 1,-1-1 0,0 0-1,0 0 1,1 0 0,-1 1-1,0-1 1,0 0 0,1 0-1,-1 0 1,0 0 0,1 0-1,-1 1 1,0-1 0,1 0-1,-1 0 1,0 0 0,1 0-1,-1 0 1,1 0 0,14-7-793,16-20 139,-28 24 565,25-27-713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2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17820,'-17'32'1107,"-56"118"2546,66-132-3372,1 0 1,0 1 0,2 0 0,0 0-1,1 0 1,0 30 0,3-44-233,0-1 0,0 1 0,0-1 1,1 0-1,0 1 0,0-1 0,0 0 0,0 1 1,1-1-1,-1 0 0,1 0 0,0 0 0,1 0 1,-1-1-1,4 5 0,-4-6-2,1 0 1,-1 0-1,1 0 1,-1 0-1,1-1 1,0 1-1,0-1 1,0 1-1,0-1 1,0 0-1,0 0 0,0-1 1,1 1-1,-1-1 1,0 1-1,0-1 1,1 0-1,-1 0 1,0 0-1,0-1 1,6-1-1,3-1 124,0 0 1,1-1-1,-1-1 1,-1 0-1,1 0 0,-1-2 1,0 1-1,0-1 1,17-15-1,-15 10 17,-1 0-1,0 0 0,0-1 1,-1 0-1,-1-1 1,15-27-1,-22 35-164,1 0 1,-2 0 0,1-1-1,-1 1 1,0-1-1,0 1 1,-1-1-1,0 0 1,0 0-1,0 1 1,-1-1-1,0 0 1,-1 0 0,1 0-1,-1 1 1,0-1-1,-1 0 1,0 1-1,0-1 1,0 1-1,-1 0 1,0-1-1,0 1 1,-1 1-1,1-1 1,-1 0 0,-1 1-1,1 0 1,-1 0-1,0 0 1,0 0-1,0 1 1,0 0-1,-1 0 1,0 1-1,0-1 1,0 1-1,0 0 1,0 1 0,-1-1-1,1 2 1,-10-3-1,6 2-105,1 0-1,-1 1 0,1 0 1,-1 1-1,1 0 1,-1 1-1,-15 2 1,20-2-130,0 0 0,0 1 0,0-1 0,1 1 1,-1 0-1,1 0 0,-1 1 0,1-1 0,0 1 1,0 0-1,0 0 0,0 0 0,1 1 1,-1-1-1,1 1 0,-5 6 0,4 0-492,7-8-139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2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12 20764,'8'-3'809,"16"-6"693,-17 11-711,-10 8 250,-76 118 858,38-64-1886,-38 77 0,60-96 3,-4 3-3018,26-72 2509,1-14-151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2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28 17020,'-7'0'395,"0"0"1,1 1-1,-1 0 1,0 0-1,0 1 0,1 0 1,-1 0-1,1 0 1,0 1-1,0 0 1,0 0-1,0 1 1,-9 7-1,9-8-225,1 1-1,0 1 1,1-1-1,-1 1 1,1 0-1,0 0 1,0 0-1,0 0 1,1 1-1,-1-1 1,1 1-1,1 0 1,-1 0-1,-1 9 1,3-13-141,1 0 1,-1-1 0,1 1-1,0 0 1,-1 0 0,1 0-1,0 0 1,0 0 0,0 0-1,1 0 1,-1 0-1,0 0 1,1 0 0,-1-1-1,1 1 1,0 0 0,0 0-1,0-1 1,-1 1 0,1 0-1,1-1 1,-1 1 0,0-1-1,0 1 1,1-1 0,-1 1-1,1-1 1,-1 0-1,1 0 1,-1 0 0,1 0-1,0 0 1,-1 0 0,1 0-1,0-1 1,0 1 0,0-1-1,2 1 1,2 0 61,0 0 1,0-1-1,0 0 1,0 0-1,0 0 0,1-1 1,-1 0-1,0 0 1,0-1-1,10-3 0,-3-1 52,0 0-1,0-1 1,-1 0-1,0-1 0,17-15 1,-24 19-102,0 0 1,0-1 0,-1 0-1,0 0 1,0 0-1,0 0 1,0-1-1,-1 1 1,0-1-1,0 0 1,-1 0-1,1 0 1,-1-1 0,1-8-1,-2 14-31,-1-1-1,0 0 1,0 0 0,0 0-1,0 1 1,-1-1 0,1 0-1,0 0 1,-1 0 0,1 1-1,-1-1 1,1 0 0,-1 1-1,0-1 1,0 1 0,0-1-1,0 1 1,0-1 0,0 1-1,0-1 1,-1 1-1,1 0 1,0 0 0,-1 0-1,1-1 1,-1 2 0,1-1-1,-1 0 1,0 0 0,1 0-1,-1 1 1,0-1 0,1 1-1,-1-1 1,-2 1 0,-3-2-4,1 2 0,0-1 0,-1 1 0,1 0 0,0 0 0,-1 1 0,1 0 0,0 0 0,-8 2 0,1 2-23,0 0 0,0 1-1,0 0 1,1 1 0,0 1 0,-20 15-1,27-19-186,0 1-1,0-1 0,0 1 0,1 0 1,-1 0-1,1 0 0,0 0 1,1 1-1,0 0 0,0 0 1,0 0-1,0 0 0,1 0 1,0 0-1,0 1 0,-1 11 0,3-15 77,0-1-1,0 1 1,0-1-1,1 0 1,-1 1-1,1-1 0,0 1 1,-1-1-1,1 0 1,0 0-1,0 1 0,0-1 1,1 0-1,-1 0 1,1 0-1,-1 0 1,1 0-1,-1-1 0,1 1 1,0 0-1,0-1 1,0 1-1,2 0 0,19 9-917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15:2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15107,'1'3'366,"-1"0"-1,1 0 0,-1 0 1,0 0-1,0 1 1,0-1-1,0 0 1,0 0-1,-1 0 0,1 0 1,-1 0-1,0 0 1,-1 3-1,-22 39 3281,7-14-2256,12-21-1073,0 1 1,1 0 0,1-1 0,0 1-1,-3 22 1,5-31-303,1 0 0,0 0 0,0 0 0,0 0 0,0 0 0,0 0 0,0 0 0,1 0 0,-1-1 0,1 1 0,-1 0 0,1 0 0,0 0 0,0 0 0,0 0 0,0-1 0,0 1 0,0 0 0,0-1 0,0 1 0,1-1 0,-1 1 0,1-1 0,-1 0 0,1 0 0,-1 1 0,1-1 0,0 0 0,0 0 0,0-1 0,-1 1-1,1 0 1,0-1 0,0 1 0,0-1 0,0 1 0,0-1 0,0 0 0,0 0 0,3 0 0,4-1 40,0 1 0,-1-2 0,1 1 0,0-1 0,-1-1 0,1 1 1,-1-1-1,0-1 0,0 0 0,0 0 0,0 0 0,-1-1 0,1 0 0,-1-1 0,-1 1 0,1-1 0,-1-1 0,0 1 0,0-1 0,-1 0 0,0-1 0,0 1 0,-1-1 0,0 0 0,4-10 0,-7 15-53,0 1 0,0-1-1,-1 1 1,1-1 0,-1 1 0,1-1-1,-1 0 1,0 1 0,0-1 0,0 1-1,0-1 1,-1 0 0,1 1 0,-1-1-1,0 1 1,1-1 0,-1 1 0,0-1-1,0 1 1,-1 0 0,1-1 0,0 1-1,-1 0 1,0 0 0,1 0-1,-1 0 1,0 0 0,0 0 0,0 1-1,0-1 1,0 1 0,0-1 0,-1 1-1,1 0 1,0 0 0,-5-2 0,-7-1-366,-1 0 0,1 1 0,-1 1 0,0 0 0,-18 1 0,14 0-188,-14-3 33,1-3-168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0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1921 346 13723,'-22'-18'641,"-1"1"0,-1 2 0,0 0-1,-1 1 1,-46-17 0,-139-36 1554,181 59-1946,-517-122 2318,491 119-2470,0 2-1,0 3 0,-58 2 1,86 4-93,1 2 1,-1 1-1,1 2 1,0 0-1,1 1 0,-1 2 1,1 1-1,-37 18 1,37-14 3,1 2 1,0 1-1,1 1 0,1 1 1,1 0-1,0 2 1,1 1-1,2 0 0,0 1 1,-21 34-1,19-21 34,2 1-1,1 0 1,1 1-1,3 1 1,0 0-1,-12 72 1,16-50 8,2 0 0,3 0 0,3 1 0,2-1 0,13 94 0,-6-111-58,1-1 0,1 0 0,3-1 0,1-1 0,3 0 1,1 0-1,1-2 0,39 57 0,-29-56-49,2-1 0,1-2 1,2-1-1,2-1 0,1-2 0,1-2 0,2-1 1,1-2-1,0-2 0,2-2 0,1-2 0,1-1 0,1-3 1,82 21-1,-73-27-11,0-3 0,0-2 0,1-2-1,-1-3 1,1-2 0,0-3 0,-1-2 0,0-2 0,100-29 0,-73 10 221,-2-4 1,-1-3-1,-1-4 1,-2-2-1,115-84 1,-135 83 49,-3-2 0,-1-3 0,-2-2 0,61-77 0,-86 94-127,-2-1 0,-1-1 0,-2-1-1,-1-1 1,-2 0 0,-2-2-1,-1 0 1,-1 0 0,7-43-1,-16 57-64,-2 0 0,0 0 0,-1-1 0,-2 1 0,0 0 0,-2-1 0,0 1 1,-2 0-1,0 1 0,-2-1 0,0 1 0,-2 0 0,0 1 0,-18-30 0,7 19-65,-2 1 1,-1 1 0,-1 1 0,-2 1 0,0 1-1,-2 2 1,-1 0 0,-36-22 0,-28-14-712,-116-55 0,143 85 412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14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1752 235 12619,'-198'-128'2676,"169"113"-2230,0 1 1,-1 1 0,-1 2 0,0 1 0,-39-7 0,-8 5 771,-101-2-1,-80 13-43,247 1-1158,-30 1 42,0 2 1,0 1 0,-49 12 0,65-9-38,1 0 0,0 2 0,1 1 0,0 1 0,1 1 0,-31 20 0,23-9 53,1 1-1,1 1 1,1 2-1,2 1 0,0 1 1,2 1-1,-39 63 1,43-57 5,1 0 1,2 1 0,2 1 0,1 1 0,2 0 0,1 1 0,-6 53 0,13-55-46,3 0 0,1-1 0,1 1-1,2 0 1,2 0 0,2-1 0,1 0 0,22 61-1,-5-35-21,3 0 0,2-2-1,75 111 1,-66-117-42,1-2 0,3-2 0,2-2 0,2-2 0,95 73 0,-104-93 4,1-2 0,1-1 0,1-2 0,1-2 1,0-2-1,2-2 0,0-2 0,1-1 0,53 7 0,-36-14 15,0-2 0,0-3 0,0-3 0,1-2 0,-2-4-1,110-26 1,352-137 68,-450 143-61,-1-4 1,-1-2-1,-3-3 0,0-3 1,-3-4-1,-1-2 0,63-60 1,-101 80 94,-1-1 0,-2-1-1,0-1 1,-2-1 0,-1 0 0,-2-2 0,-1 0 0,-2-1 0,0-1 0,-3-1 0,11-43 0,-17 50-10,0 0 0,-2-1 0,-1 1 0,-2-1 0,0 1 0,-2-1 0,-1 0 0,-2 1 1,-1 0-1,0 0 0,-2 0 0,-2 1 0,0 0 0,-25-49 0,18 50-24,0 0 1,-2 1 0,-1 1 0,-1 1-1,-44-40 1,33 37-30,-2 1-1,0 2 1,-2 1-1,-37-17 1,19 15-66,0 2 0,-2 3 0,0 2-1,-1 3 1,0 2 0,-86-7 0,88 16-218,0 2-1,1 3 1,-1 2 0,1 2-1,0 2 1,0 3 0,1 2-1,-89 35 1,30 2-204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17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2 17124,'0'0'43,"0"0"0,-1 0 1,1-1-1,-1 1 0,1 0 1,-1 0-1,1 0 0,-1-1 1,1 1-1,-1 0 0,1 0 1,-1 0-1,1 0 0,-1 0 1,1 0-1,-1 0 0,1 0 1,-1 0-1,1 0 1,-1 0-1,1 1 0,-1-1 1,1 0-1,-1 0 0,1 0 1,-1 1-1,1-1 0,-1 0 1,1 0-1,0 1 0,-1-1 1,1 1-1,-1-1 0,1 0 1,0 1-1,-1-1 0,1 1 1,0-1-1,0 0 0,-1 1 1,1-1-1,0 1 0,0-1 1,0 1-1,0-1 0,0 1 1,-1-1-1,1 2 0,-9 32 592,7-28-277,-12 71 972,-6 125-1,11-87-815,-88 714 898,47-429-1269,41-305 10,5 184-1,4-272-51,-2-16-47,-1-23 19,-3-247 146,22-1-159,-15 265-58,2-26-7,81-934-37,-82 960 13,15-100-272,-15 114 25,-1 9 90,2 25 5,-1 47 79,-37 296-7,-1 33 141,41-127-56,-5-276 7,0 0 1,0-1 0,0 1 0,-1-1-1,0 1 1,0-1 0,0 1-1,-1-1 1,-3 9 0,5-14 12,0 0-1,-1 0 1,1 1-1,0-1 1,0 0 0,0 0-1,0 1 1,0-1-1,0 0 1,0 0 0,0 0-1,0 1 1,-1-1 0,1 0-1,0 0 1,0 0-1,0 1 1,-1-1 0,1 0-1,0 0 1,0 0 0,0 0-1,-1 0 1,1 1-1,0-1 1,0 0 0,-1 0-1,1 0 1,0 0-1,0 0 1,-1 0 0,1 0-1,0 0 1,0 0 0,-1 0-1,1 0 1,0 0-1,0 0 1,-1 0 0,1 0-1,0 0 1,0 0 0,-1 0-1,1-1 1,0 1-1,-9-14-98,0-22 1,5-22 31,3-1 0,7-73-1,-4 95 62,47-466-29,-6 89 33,-42 399-18,0 11-13,0 0 0,-1 0 0,1 0 0,-1 0 0,0 0 0,0-1 0,-1 1 0,1 0 0,-1 0 0,0 0 0,0 0 0,-1 0 0,-1-4 0,3 8 22,0 0 0,-1 0 0,1 0 0,0 0 0,-1 0 0,1 0 0,0 0 0,0 0 0,-1 0 0,1 0 0,0 1 0,-1-1 0,1 0-1,0 0 1,0 0 0,-1 0 0,1 1 0,0-1 0,0 0 0,-1 0 0,1 0 0,0 1 0,0-1 0,0 0 0,-1 0 0,1 1 0,0-1 0,0 0 0,0 1-1,0-1 1,0 0 0,0 1 0,0-1 0,-1 0 0,1 0 0,0 1 0,0-1 0,0 0 0,0 1 0,-5 15-207,-7 44-387,-5 67 0,4-23 272,-25 136-176,-30 211 438,29 3-401,38-357-1140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1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5 317 14563,'-2'-6'267,"1"0"-1,1 0 1,-1 0-1,1-1 1,0 1-1,0 0 1,1 0-1,0-1 1,0 1-1,0 0 1,1 0-1,0 0 1,0 0-1,4-6 1,3-6 561,0 1 0,2 0 0,13-17 0,-14 20-265,1 0 0,1 1 1,1 1-1,0 0 0,17-12 0,-22 18-386,0 1 0,0 0 0,1 1 0,-1 0 0,1 0 0,0 1 0,0 0 0,0 0-1,1 1 1,-1 1 0,12-2 0,-19 3-174,0 0 0,0 0 0,0 0 0,0 0 0,0 0 0,0 0 0,0 1 0,0-1-1,0 0 1,0 1 0,0 0 0,0-1 0,-1 1 0,1 0 0,0 0 0,0 0 0,-1 0 0,1 1 0,-1-1 0,1 0-1,-1 1 1,1-1 0,-1 1 0,0-1 0,0 1 0,0 0 0,0-1 0,0 1 0,0 0 0,0 0 0,0 0-1,-1 0 1,1-1 0,-1 1 0,1 0 0,-1 0 0,0 0 0,0 4 0,0 3-9,-1 1-1,0 0 1,0-1 0,-1 1-1,0-1 1,-6 17 0,-63 135 24,9-26 12,51-107-16,2 0 0,-12 55 0,19-75-11,1 1 0,0-1-1,1 1 1,0-1 0,0 1-1,1 0 1,1 8 0,-1-15-3,-1 1 1,1-1-1,0 1 1,0-1-1,0 0 1,0 1-1,0-1 1,1 0-1,-1 0 1,1 0-1,-1 0 1,1 0-1,0 0 1,0-1-1,-1 1 1,1 0-1,1-1 1,-1 0-1,0 1 1,0-1-1,0 0 1,1 0-1,-1 0 1,1 0-1,-1-1 1,0 1-1,1-1 1,3 1-1,5-1 14,0 0 0,-1 0 0,1-1 0,0-1 0,0 0 0,-1 0 0,1-1 0,-1-1 0,14-6 0,12-6 39,39-26 0,-48 26-482,-1-1 0,0-2 1,-2 0-1,38-39 0,-59 56 320,-1-1 0,0 1 0,0-1 0,0 1 0,0-1 0,0 0 0,-1 0-1,1 0 1,-1 0 0,0 0 0,0 0 0,0 0 0,0 0 0,0 0-1,-1 0 1,0-1 0,1 1 0,-1 0 0,0 0 0,0-1 0,-1 1 0,1 0-1,-2-4 1,-11-15-820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41 19412,'-4'-3'285,"0"0"0,0 1 0,0-1-1,0 1 1,-1 0 0,0 0 0,1 0 0,-1 0 0,0 1-1,-5-1 1,7 2-172,-1 0 0,1 0 0,-1 0 0,1 0 0,0 1 0,0-1 0,-1 1 0,1 0 0,0 0 0,0 0 0,0 0 0,0 1 0,0-1 0,0 1 0,-5 3 0,4-1-40,-1 0 1,0 1-1,1-1 0,0 1 0,0-1 0,0 1 1,1 1-1,0-1 0,0 0 0,0 1 0,0-1 1,1 1-1,0 0 0,0 0 0,1 0 0,0 0 1,-1 10-1,1-13-55,1 1 1,0-1-1,1 1 1,-1-1 0,0 0-1,1 1 1,0-1-1,0 0 1,0 1-1,0-1 1,0 0-1,1 0 1,0 0 0,-1 0-1,1 0 1,0-1-1,0 1 1,1 0-1,-1-1 1,0 1-1,1-1 1,0 0-1,-1 0 1,1 0 0,0 0-1,0-1 1,0 1-1,0-1 1,0 0-1,1 1 1,-1-1-1,5 0 1,0 1 22,0-1-1,0 0 1,0-1-1,0 0 1,0 0 0,0-1-1,0 0 1,0 0 0,0-1-1,-1 0 1,1 0-1,-1-1 1,1 0 0,-1 0-1,0-1 1,0 0 0,9-6-1,-12 7-50,0 0-1,-1 0 0,1-1 0,-1 1 1,1-1-1,-1 0 0,0 0 0,0 0 1,-1 0-1,0 0 0,1-1 0,-1 1 1,0-1-1,-1 0 0,1 1 1,-1-1-1,0 0 0,-1 0 0,1 0 1,-1 0-1,1 0 0,-2 1 0,1-1 1,0 0-1,-1 0 0,0 0 0,0 0 1,-4-8-1,4 10-70,0 0 1,0 0-1,0 0 0,-1 0 0,1 0 1,-1 0-1,0 1 0,0-1 0,0 1 1,0-1-1,-1 1 0,1 0 0,0-1 1,-1 1-1,0 1 0,1-1 0,-1 0 1,0 1-1,0-1 0,0 1 0,0 0 1,0 0-1,-4-1 0,4 2-60,0 0-1,-1 0 0,1 0 1,0 1-1,0-1 0,0 1 1,0-1-1,0 1 0,0 0 1,0 0-1,0 1 1,0-1-1,0 1 0,1-1 1,-1 1-1,1 0 0,-1 0 1,1 0-1,-1 0 0,1 0 1,0 1-1,0-1 1,-3 6-1,1-1-47,0 0 0,0 1-1,1-1 1,0 1 0,0 0 0,-3 15 0,1 16-497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2.2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1 197 17372,'0'-6'1952,"7"-6"-976,4 1-360,8-3 1081,5-2-289,8-3-416,4-2-175,7 3-641,1 0-513,2-1 353,3-1-64,-5-3-176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2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0 374 14867,'1'0'126,"-1"1"0,1 0 0,-1 0 0,1 0 0,0-1 0,-1 1 0,1 0 0,0-1 0,-1 1 1,1-1-1,0 1 0,0-1 0,-1 1 0,1-1 0,0 1 0,0-1 0,0 0 0,0 1 0,0-1 0,-1 0 0,1 0 0,0 0 0,0 0 0,0 0 0,0 0 0,0 0 0,0 0 0,0 0 0,0 0 0,0 0 0,0 0 0,-1-1 0,1 1 0,0 0 0,0-1 0,1 0 0,3-1 313,0 0-1,-1 0 0,1-1 1,9-6-1,-5 1-144,-1 0 1,1-1-1,-1 0 1,-1 0-1,0-1 1,0 0-1,7-14 1,-2 1 163,-2 0 0,11-35 0,-15 40-113,-2 1-1,4-28 0,-7 40-274,-1 0-1,1 0 1,-1 0-1,0 0 1,-1-1-1,1 1 1,-1 1-1,0-1 0,0 0 1,-1 0-1,1 0 1,-1 0-1,0 1 1,-3-6-1,4 9-62,1 0 0,-1 0 0,0 0-1,0 0 1,0 0 0,0 0 0,0 1-1,0-1 1,-1 0 0,1 0 0,0 1 0,0-1-1,0 1 1,-1-1 0,1 1 0,0-1-1,-1 1 1,1 0 0,0 0 0,-1-1 0,1 1-1,0 0 1,-1 0 0,1 1 0,0-1-1,-1 0 1,1 0 0,0 1 0,-1-1 0,1 0-1,0 1 1,0-1 0,-1 1 0,1 0-1,0-1 1,0 1 0,0 0 0,0 0 0,-2 2-1,-2 1-12,-1 1 0,2 0 0,-1 0 1,0 1-1,1-1 0,-4 9 0,-2 4 5,1 1 1,0 1 0,2 0 0,0 0 0,1 0 0,2 1 0,0-1 0,1 1 0,1 0-1,1 35 1,1-52 6,0 1-1,0-1 0,1 0 1,0 0-1,0 0 1,0 0-1,1 0 0,-1 0 1,1 0-1,0 0 1,0 0-1,0-1 0,1 1 1,-1-1-1,1 0 1,0 1-1,4 3 0,-3-5-34,-1 0 0,1 0 0,0 0 0,0 0 0,0 0-1,0-1 1,0 0 0,0 0 0,1 0 0,-1 0-1,0-1 1,0 0 0,1 0 0,-1 0 0,0 0 0,1 0-1,5-2 1,-1 0-207,0 0 1,0 0-1,0-1 0,-1 0 1,1-1-1,0 1 0,-1-2 0,0 1 1,0-1-1,-1 0 0,10-9 1,4-8-379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3.3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83 16940,'-4'136'6193,"4"-121"-5880,2 0 0,-1 0 0,2 0 0,0 0 0,1 0 0,11 26 0,-15-39-289,1-1 0,-1 1 1,1-1-1,0 0 0,0 1 0,0-1 0,0 0 0,0 1 1,0-1-1,0 0 0,0 0 0,0 0 0,0 0 0,1 0 1,-1 0-1,0 0 0,1-1 0,-1 1 0,1 0 0,-1-1 1,1 1-1,-1-1 0,2 1 0,0-1 10,-1 0 0,1 0 0,-1-1 0,0 1 0,1-1 0,-1 0 0,0 1 0,1-1 0,-1 0 0,0 0 0,0 0 0,0-1 0,3-2 0,5-4 90,-1 0-1,0-1 1,0 0 0,12-18 0,4-12 288,29-57 0,-8 11-117,-47 114-196,1-29-99,-1 7-2,0 0 1,0 0 0,0 0-1,2 10 1,-1-16 1,0 0 1,0 0-1,0 0 1,0-1-1,0 1 1,0 0-1,0 0 1,1-1 0,-1 1-1,0 0 1,1 0-1,-1-1 1,0 1-1,1 0 1,-1-1-1,1 1 1,-1-1-1,1 1 1,-1 0-1,1-1 1,0 1-1,-1-1 1,1 0-1,0 1 1,-1-1-1,1 1 1,0-1-1,0 0 1,-1 0-1,1 1 1,0-1-1,0 0 1,-1 0-1,1 0 1,0 0-1,0 0 1,-1 0-1,1 0 1,0 0 0,0 0-1,0 0 1,-1 0-1,1-1 1,0 1-1,0 0 1,-1 0-1,1-1 1,0 1-1,-1-1 1,1 1-1,0-1 1,14-8 18,0 0-1,-1-1 1,0-1 0,-1 0 0,20-21 0,-11 10 14,0-2 8,-18 19-41,1-1 0,0 1 0,0 0 0,0 0 0,1 0-1,8-5 1,-14 10 0,0 0-1,1 0 0,-1 0 1,0 0-1,0 0 0,0 0 1,0 0-1,0 0 0,0 0 1,0 0-1,1 0 0,-1 0 1,0 0-1,0 0 1,0 0-1,0 0 0,0 0 1,0 0-1,0 0 0,1 0 1,-1 0-1,0 0 0,0 0 1,0 0-1,0 0 0,0 0 1,0 0-1,0 0 0,0 0 1,0 0-1,1 1 0,-1-1 1,0 0-1,0 0 0,0 0 1,0 0-1,0 0 0,0 0 1,0 0-1,0 0 0,0 1 1,0-1-1,0 0 0,0 0 1,0 0-1,0 0 0,0 0 1,0 0-1,0 1 0,0 9-15,-3 10-8,-2-2-24,2-9-64,1-1 0,0 1-1,1 0 1,0-1 0,0 1 0,0 10 0,1-18 74,0-1 1,0 0 0,0 0-1,0 1 1,0-1 0,0 0-1,0 0 1,0 1 0,0-1-1,0 0 1,0 0 0,0 1 0,0-1-1,0 0 1,0 0 0,0 1-1,0-1 1,1 0 0,-1 0-1,0 1 1,0-1 0,0 0 0,0 0-1,0 0 1,1 1 0,-1-1-1,0 0 1,0 0 0,0 0-1,0 0 1,1 1 0,-1-1-1,0 0 1,0 0 0,1 0 0,-1 0-1,0 0 1,0 0 0,1 0-1,-1 0 1,0 0 0,0 1-1,1-1 1,-1 0 0,0 0-1,0 0 1,1-1 0,-1 1 0,0 0-1,0 0 1,1 0 0,-1 0-1,0 0 1,0 0 0,1 0-1,-1 0 1,0 0 0,0-1 0,1 1-1,11-13-815,-9 10 725,8-11-652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3.8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98 20556,'-4'8'345,"0"0"1,0 1-1,0 0 0,1-1 0,1 1 0,-1 1 0,1-1 0,1 0 0,0 0 0,0 1 0,1-1 1,0 1-1,1-1 0,0 0 0,0 1 0,3 8 0,14 49-45,16 62-227,-30-111-38,-1 1 1,0 0-1,-2 0 1,0 21 0,6-144-191,4 0-1,34-143 1,-42 237 114,0 0-1,1 0 0,0 0 0,0 0 0,1 1 0,0-1 1,10-12-1,-13 20 40,-1 0-1,1 0 1,0 0 0,0 0-1,0 1 1,0-1 0,0 0 0,0 1-1,1 0 1,-1-1 0,0 1-1,1 0 1,-1 0 0,1 1-1,-1-1 1,1 0 0,-1 1 0,1-1-1,0 1 1,-1 0 0,1 0-1,0 0 1,-1 0 0,1 1 0,-1-1-1,1 1 1,0-1 0,-1 1-1,1 0 1,-1 0 0,1 0-1,-1 0 1,0 0 0,4 3 0,-3-2 11,0 0 1,0 0 0,0 0 0,0 1 0,0-1 0,-1 0 0,1 1-1,-1 0 1,0 0 0,0-1 0,0 1 0,0 1 0,0-1-1,-1 0 1,1 0 0,-1 1 0,0-1 0,1 5 0,-1-4 40,-1 1 1,0 0-1,0 0 0,0-1 1,-1 1-1,0 0 0,0-1 1,0 1-1,0-1 1,-1 1-1,0-1 0,-2 6 1,-4 3 149,0-1 0,0 0 0,-1 0 0,-1-1 0,0 0 1,0-1-1,-23 17 0,27-22-199,0 0 0,-1-1 0,0 0 0,0-1 0,0 0 0,-8 3 0,13-5-33,0 0 0,-1-1 0,1 1-1,-1-1 1,1 0 0,0 0 0,-1 0 0,1 0-1,-1 0 1,1 0 0,0-1 0,-1 1 0,1-1-1,0 1 1,-1-1 0,1 0 0,0 0 0,0 0-1,0 0 1,0-1 0,0 1 0,0 0-1,-3-4 1,-6-8-277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7.7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0 474 19092,'91'-81'6712,"-6"-6"-3479,73-96-1669,-139 162-2424,-2-2 1,0 0-1,14-28 0,-29 47-607,-5 3-274,-1 5 672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8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1 489 20772,'14'2'2217,"9"-20"-1273,1-9-368,9-10 1065,0-6-425,4-9-296,1-1-240,-4 2-592,1 3-248,-10 8-688,-3 3-376,-8 8-1905,-2 6 2561,-7 5-504,1 3-369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8.5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1 347 18996,'5'3'2040,"4"-6"-1143,4-6-273,8-5 1072,2-3-320,9-7-479,-1-5-145,5-4-392,-3-2-192,-1 0-464,-5 2-392,-7 1-753,-3 3-1447,-5 8 2312,-1-1-521,-2 8-239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29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1 133 18476,'2'-6'441,"1"0"0,0 0 0,0 0 0,0 0 0,1 1 0,0-1 0,0 1 0,1 0 0,-1 0 0,1 0 0,0 1-1,8-6 1,-2 2 236,1 0 0,0 1 0,1 0 0,23-9 0,-30 14-525,1 0 1,0 0 0,0 0 0,0 1 0,0 0 0,0 0 0,0 1 0,13 0 0,-18 0-138,0 1 0,0-1 0,0 1 0,1 0 0,-1-1 0,0 1 0,0 0 1,-1 0-1,1 0 0,0 0 0,0 1 0,0-1 0,-1 0 0,1 1 0,-1 0 1,1-1-1,-1 1 0,1 0 0,-1-1 0,0 1 0,0 0 0,0 0 0,0 0 1,0 0-1,0 0 0,-1 0 0,1 0 0,-1 0 0,1 1 0,-1-1 0,0 0 1,0 3-1,0 9-1,0-1 0,-1 0 0,0 0 1,-1 1-1,-5 16 0,-24 67 9,3-16-5,25-67-17,0-7-4,1 1 1,0 0-1,0-1 0,1 1 0,-1 0 1,2 0-1,-1 0 0,2 0 0,0 14 1,0-21 1,-1 0 0,0 0 0,0-1 0,0 1 1,1 0-1,-1-1 0,0 1 0,1 0 1,-1-1-1,1 1 0,-1 0 0,1-1 0,-1 1 1,1-1-1,-1 1 0,1-1 0,0 1 0,-1-1 1,1 1-1,0-1 0,-1 0 0,1 1 0,0-1 1,0 0-1,-1 0 0,1 1 0,1-1 0,1 0-2,-1 0 0,1 0 0,-1 0 0,1-1 0,-1 1 0,0-1 0,1 0 0,-1 1 0,3-2 0,6-4-44,1 0-1,16-12 0,-28 18 45,44-35-1305,-1-1 0,-2-3 1,62-75-1,-86 95 920,7-9-525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39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449 13 15395,'12'-12'2506,"-11"16"303,-15 24-315,-14 16-1716,-2-1 0,-51 55 0,-79 67 320,53-57-231,104-105-851,-2 2 29,-1 1 0,1-1-1,1 1 1,-1 1 0,-6 11 0,10-17-41,1 0 0,0 0 0,-1 0-1,1 0 1,0 0 0,0 1 0,-1-1 0,1 0 0,0 0 0,0 0 0,0 0 0,0 0 0,1 0 0,-1 0 0,0 1 0,0-1 0,1 0 0,0 1 0,0 0-6,0-1 1,0 1 0,0-1 0,0 0 0,1 0-1,-1 0 1,1 0 0,-1 0 0,1 0-1,-1 0 1,1 0 0,-1 0 0,1-1 0,0 1-1,2 0 1,15 4-17,-1-2 0,0 0 1,1-1-1,27 0 0,77-8-1,-84 3 22,6 1-47,-18 1-225,-1-1 0,0-1 0,38-9 0,-62 12 184,0-1-1,0 1 1,0-1 0,0 0 0,0 0 0,-1 0 0,1 0 0,0 0 0,-1-1-1,1 1 1,-1 0 0,1-1 0,-1 1 0,0-1 0,1 0 0,-1 1 0,0-1 0,0 0-1,0 0 1,0 1 0,-1-1 0,2-4 0,6-23-530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32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1 180 19436,'4'-5'1953,"3"-8"-1361,16-2-216,7-8 784,16-5-464,4 1-64,9 3-192,1 1-88,1 9-231,-6 6-218,-7 8-479,-4 6-328,-14 7 1264,-5 3-552,-12 1-72,-5 2-168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5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15219,'-19'5'951,"0"0"0,1 1-1,-1 2 1,1-1 0,-18 13-1,25-14-562,1 1-1,0 0 1,0 0-1,1 1 1,0 1-1,1 0 1,0 0 0,0 0-1,-8 14 1,14-20-307,0 1 1,0 0-1,0-1 1,1 1 0,-1 0-1,1 0 1,0 0 0,0 0-1,1 0 1,-1 0-1,1 0 1,0 0 0,0 0-1,0 0 1,1 0 0,-1 0-1,2 5 1,-1-6-47,0 0 1,1 0 0,-1-1-1,1 1 1,-1 0 0,1 0-1,0-1 1,0 1-1,0-1 1,1 0 0,-1 0-1,0 0 1,1 0-1,0 0 1,-1 0 0,1 0-1,0-1 1,0 0 0,0 1-1,0-1 1,0 0-1,6 1 1,3 0 14,0-1 0,0 0 0,0 0-1,0-1 1,0-1 0,0 0 0,1-1 0,-1 0 0,-1-1-1,1 0 1,18-8 0,-17 6-4,-1 0-1,-1-1 1,1-1-1,-1 0 1,0 0-1,-1-1 1,0-1-1,0 0 1,-1 0-1,14-18 1,-20 23-27,0 0 1,-1-1-1,1 1 0,-1-1 1,0 0-1,-1 0 0,1 0 1,-1 1-1,0-1 0,0 0 1,0-1-1,-1 1 0,0 0 1,0-6-1,0 9-34,-1-1 0,1 1 0,-1-1 0,0 1 0,1-1 0,-1 1 0,0 0 0,0-1 0,-1 1 0,1 0 0,0 0 0,-1 0 0,1 0 0,-1 0 0,0 0 0,0 0 0,0 0 0,0 1 0,0-1 0,0 1 0,0-1 0,0 1 0,-1 0 0,1 0 0,0 0 0,-1 0 0,1 0 0,-1 1 0,-3-1 0,3 0-65,-1 0 0,1 1 1,0 0-1,0-1 0,0 1 0,0 0 1,0 1-1,0-1 0,0 0 0,0 1 1,-1 0-1,1 0 0,1 0 0,-6 2 1,-1 4-265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32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17884,'0'10'2136,"10"-3"-1320,12-8-231,7-7 1303,17-6-808,7-3-160,5-2-447,4 1-361,1-1-681,-3 3-567,-10 3 920,-2 3-264,-12 2-168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33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91 21405,'0'0'46,"0"1"1,0-1-1,-1 0 1,1 0 0,0 0-1,0 0 1,-1 0 0,1 0-1,0 0 1,0 0-1,0 0 1,-1 0 0,1 0-1,0 0 1,0 0-1,-1 0 1,1 0 0,0 0-1,0 0 1,-1 0 0,1 0-1,0 0 1,0 0-1,0 0 1,-1 0 0,1-1-1,0 1 1,0 0-1,0 0 1,-1 0 0,1 0-1,0 0 1,0-1 0,0 1-1,0 0 1,0 0-1,-1 0 1,1-1 0,0 1-1,0 0 1,0-1-1,7-9 689,19-9 232,-6 9-715,1 1 0,0 0 0,1 2 1,-1 1-1,43-7 0,-49 11-289,0 1 0,1 0 1,-1 1-1,1 0 0,-1 2 1,0 0-1,0 0 0,0 1 0,23 9 1,-34-11 22,1 1 0,-1 0 0,0 1 1,0-1-1,0 1 0,0-1 1,0 1-1,-1 1 0,1-1 0,-1 0 1,0 1-1,0 0 0,0-1 0,0 1 1,-1 0-1,1 1 0,-1-1 0,0 0 1,-1 1-1,1-1 0,-1 1 1,0-1-1,0 1 0,0 0 0,0 0 1,-1-1-1,0 1 0,-1 7 0,0 5 16,-2 0-1,0 0 0,-1 0 0,-1-1 1,0 1-1,-14 26 0,-14 25 250,-70 103 1,-59 52-1214,149-207 674,9-14 35,1-4-98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33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2 144 19540,'-1'1'881,"1"-1"-813,0 0 0,0 0-1,0 0 1,0 0 0,0 0 0,0 0 0,0 1-1,0-1 1,0 0 0,0 0 0,0 0-1,0 0 1,0 0 0,1 2 1423,-1-2-1423,0 0-1,0 0 1,0 0 0,0 0 0,0 0-1,1 0 1,-1 0 0,0 0 0,0 0-1,0 0 1,0 0 0,0 0 0,0 0 0,0 0-1,0 0 1,0 0 0,1 0 0,11-3 2051,19-10-743,-27 11-981,165-64 2204,-138 56-2691,0 2 0,0 1-1,54-5 1,-81 11 5,-2 1-34,-1 1 0,0-1 0,1 0 0,-1 0 0,0 0 0,1 0 0,-1-1 0,0 1 0,0 0 0,1 0 0,-1-1 0,0 1 0,0-1 0,1 1 0,-1-1 0,0 0 0,0 1 0,0-1 0,0 0 0,0 0 0,0 0 0,0 0 0,0 0 0,0 0 0,0 0 0,-1 0 0,2-2 0,1-6-703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34.8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1 323 14787,'4'-18'965,"1"-1"-1,1 1 1,1 0-1,0 0 0,2 0 1,19-30-1,-13 27-98,0 1-1,1 0 0,1 1 0,33-28 0,-9 18 144,-39 28-947,1-1-1,0 1 1,0 0-1,-1 0 1,1 0-1,0 0 1,0 1-1,0-1 0,0 1 1,0-1-1,0 1 1,0 0-1,5 1 1,-6-1-48,-1 0 0,0 1 1,0-1-1,0 1 0,0-1 0,0 1 1,0-1-1,0 1 0,0-1 0,0 1 1,0 0-1,0 0 0,0 0 0,0-1 0,0 1 1,0 0-1,-1 0 0,1 0 0,0 0 1,-1 0-1,1 0 0,-1 1 0,1 0 1,0 1-2,0 1 1,-1-1 0,1 1 0,-1-1-1,0 1 1,0-1 0,0 1 0,-1 3-1,-1 7 2,-1 0 0,0 0-1,-7 14 1,-10 21 30,-2-1 0,-49 79-1,-73 78-61,131-184-138,14-16-17,12-7 39,-7-1 107,1 1 0,0 0-1,0 1 1,0 0 0,0 0-1,0 0 1,0 0 0,0 1-1,1 1 1,-1-1 0,0 1-1,0 0 1,0 1 0,0 0-1,7 2 1,4 5 31,1 0 0,-1 1-1,30 21 1,-19-11-25,-26-17 59,1-1 1,0 1 0,0-1-1,0 0 1,0 0 0,1-1 0,-1 1-1,0-1 1,1 0 0,-1 0-1,1 0 1,-1-1 0,1 1 0,8-2-1,-9 1 46,-1-1 0,1-1-1,-1 1 1,1 0 0,-1-1-1,0 0 1,0 0 0,1 0-1,-1 0 1,-1 0 0,1-1-1,0 1 1,0-1 0,-1 0-1,0 0 1,1 0 0,-1 0-1,2-5 1,1-1 163,0-1-1,-1 1 1,0-1 0,-1 1-1,0-1 1,2-15 0,-4 18-156,0 0 1,-1 0-1,0 0 1,0 1-1,0-1 1,-1 0-1,1 0 1,-2 1-1,1-1 1,-5-12-1,0 12-569,4 13-938,4 13-939,-1-16 2190,1 0 0,-1-1-1,1 1 1,0-1 0,0 0 0,0 0 0,0 0 0,3 3-1,10 5-801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42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3 112 18428,'-3'0'1928,"8"0"-1063,-1 0-297,7-1 1040,5-1-176,4-1-423,2-1-145,5-2-232,2-1-112,-1-2-152,1-3-72,-3-1-344,-3-2-424,-5 2 1000,-3 0-560,-2 6-32,-1 0-24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43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0 599 17044,'1'0'159,"1"-1"-1,-1 1 1,0-1 0,0 1 0,0-1 0,0 0 0,0 1 0,-1-1 0,1 0 0,0 0 0,0 0-1,0 0 1,-1 0 0,1 0 0,0 0 0,-1 0 0,1 0 0,-1 0 0,1 0 0,0-2 0,1-1 271,107-219 5653,-74 139-5176,-5-2 0,23-97 1,-49 203-751,2 217-69,4 65-2518,-9-295 1908,3 23-1810,-4-29 2166,0 1 0,0-1-1,0 0 1,1 0 0,-1 1 0,1-1 0,-1 0-1,1 0 1,-1 1 0,1-1 0,0 0-1,-1 0 1,1 0 0,0 0 0,0 0 0,1 1-1,4-1-1052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43.9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18540,'6'10'2248,"0"5"-1455,-2 10-417,0 2 2032,2 6-1640,0 3-296,0 4-231,-1 0-209,1-3-289,0-4-199,-2-5-496,2-5-336,0-13 968,-4-6-272,3-11-184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44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42 19588,'9'-5'598,"-1"0"-1,1 0 1,0 0-1,0 1 1,1 1-1,-1 0 1,1 0-1,0 0 1,17-1-1,-24 4-523,0-1 0,0 1 0,0 0 1,0 0-1,0 0 0,0 0 0,1 1 0,-1-1 0,0 1 0,0 0 0,-1 0 1,1 0-1,0 0 0,0 0 0,0 1 0,-1-1 0,1 1 0,-1 0 0,1 0 0,-1 0 1,0 0-1,1 0 0,-1 0 0,0 1 0,-1-1 0,1 1 0,0-1 0,-1 1 1,1 0-1,-1 0 0,0-1 0,0 1 0,0 0 0,0 0 0,0 6 0,1 5-16,-1 1-1,-1-1 1,0 0-1,-1 0 1,-1 1-1,-4 18 1,-28 86 284,14-56-118,13-42-158,1-3 2,1-1-1,1 1 1,0 0 0,1 0 0,1 1 0,0 18 0,2-36-63,0 0-1,0 1 1,0-1-1,0 1 1,0-1-1,1 1 1,-1-1-1,0 0 1,1 1-1,-1-1 1,1 0-1,-1 1 1,1-1-1,-1 0 1,1 1-1,0-1 1,0 0-1,0 0 1,0 0-1,0 0 1,0 0-1,0 0 1,0 0-1,0 0 1,0 0-1,1-1 1,-1 1-1,0 0 1,0-1-1,1 1 1,-1-1 0,1 1-1,-1-1 1,0 0-1,1 0 1,-1 1-1,1-1 1,-1 0-1,1 0 1,-1 0-1,0-1 1,1 1-1,-1 0 1,1 0-1,-1-1 1,0 1-1,3-2 1,5-2-116,0 0 0,0 0 0,0-1 1,-1 0-1,13-10 0,-3-1-675,0-1 0,-1-1 0,-1-1 0,-1 0 0,0-1-1,15-29 1,-5 8-303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44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94 150 19308,'-10'12'660,"0"-1"1,1 1-1,0 0 0,1 1 0,1 0 0,-8 18 1,10-20-383,1 0 1,0 0-1,0 0 1,2 1-1,-1-1 1,2 1-1,-1-1 1,1 20-1,2-29-248,-1 1-1,1-1 1,0 1-1,-1-1 1,1 0-1,0 1 1,0-1-1,1 0 1,-1 0-1,0 1 1,1-1-1,-1 0 0,1 0 1,0-1-1,0 1 1,0 0-1,-1-1 1,2 1-1,-1-1 1,0 1-1,0-1 1,0 0-1,1 0 1,-1 0-1,0 0 1,4 0-1,9 3 103,0 0 1,0-2-1,20 2 1,-15-2-10,-16-2-95,29 4 220,52 13 0,-77-15-238,0 1 0,0-1 0,0 2 0,0-1 0,-1 1 0,1 0 1,-1 1-1,0 0 0,0 0 0,0 0 0,10 11 0,-15-12-8,1-1 0,-1 1 0,1 0 0,-1 0 0,0 0 0,-1 0 0,1 0 0,-1 0 1,0 0-1,0 1 0,0-1 0,0 0 0,0 9 0,-2-5-2,1 0 1,-1 0-1,-1-1 1,1 1-1,-1-1 1,-1 1-1,-4 9 0,-1 0 25,0-2-1,-2 1 0,0-1 1,0-1-1,-1 0 0,-15 15 1,19-23 5,0 0-1,0 0 1,-1-1 0,1 1-1,-1-2 1,0 1 0,-1-1-1,-15 5 1,22-8-21,0 0 1,-1 0-1,1-1 0,-1 1 1,1-1-1,0 1 0,-1-1 0,1 0 1,-1 0-1,1 0 0,-1-1 1,1 1-1,-1 0 0,1-1 0,-1 0 1,1 1-1,0-1 0,-1 0 1,1 0-1,0-1 0,0 1 0,0 0 1,0-1-1,0 1 0,0-1 1,0 0-1,0 1 0,1-1 0,-1 0 1,1 0-1,-1 0 0,1 0 1,0 0-1,0-1 0,0 1 0,-1-4 1,-1-2-5,1 0 0,1-1 0,-1 1 0,2-1 1,-1 0-1,1 1 0,0-1 0,1 1 0,0-1 0,0 1 1,1-1-1,0 1 0,0 0 0,1 0 0,0 0 1,8-14-1,6-9-11,2 1 1,37-46 0,-13 21 2,70-97-23,-103 135 59,0-1-1,-1 1 1,-1-1 0,0-1 0,-1 1-1,-1-1 1,4-26 0,-9 40-7,-1 0 1,1 1-1,-1-1 1,0 0-1,0 0 1,0 0-1,-1 0 1,0 0-1,0 0 0,0 1 1,0-1-1,-1 0 1,0 1-1,0-1 1,-4-6-1,4 8-4,-1 0 0,0 0 0,1 1 0,-1-1 0,0 0 0,-1 1 0,1 0 0,0 0 0,-1 0 0,1 0 0,-1 1 0,0-1 0,1 1 0,-1 0 0,0 0 0,0 0 0,0 1 0,0-1 0,-5 1 0,-1 0-87,-1 0 1,1 1-1,0 0 1,0 1-1,1 0 1,-1 0-1,-17 7 1,-1 4-1387,-32 19 1,8-4-105,27-16 684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49.7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9 126 16724,'-1'0'166,"0"2"0,0-1 0,1 0 0,-1 0 0,0 0 0,0 0 0,1 1 0,-1-1 0,1 0 1,-1 0-1,0 3 0,1-3-106,0-1 0,0 0 0,0 1 0,0-1 1,0 0-1,0 1 0,1-1 0,-1 0 0,0 0 0,0 1 0,0-1 1,0 0-1,0 1 0,1-1 0,-1 0 0,0 0 0,0 1 1,0-1-1,1 0 0,-1 0 0,0 1 0,1-1 0,-1 0 1,0 0-1,0 0 0,1 0 0,-1 0 0,0 1 0,1-1 1,-1 0-1,4 0 228,1 1 0,-1-1 0,0 0 0,0 0 0,0 0 0,6-2 0,36-7 709,-1-2 0,0-3 0,75-32 0,-63 22-1711,76-20-1,-122 43 267,-11 5 24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3:5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8818 521 11042,'-108'-32'391,"-231"-78"323,195 50 265,25 10-317,-162-46 0,137 64-638,-2 5 1,-166-8-1,-303 12 100,469 20 25,-543-20 568,-322-4-166,3 81-564,638-4-64,-464 124 0,711-140 43,3 6 0,1 6 1,2 4-1,3 5 1,2 6-1,2 4 0,4 5 1,-132 113-1,102-61-48,7 6 0,5 5 0,6 5-1,-182 279 1,209-265 84,6 4 0,7 4 0,-80 234 0,115-262 27,6 2 1,7 2-1,5 1 1,-13 262-1,38-248-11,7-1 1,6 0-1,52 237 0,-24-221-28,8-2 0,134 303 0,-126-353 0,92 138 0,100 89-4,-137-208 17,243 223 1,181 59 4,-402-329-7,236 113 0,171 14-2,19-51 2,5-32 5,507 67 3,-802-164 16,1-11 1,280-14-1,-292-25 7,-1-11 0,-2-11 0,-1-11 0,-3-12 0,-2-10 0,-5-11-1,-3-11 1,-4-10 0,286-172 0,-337 160-93,-6-8 0,321-286 0,-384 295 68,-5-5-1,-5-4 1,-6-5 0,137-228 0,-160 212 177,-6-3 0,-7-3 0,-6-3 0,-7-3 1,-8-1-1,-6-3 0,30-263 0,-60 302-73,-5 0-1,-5 0 1,-6 0 0,-4 0-1,-6 1 1,-6 1-1,-4 1 1,-6 2 0,-5 1-1,-5 1 1,-67-125-1,-250-380-150,-57 39 3,285 416 82,-250-240-1,263 297 141,-4 6-1,-243-154 1,277 204-62,-4 4 0,-1 5 1,-108-36-1,-65-5 61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0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1 242 15587,'0'27'1689,"6"-13"-881,5-7-200,14-10 1264,3-4-439,12-10-449,5-4-80,3-8-256,3-1-240,0-6-640,2 0-496,-5-1 600,-1-2-184,-11 5-128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0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17164,'3'5'302,"0"1"1,0-1 0,0-1-1,1 1 1,-1 0-1,1-1 1,1 0 0,-1 0-1,1 0 1,6 5 0,5 1 741,34 15 1,-36-19-781,-1 0-1,-1 1 0,1 0 0,14 12 1,-23-16-239,0 1 0,-1 0 0,1-1 0,-1 1 0,0 0 1,0 1-1,-1-1 0,1 1 0,-1-1 0,0 1 1,0-1-1,0 1 0,-1 0 0,0 0 0,0 0 0,1 7 1,-2 3 65,0-1 0,-1 1 1,0-1-1,-1 1 1,-1-1-1,0 0 1,-1 0-1,-8 17 1,-6 14-68,-28 46 1,7-25-96,28-52-28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1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17596,'7'22'1744,"0"6"-1272,3 15-256,2 3 841,0 9-553,3 2-112,-1-1-168,0-3-104,-1-10-120,0-7-144,0-18-248,-1-9-136,2-23-361,2-16-167,-1-21 704,4-7-248,-3-15-144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1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19 11899,'1'-2'213,"2"-11"593,-1 10 1731,11 77 1778,12 61-2050,19 10-1225,-34-121-1937,0-1-1,1-1 1,29 43 0,-38-63-542,-12-10 532</inkml:trace>
  <inkml:trace contextRef="#ctx0" brushRef="#br0" timeOffset="1">1 320 14979,'1'4'2137,"6"2"-1185,5 1-384,5 0 1784,9-1-1255,4-2-241,13-3-448,1-1-368,8-7-712,1 0-392,1-6 856,-2-1-249,-8-2-135</inkml:trace>
  <inkml:trace contextRef="#ctx0" brushRef="#br0" timeOffset="2">595 234 14123,'-5'31'1603,"-10"91"3730,14-108-4916,1 0 1,1 0-1,0 0 1,1 0-1,0 0 1,7 21-1,-8-31-343,1 0-1,-1 0 1,1 0 0,0-1-1,0 1 1,0-1-1,1 0 1,-1 1 0,1-1-1,-1 0 1,1-1-1,7 6 1,-8-6-28,0-1-1,1 0 1,-1 0-1,0 0 1,1 0-1,0 0 1,-1-1 0,1 1-1,-1-1 1,1 1-1,0-1 1,-1 0-1,1 0 1,0 0-1,-1-1 1,1 1 0,-1 0-1,1-1 1,0 0-1,3-1 1,3-2 105,0-1 0,0 0 0,-1 0 0,0-1 0,0 0 1,-1 0-1,1-1 0,-2 0 0,1 0 0,9-13 0,-11 13-26,0 0-1,0-1 1,-1 1 0,0-1-1,-1 0 1,0 0-1,0 0 1,0 0 0,-1-1-1,0 1 1,-1-1-1,1-11 1,-2 16-114,0 0 0,-1-1 0,1 1 1,-1 0-1,0 0 0,0 0 0,0 0 0,0 0 1,-1 0-1,0 0 0,1 0 0,-1 1 0,-1-1 1,1 0-1,-1 1 0,1 0 0,-1 0 0,0 0 1,0 0-1,0 0 0,-1 0 0,1 1 0,-6-3 1,3 2-312,-1 0 1,1 1 0,-1 0-1,0 0 1,1 0 0,-1 1-1,0 0 1,0 1-1,0-1 1,0 1 0,0 1-1,0-1 1,-10 3 0,4-1-495,5-3-126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2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10 411 17132,'-1'0'113,"1"1"1,-1 0 0,0-1-1,0 1 1,1 0 0,-1 0-1,1-1 1,-1 1 0,0 0-1,1 0 1,0 0-1,-1 0 1,1 0 0,-1 0-1,1 0 1,0 0 0,0-1-1,0 1 1,0 0 0,-1 0-1,2 2 1,-2 25 470,1-24-200,2 25 512,7 50 1,-6-66-806,0-1 1,0-1 0,1 1 0,0 0 0,1-1 0,11 19 0,-14-28-48,-1 0 1,0 0-1,1 0 1,0 0-1,-1 0 1,1 0 0,0 0-1,0-1 1,0 1-1,0-1 1,0 0 0,0 1-1,0-1 1,1 0-1,-1 0 1,0 0-1,1-1 1,-1 1 0,1 0-1,-1-1 1,3 1-1,0-2 40,-1 1-1,0-1 1,0 0-1,0 0 1,0 0-1,0 0 0,0-1 1,0 1-1,0-1 1,-1 0-1,7-4 1,3-4 190,-1-1 1,0 0 0,0 0-1,-1-1 1,14-20 0,-11 13-63,-2 0 1,0-1 0,-1 0-1,-1-1 1,0 0 0,-2 0-1,-1-1 1,-1 0 0,0-1-1,-2 1 1,0-1 0,0-26-1,-4 42-186,0 6-23,0 0-1,1-1 1,-1 1 0,0 0 0,0 0-1,0 0 1,0-1 0,0 1-1,-1 0 1,1 0 0,0 0 0,0 0-1,-1-1 1,1 1 0,-1 0-1,1 0 1,-1 0 0,1 0 0,-1 0-1,-1-1 1,2 2-5,0 0 1,-1 0-1,1 0 1,0 0-1,-1 0 0,1 1 1,0-1-1,0 0 1,-1 0-1,1 0 0,0 1 1,0-1-1,-1 0 0,1 0 1,0 0-1,0 1 1,0-1-1,0 0 0,-1 0 1,1 1-1,0-1 1,0 0-1,0 1 0,0-1 1,0 0-1,0 1 1,0-1-1,0 0 0,0 0 1,0 1-1,0-1 1,0 0-1,0 1 0,-2 13-32,2-14 32,-1 19-27,0 0 0,1 0-1,2 0 1,0 0 0,0 0-1,2 0 1,9 28 0,-13-45 26,1 0 1,0 1-1,0-1 1,0 0-1,0 0 1,0 1-1,1-1 1,-1 0-1,0 0 1,1 0-1,0-1 1,-1 1-1,1 0 1,0-1-1,0 1 1,0-1-1,0 1 1,0-1-1,1 0 1,-1 0-1,0 0 1,0 0-1,1 0 1,-1-1-1,3 1 1,-2-1 5,1 0 0,-1 0 0,1-1 0,-1 1 1,0-1-1,1 0 0,-1 0 0,0-1 0,0 1 0,0-1 0,0 1 1,0-1-1,0 0 0,0 0 0,0 0 0,-1 0 0,4-4 1,4-6 64,0 0 0,-1 0 1,0-1-1,-1 0 0,-1-1 1,0 0-1,-1 0 0,0 0 1,-1-1-1,-1 0 0,0 0 1,-1 0-1,-1 0 0,0-1 1,-1 1-1,-1-21 0,-1 34-49,-1-22 105,2 23-120,0 0 1,0 0 0,-1 0 0,1 0-1,0 0 1,-1 0 0,1 0-1,0 0 1,-1 0 0,1 1 0,-1-1-1,0 0 1,1 0 0,-1 0-1,0 1 1,1-1 0,-1 0 0,-1 0-1,2 0-4,0 1 1,-1 0-1,1 0 0,0 0 0,0 0 0,0 0 0,-1 0 1,1 0-1,0 0 0,0 1 0,0-1 0,-1 0 0,1 0 1,0 0-1,0 0 0,0 0 0,0 0 0,-1 0 0,1 0 1,0 0-1,0 0 0,0 1 0,0-1 0,0 0 0,-1 0 1,1 0-1,0 0 0,0 1 0,0-1 0,0 0 0,0 0 1,0 0-1,0 0 0,0 1 0,0-1 0,0 0 0,0 0 1,-1 0-1,1 0 0,0 1 0,-2 13-11,3 14-21,0-22 14,0 0-1,0 0 1,0 0-1,1-1 1,0 1-1,0 0 1,4 6-1,-6-10 14,1-1 0,0 0 0,-1 0 0,1 0-1,0 0 1,0 0 0,0 0 0,0 0 0,0 0 0,0 0-1,0 0 1,0 0 0,0 0 0,1-1 0,-1 1 0,0-1 0,0 1-1,1-1 1,-1 1 0,0-1 0,1 1 0,-1-1 0,0 0-1,1 0 1,-1 0 0,1 0 0,-1 0 0,0 0 0,1 0 0,-1 0-1,0-1 1,1 1 0,-1-1 0,0 1 0,1-1 0,0 0-1,6-4-5,0 0-1,0-1 0,0 0 0,-1 0 0,0-1 0,0 0 0,-1 0 1,0 0-1,0-1 0,-1 0 0,0 0 0,0-1 0,-1 1 0,0-1 1,0 0-1,-1 0 0,3-17 0,-8 40-138,-1-2 70,1 0 0,0 23-1,2-32 79,0-1-1,0 1 0,0-1 0,0 1 0,1-1 0,-1 1 0,1-1 0,0 1 0,-1-1 0,1 0 0,0 1 0,1-1 0,-1 0 0,0 0 1,1 0-1,-1 0 0,1 0 0,-1 0 0,1 0 0,3 2 0,-3-3-2,0 0 1,0 0-1,0-1 1,0 1-1,0 0 1,0-1-1,0 1 1,1-1-1,-1 0 1,0 0-1,0 0 1,0 0-1,1 0 1,-1 0-1,0-1 1,0 1-1,4-2 1,40-17-31,-21 7 30,-13 8-2,0-1 0,0 2 0,1-1 0,0 2 0,-1 0 0,15-1 0,-23 3-1,0 0 1,0 1 0,0-1 0,0 1 0,0 0 0,0 0 0,0 0 0,0 0 0,0 1 0,0 0 0,0-1 0,-1 1-1,1 1 1,-1-1 0,0 0 0,1 1 0,-1 0 0,0 0 0,0 0 0,-1 0 0,1 0 0,2 6 0,-5-9 11,0-1 1,0 1 0,0 0 0,0 0-1,0 0 1,0 0 0,0 0 0,0 0-1,1 0 1,-1 0 0,0-1-1,0 1 1,0 0 0,0 0 0,0 0-1,0 0 1,0 0 0,0 0 0,0 0-1,0 0 1,0 0 0,0-1 0,0 1-1,0 0 1,0 0 0,1 0 0,-1 0-1,0 0 1,0 0 0,0 0 0,0 0-1,0 0 1,0 0 0,0 0 0,0 0-1,1 0 1,-1 0 0,0 0 0,0 0-1,0 0 1,0 0 0,0 0-1,0 0 1,0 0 0,0 0 0,1 0-1,-1 0 1,0 0 0,0 0 0,0 0-1,0 0 1,0 0 0,0 0 0,0 0-1,0 0 1,0 1 0,1-1 0,-1 0-1,0 0 1,0 0 0,0 0 0,0 0-1,0 0 1,0 0 0,1-17 219,-2-20 92,-8-13 70,5 33-338,1 0 1,0-1-1,1-28 1,2 45-123,0 0 1,0 0 0,1-1-1,-1 1 1,1 0-1,-1 0 1,1 0-1,-1 0 1,1 0-1,-1 0 1,1 0 0,0 0-1,-1 1 1,1-1-1,0 0 1,0 0-1,0 1 1,0-1 0,0 0-1,0 1 1,0-1-1,1 0 1,30-10-2156,-11 4 1609,-5 0-103,-1-2-71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3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3 18860,'-29'-3'2152,"10"3"-1391,6 0-353,11 5 1496,7-4-808,15 5-856,5-1-456,11 0-896,4-1-296,7-1 1056,-3 0-264,4 0-265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3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45 320 15059,'-19'54'4371,"14"-44"-3625,1 0 0,1 1 0,-1 0 0,2 0 0,-1 0 0,2 0-1,-2 19 1,3-29-710,0 0-1,0 0 1,0 0-1,0 0 1,0 0 0,0 0-1,0 0 1,1 0-1,-1 0 1,0 0-1,1 0 1,-1 0-1,0 0 1,1 0-1,-1 0 1,1 0-1,0 0 1,-1-1-1,1 1 1,0 0-1,0 0 1,0 0-18,0-1 1,0 0-1,-1 0 1,1 0 0,0 0-1,0 0 1,0 0-1,-1 0 1,1 0-1,0 0 1,0 0 0,-1 0-1,1 0 1,0-1-1,0 1 1,-1 0 0,1-1-1,0 1 1,-1 0-1,1-1 1,0 0-1,4-2 32,0-1-1,-1 0 0,1 0 1,-1-1-1,6-7 0,2-7 86,0 0 0,-1-1 0,-2 0 0,0-1 0,8-26 0,-7 8 93,0 0 0,3-41 0,-12 69-188,7-66 226,-8 68-234,1 0 0,-2 0 0,1 1 0,-1-1 0,-1 0 0,-2-10 1,4 19-34,-1 0 1,1 1 0,0-1 0,0 0 0,0 0-1,0 0 1,0 1 0,0-1 0,0 0 0,-1 0-1,1 0 1,0 0 0,0 1 0,0-1 0,0 0-1,-1 0 1,1 0 0,0 0 0,0 0 0,0 0-1,-1 0 1,1 1 0,0-1 0,0 0 0,0 0-1,-1 0 1,1 0 0,0 0 0,0 0 0,-1 0-1,1 0 1,0 0 0,0 0 0,0 0 0,-1 0-1,1 0 1,0 0 0,0-1 0,-1 1 0,1 0 0,0 0-1,0 0 1,0 0 0,0 0 0,-1 0 0,1-1-1,0 1 1,0 0 0,0 0 0,0 0 0,-1 0-1,1-1 1,0 1 0,0 0 0,0 0 0,0 0-1,0-1 1,-5 24-31,2 2-31,2-1 1,1 1-1,1 0 1,2-1-1,0 1 1,8 30-1,-9-45-43,1-1 0,0 0 0,1 0 0,-1 0 0,2 0 0,-1 0 0,1-1 0,1 0 0,-1 0 0,1-1 0,1 1 0,-1-1 0,1-1 0,1 1 0,-1-1 0,1 0 0,0-1 0,0 0 0,10 4 0,26 7-359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83 17972,'0'-1'145,"0"1"0,0-1 1,1 0-1,-1 0 0,-1 0 0,1 1 1,0-1-1,0 0 0,0 0 0,0 1 1,0-1-1,-1 0 0,1 0 1,0 1-1,-1-1 0,1 0 0,0 1 1,-1-1-1,1 1 0,-1-1 0,1 0 1,-1 1-1,-1-2 0,2 2-24,-1 0-1,0 0 0,0 0 1,1 0-1,-1 0 0,0 0 1,0 0-1,0 0 1,1 0-1,-1 0 0,0 0 1,0 1-1,1-1 0,-1 0 1,0 0-1,1 1 1,-1-1-1,-1 1 0,-2 2 161,0 0 0,0 0 0,0 0 0,1 1-1,-1-1 1,-4 7 0,2 1-214,0-1-1,0 1 1,1 0 0,0 0 0,1 0 0,0 1-1,1 0 1,1-1 0,0 1 0,0 0 0,0 14-1,2-24-65,0 0-1,0-1 0,0 1 1,0 0-1,0-1 1,1 1-1,-1-1 0,0 1 1,1 0-1,-1-1 0,1 1 1,0-1-1,-1 1 0,1-1 1,0 1-1,0-1 1,0 0-1,0 0 0,0 1 1,0-1-1,1 0 0,1 2 1,-2-3 7,1 1-1,0-1 1,-1 0 0,1 1 0,-1-1-1,1 0 1,-1 0 0,1 0 0,-1 0-1,1 0 1,0 0 0,-1-1 0,1 1 0,-1 0-1,1-1 1,-1 1 0,1-1 0,-1 0-1,0 1 1,1-1 0,-1 0 0,0 0-1,1 0 1,0-1 0,8-6 76,-1 0 0,0-1 0,-1 0 0,0-1 0,0 0 0,10-18-1,32-68 553,-12-1-9,-34 128-903,-2-17-272,0-1 0,0 1-1,1-1 1,7 21 0,-9-32 347,0 1 0,0-1-1,0 0 1,1 0 0,-1 0 0,0 0-1,1 0 1,0 0 0,-1 0 0,1 0-1,0 0 1,0-1 0,0 1 0,3 1-1,-3-2 99,-1-1 0,1 0 0,0 1 0,0-1 0,-1 0-1,1 0 1,0 0 0,0 0 0,-1 0 0,1 0 0,0-1-1,-1 1 1,1 0 0,0-1 0,-1 0 0,1 1 0,0-1 0,-1 0-1,1 0 1,-1 0 0,1 0 0,-1 0 0,2-2 0,22-21-1203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5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27 598 15611,'-7'-28'2236,"7"28"-2217,0 0-1,0-1 0,0 1 1,0 0-1,0 0 1,0 0-1,0 0 1,0 0-1,0 0 0,0 0 1,0 0-1,0 0 1,0 0-1,0 0 0,-1 0 1,1-1-1,0 1 1,0 0-1,0 0 0,0 0 1,0 0-1,0 0 1,0 0-1,0 0 0,0 0 1,0 0-1,0 0 1,-1 0-1,1 0 1,0 0-1,0 0 0,0 0 1,0 0-1,0 0 1,0 0-1,0 0 0,0 0 1,0 0-1,0 0 1,-1 0-1,1 0 0,0 0 1,0 0-1,0 0 1,0 0-1,0 1 1,0-1-1,0 0 0,0 0 1,0 0-1,0 0 1,0 0-1,0 0 0,0 0 1,0 0-1,-1 0 1,1 0-1,0 0 0,0 0 1,0 0-1,0 1 1,0-1-1,0 0 0,0 0 1,0 0-1,0 0 1,0 0-1,0 0 1,-4 19 985,-3 37 320,3 1 0,3 96 0,2-148-1283,-1-1 0,1 0 0,0 1 0,0-1-1,0 0 1,0 0 0,1 0 0,-1 0 0,5 6-1,-5-8-19,0-1-1,0 0 1,0 0-1,0 0 1,0 0-1,0 0 1,0 0-1,1 0 1,-1-1-1,0 1 0,1 0 1,-1-1-1,1 1 1,-1-1-1,1 1 1,-1-1-1,1 0 1,-1 1-1,1-1 1,-1 0-1,1 0 0,-1 0 1,1 0-1,-1-1 1,1 1-1,-1 0 1,1-1-1,-1 1 1,2-1-1,49-18 396,-35 12-281,0 1-1,0 1 1,26-5 0,-40 10-132,0-1 1,0 1-1,0 0 1,0 0-1,0 1 0,0-1 1,0 0-1,0 1 1,0 0-1,0 0 1,-1 0-1,1 0 1,0 0-1,0 1 0,-1-1 1,1 1-1,-1-1 1,1 1-1,-1 0 1,0 0-1,1 0 0,-1 0 1,0 1-1,-1-1 1,1 1-1,0-1 1,2 5-1,-2-3 11,-1 0 1,1 0-1,-1 0 1,0 1-1,0-1 0,0 0 1,-1 0-1,1 1 0,-1-1 1,0 0-1,0 1 1,-1-1-1,1 0 0,-1 0 1,0 1-1,0-1 1,0 0-1,-4 7 0,2-5 55,0 0-1,-1 0 1,0 0-1,0-1 1,-1 1-1,0-1 1,1 0-1,-2-1 0,-5 6 1,7-8-52,1 1-1,-1-1 1,0 0-1,1-1 1,-1 1 0,0-1-1,0 1 1,0-1-1,0 0 1,0-1 0,0 1-1,0-1 1,0 1-1,0-1 1,-1 0 0,-6-2-1,10 2-59,-1 0 0,1 0 0,0-1 0,0 1-1,0 0 1,0-1 0,-1 1 0,1-1 0,0 1 0,0-1-1,0 0 1,0 1 0,0-1 0,0 0 0,1 0 0,-1 0 0,0 0-1,0 1 1,0-1 0,1 0 0,-1-1 0,0 1 0,0-2-1,1 1-108,-1 0 0,1 0 0,0 0 0,0 0 0,0 0 0,0-1 0,0 1 0,1 0 0,-1 0 0,0 0 0,1 0 0,1-3 0,1-3-510,1 1 0,0 0 1,0 0-1,1 0 0,10-12 0,4 1-948,1 1 0,1 1-1,29-18 1,30-23-334,-71 49 2288,0 0 0,-1 0 0,0 0 1,0-1-1,-1 0 0,7-14 0,-12 20 85,0 0 0,-1-1 0,0 1 0,0-1 0,0 1 0,0-1 0,-1 0 0,1-3-1,-1 6-292,0 0 0,0 1 0,0-1 0,0 1 0,0-1-1,0 0 1,0 1 0,0-1 0,0 1 0,-1-1 0,1 0-1,0 1 1,0-1 0,-1 1 0,1-1 0,0 1-1,-1-1 1,1 1 0,-1-1 0,1 1 0,-1-1 0,0 1-17,0-1 0,1 1 1,-1 0-1,0 0 1,0 0-1,0 0 1,1 0-1,-1 0 1,0 0-1,0 0 1,0 0-1,0 0 0,1 1 1,-1-1-1,0 0 1,0 0-1,0 1 1,1-1-1,-1 1 1,-1 0-1,-3 2 64,1 1 0,0-1 0,-1 1 0,1 0-1,1 0 1,-1 1 0,0-1 0,1 1 0,0 0 0,0-1 0,1 1 0,-1 1 0,-1 6-1,2-8-184,0 0 0,1 1 0,-1-1-1,1 1 1,0-1 0,1 1 0,-1 0-1,1-1 1,0 1 0,0 0 0,0-1-1,1 1 1,0-1 0,-1 1-1,2 0 1,1 6 0,2-4 10,1 0 0,-1 0 0,1 0 0,0-1 0,1 0 0,0 0 1,10 6-1,17 17 60,-20-16-51,-1 1-1,-1 1 0,0 0 0,-1 0 0,0 1 1,-2 0-1,0 1 0,8 21 0,-13-28-4,-1 1 0,0-1-1,0 1 1,-1 0-1,-1 0 1,0-1 0,0 1-1,-1 0 1,-1 0 0,0 0-1,0 0 1,-1 0-1,0-1 1,-1 1 0,-7 17-1,9-25 12,-1 0-1,1 0 0,-1-1 0,1 1 1,-1 0-1,0-1 0,0 0 0,0 1 1,-4 2-1,5-4-15,0-1 0,1 1 0,-1-1-1,0 0 1,0 1 0,1-1 0,-1 0 0,0 0 0,0 1 0,1-1 0,-1 0 0,0 0 0,0 0-1,0 0 1,1 0 0,-1 0 0,0 0 0,0 0 0,0 0 0,1 0 0,-1-1 0,0 1 0,0 0-1,1-1 1,-1 1 0,0 0 0,1-1 0,-1 1 0,0-1 0,1 1 0,-1-1 0,0 1 0,1-1-1,-1 1 1,1-1 0,-1 0 0,1 1 0,-1-1 0,1 0 0,-1-1 0,-2-4 14,-1-1 0,1 0 0,0 0 0,1 0 0,0 0 0,0-1 0,1 1 0,0-1 0,0 1 0,0-9 0,1-5-14,1-1 0,5-27 0,6-6-47,2 1 1,42-104 0,-36 107-25,-1-1 0,-3-1 0,11-62 0,-27 112 59,3-28-33,-2 30 36,-1 0-1,0 0 1,0 0-1,0 0 0,0 0 1,0-1-1,0 1 1,-1 0-1,1 0 0,0 0 1,0 0-1,-1 0 1,1 0-1,-1 0 1,1 0-1,-1 0 0,1 0 1,-1 0-1,0 0 1,-1-1-1,1 2 3,1 0 0,-1 0 0,0 0 0,0 0 0,1 0 0,-1 0 0,0 0 0,0 1 0,1-1 0,-1 0-1,0 0 1,1 1 0,-1-1 0,0 0 0,1 1 0,-1-1 0,0 1 0,1-1 0,-1 1 0,1-1 0,-1 1 0,1-1 0,-1 1 0,1 0 0,-1-1 0,1 1-1,0 0 1,-1-1 0,1 2 0,-13 24 17,6-7-2,1 0 0,1 0 0,-5 31 0,8-40-5,1 1 0,0 0-1,1 0 1,0 0 0,1-1 0,0 1-1,1 0 1,3 12 0,-4-21-8,-1-1 0,0 1 0,1-1 1,0 1-1,-1-1 0,1 0 0,0 1 0,-1-1 1,1 0-1,0 0 0,0 0 0,0 0 0,0 1 1,1-1-1,-1-1 0,0 1 0,0 0 0,0 0 1,1 0-1,-1-1 0,0 1 0,1 0 0,-1-1 1,1 1-1,-1-1 0,1 0 0,-1 0 0,1 1 0,-1-1 1,1 0-1,-1 0 0,1 0 0,-1 0 0,1-1 1,-1 1-1,1 0 0,-1-1 0,0 1 0,1-1 1,-1 1-1,1-1 0,-1 0 0,2-1 0,5-2 11,1-1-1,-1-1 0,-1 1 0,1-1 0,9-10 0,11-15 15,-1-1 0,-2-2 1,-1 0-1,-2-1 0,-1-2 0,-2 0 0,-2-1 0,-1 0 1,-2-2-1,-1 1 0,-3-2 0,-1 0 0,5-53 0,-14 90-24,3-24 18,-2-44-1,-1 66-21,-1 0 0,1 0-1,-1 0 1,0 0 0,0 1-1,-1-1 1,0 0 0,0 1-1,0-1 1,-1 1 0,0 0-1,0 0 1,0 0 0,-4-4-1,6 7 0,0 1-1,-1 0 1,1 0-1,0 0 1,-1 0-1,1 1 1,-1-1-1,1 0 1,-1 1-1,1-1 1,-1 1-1,1-1 1,-1 1-1,1 0 1,-1-1-1,0 1 1,1 0-1,-1 0 1,1 0-1,-1 0 1,0 1-1,1-1 1,-1 0-1,1 1 1,-1-1-1,0 1 1,1-1-1,0 1 1,-1 0 0,1 0-1,-1 0 1,1 0-1,0 0 1,-1 0-1,-1 2 1,-3 3-16,-1 0 1,1 1 0,1 0 0,-1 0 0,-5 11 0,-2 5 16,1 1 0,1 1 0,1 0 0,1 0 0,2 1-1,0 0 1,2 0 0,1 1 0,1 0 0,1-1 0,1 1 0,2 0 0,0 0-1,2 0 1,1-1 0,1 1 0,2-1 0,0-1 0,14 33 0,-16-47-66,0-1 1,1 0 0,0 0 0,1-1-1,0 1 1,11 10 0,-16-18 23,-1 0 1,1 0-1,0 0 1,0-1-1,0 1 1,1-1-1,-1 1 1,0-1-1,0 0 1,1 0-1,-1 0 0,1 0 1,-1 0-1,1 0 1,-1-1-1,1 1 1,-1-1-1,1 0 1,0 0-1,-1 0 1,1 0-1,-1 0 1,1 0-1,0-1 1,-1 1-1,1-1 1,-1 0-1,1 0 0,-1 0 1,0 0-1,1 0 1,-1 0-1,3-3 1,20-17-332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5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0 113 17052,'1'0'181,"-1"1"0,1 0 0,-1 0-1,1-1 1,0 1 0,-1 0 0,1-1 0,0 1 0,-1-1 0,1 1 0,0-1 0,0 1 0,-1-1 0,1 1 0,0-1 0,0 0 0,0 1 0,0-1 0,-1 0 0,1 0 0,0 0 0,2 0 0,21 4 1866,-19-4-1889,-1-1-1,1 1 1,0-1 0,0 0 0,0 0 0,-1-1-1,1 1 1,0-1 0,-1 0 0,0 0-1,1-1 1,-1 1 0,0-1 0,6-5-1,-8 6-87,1 0-1,-1-1 0,0 1 0,1 0 0,-1-1 0,0 1 0,-1-1 0,1 0 0,0 0 0,-1 0 0,0 1 1,1-2-1,-1 1 0,0 0 0,-1 0 0,1 0 0,0 0 0,-1 0 0,0-1 0,0 1 0,0 0 0,-1-7 0,1 9-43,0 0 0,0 0 0,-1-1-1,1 1 1,0 0 0,-1 0 0,1 0-1,-1 0 1,1 0 0,-1-1-1,0 1 1,1 0 0,-1 1 0,0-1-1,0 0 1,0 0 0,0 0-1,0 0 1,0 1 0,0-1 0,0 0-1,0 1 1,0-1 0,0 1-1,0-1 1,0 1 0,-1-1 0,1 1-1,0 0 1,0 0 0,0 0 0,-1 0-1,1-1 1,0 2 0,0-1-1,-1 0 1,1 0 0,0 0 0,0 0-1,0 1 1,-1-1 0,1 1-1,0-1 1,-2 2 0,-2 0 1,0 0 0,1 1 0,-1 0 0,1 0 1,-1 0-1,1 0 0,0 1 0,-7 8 0,4-2-36,1 0 0,0 1 0,0 0 0,1 1 0,0-1 0,-4 17 0,7-19-9,-1 0 1,2 0-1,-1 0 0,1 0 1,1 1-1,-1-1 1,2 0-1,2 19 1,-3-26-9,0-1 0,0 0 0,1 1 0,-1-1 0,1 1 0,-1-1 1,1 0-1,0 1 0,-1-1 0,1 0 0,0 0 0,0 0 0,0 1 0,0-1 0,0 0 1,0 0-1,0 0 0,0 0 0,1-1 0,-1 1 0,0 0 0,1 0 0,-1-1 0,0 1 1,1-1-1,-1 1 0,0-1 0,1 0 0,-1 1 0,1-1 0,-1 0 0,1 0 0,-1 0 1,1 0-1,-1 0 0,1 0 0,-1-1 0,1 1 0,-1 0 0,0-1 0,1 1 0,1-2 1,4 0-34,0-1 1,-1-1-1,1 1 1,0-1 0,-1 0-1,10-10 1,-2 2-28,-2-1 1,0-1-1,12-18 0,6-12-216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3:5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0 16307,'1'7'142,"-1"0"0,0 0 0,0 0 0,-1 0 0,1 0 0,-2 0 0,1-1 0,-1 1 0,0 0 0,-3 6 0,-4 16 65,-32 142 713,-24 233 0,60-361-900,-7 56-275,9-85 90,0 0-1,-1-1 1,0 1-1,-12 22 0,15-34 210,1 0 0,-2 0 0,1 0 0,0 0 0,0 0 0,-1-1-1,1 1 1,-1 0 0,1-1 0,-1 1 0,0-1 0,1 0 0,-1 1-1,0-1 1,0 0 0,0 0 0,0 0 0,0-1 0,0 1 0,0 0-1,0-1 1,-1 1 0,1-1 0,0 0 0,0 1 0,-4-2 0,-15-4-14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6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31 220 20652,'-8'26'379,"1"1"0,2 1-1,0-1 1,2 1-1,1 0 1,2-1-1,0 1 1,2 0-1,1 0 1,1-1 0,1 0-1,1 0 1,20 51-1,-22-70-375,-1 0 0,2 0 0,-1 0 0,1-1 0,0 1 0,1-1 0,9 10 0,-13-15-2,-1-1 1,1 1 0,0-1 0,-1 0 0,1 1 0,0-1 0,0 0 0,0 0 0,0 0 0,0-1 0,0 1 0,0 0 0,0-1 0,0 1 0,1-1 0,-1 0 0,0 1 0,0-1-1,0 0 1,0-1 0,1 1 0,-1 0 0,0-1 0,0 1 0,0-1 0,0 1 0,0-1 0,0 0 0,0 0 0,0 0 0,0 0 0,0 0 0,0-1 0,-1 1 0,3-3 0,3-3 21,0 0 0,0-1 0,-1 0 1,8-12-1,-7 9 49,-4 10 73,-1 7-56,0 17-8,1-1 18,-2-20-93,-1-1 0,0 1 0,1-1 0,-1 0 0,1 1 0,0-1 0,-1 0 0,1 0 0,0 1 0,0-1 0,0 0 0,0 0 0,0 0 0,0 0 0,0 0 0,0 0 0,0 0 0,1-1 0,-1 1 0,0 0 0,3 0 0,-2 0 4,0-1-1,0 0 1,0 0-1,1 0 1,-1 0 0,0 0-1,0 0 1,0 0-1,1-1 1,-1 1 0,0-1-1,3-1 1,4-2 27,0 0 0,-1-1 1,0 0-1,0 0 0,10-10 0,4-6 137,33-41-1,-20 20-47,-35 41-126,1 1 1,-1-1-1,0 1 1,1-1-1,-1 1 1,1-1 0,-1 1-1,1-1 1,0 1-1,-1-1 1,1 1 0,-1 0-1,1-1 1,0 1-1,-1 0 1,1 0-1,0-1 1,-1 1 0,2 0-1,-1 0-1,-1 0 0,0 1 0,1-1 0,-1 0 0,0 0 0,1 1 0,-1-1 0,0 0 0,0 1 0,0-1-1,1 0 1,-1 1 0,0-1 0,0 1 0,0-1 0,0 0 0,0 1 0,0-1 0,0 1 0,0-1 0,0 0 0,0 1 0,0-1 0,0 1 0,-4 31-60,4-29 61,-7 23-41,5-21 39,0 1-1,0-1 1,1 1 0,0-1-1,0 1 1,1 0 0,-1-1-1,1 1 1,1 6 0,-1-12 1,0 1 0,0-1 1,1 0-1,-1 0 1,0 0-1,0 0 1,1 1-1,-1-1 1,0 0-1,0 0 1,1 0-1,-1 0 0,0 0 1,0 0-1,1 0 1,-1 0-1,0 0 1,1 0-1,-1 0 1,0 0-1,0 0 1,1 0-1,-1 0 0,0 0 1,0 0-1,1 0 1,-1-1-1,0 1 1,0 0-1,1 0 1,-1 0-1,0 0 1,0-1-1,1 1 0,-1 0 1,0 0-1,0 0 1,0-1-1,0 1 1,1 0-1,9-9-115,6-10-720,-1 0 0,-1 0 0,-1-2 0,0 0 0,16-37 0,35-120-4283,-58 161 4750,16-50-151,-4-1-1,12-85 1,-31 116 2011,1 37-1416,0-1 0,0 1 0,0-1 0,0 0 0,0 1 0,-1-1 0,1 1 0,0-1 0,0 1 0,-1-1 0,1 1 0,0-1 0,0 1 0,-1-1 0,1 1 0,-1-1 0,1 1 0,0-1 0,-2 0 0,2 2 16,-1-1-1,1 0 0,-1 0 0,0 0 0,1 0 0,-1 1 0,1-1 0,-1 0 1,1 0-1,-1 1 0,1-1 0,-1 0 0,1 1 0,-1-1 0,1 1 1,0-1-1,-1 1 0,1-1 0,-1 1 0,1-1 0,0 1 0,0-1 0,-1 1 1,1 0-1,-5 8 304,1-1 1,1 1-1,0 0 0,0 0 1,0 1-1,1-1 1,-1 18-1,1 1 71,2 40 0,7 10-188,4 0 0,30 111 0,-17-88-474,-24-99 176,5 22-113,-7-16 9,-5-12-127,-6-16 333,0 0 0,2-1 0,-18-42-1,10 21 192,17 39-248,-40-97 909,38 88-752,0-1 1,1 0-1,0 0 0,1 0 0,1 0 1,-1-15-1,2 25-168,1 0-1,-1 0 1,1 0 0,0 0-1,-1-1 1,1 1 0,1 0 0,-1 0-1,0 1 1,1-1 0,-1 0-1,1 0 1,0 1 0,0-1-1,0 1 1,0-1 0,0 1 0,1 0-1,-1 0 1,1 0 0,0 0-1,-1 1 1,1-1 0,0 1 0,0-1-1,5-1 1,7-2-401,1 1 0,0 0 0,0 1 0,18 0 0,-17 1-114,95-7-684,-55 7 374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3:57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1236 18300,'-1'1'36,"1"-1"0,0 0 0,0 0-1,-1 1 1,1-1 0,0 0 0,0 1 0,-1-1 0,1 1 0,0-1-1,0 0 1,0 1 0,0-1 0,0 1 0,0-1 0,0 0 0,0 1 0,0-1-1,0 1 1,0-1 0,0 0 0,0 1 0,0-1 0,0 1 0,0-1-1,0 0 1,0 1 0,1-1 0,-1 0 0,0 1 0,0-1 0,0 0 0,1 1-1,-1-1 1,0 0 0,0 1 0,1-1 0,-1 0 0,0 0 0,1 1 0,-1-1-1,0 0 1,1 0 0,-1 0 0,1 1 0,-1-1 0,0 0 0,1 0-1,-1 0 1,0 0 0,1 0 0,-1 0 0,1 0 0,-1 0 0,0 0 0,1 0-1,0 0 1,32-2 518,6-6 180,0-2 1,43-18 0,80-40 7,-140 59-628,845-404 1392,-380 152-1372,-113 59-156,-251 136-74,176-85-2271,-278 143 2059,-1 1 0,34-8 0,-30 12-296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0:50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86 12067,'-12'6'2091,"6"-2"1426,19-3-690,205-10 893,110-24-3664,-296 29 73,-19 2-126,1 1 0,0 1 1,0 0-1,0 0 1,-1 1-1,27 6 1,-46-4 133,-17-1-66,-38 2-22,52-4-38,-40 1 35,0-2 1,0-2 0,-88-18-1,106 16-56,-30 0 0,17 2 0,41 3-72,5 0 21,15 1-17,24 2-11,-11-4-595,33-7 0,3 1-1038,-41 3 1259,-4-8-173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0:5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53 10298,'-25'9'2814,"24"-9"-2708,0 1-1,0-1 0,0 1 0,0 0 1,0-1-1,1 1 0,-1 0 1,0-1-1,0 1 0,1 0 0,-1 0 1,1 0-1,-1 0 0,1 0 1,-1-1-1,1 1 0,-1 0 1,1 0-1,0 0 0,0 0 0,-1 0 1,1 2-1,0-2 206,18-5 1557,38-1 257,101 4 0,-74 2-1607,288 5 93,-227-3-570,58 5 63,-347-23 176,-489 7-184,512 10-117,122-2 18,0 0 1,0 0-1,0 0 1,0 0-1,0 0 1,0 0 0,0 0-1,0 0 1,0 0-1,0 0 1,0 0-1,0 0 1,0 0-1,0 0 1,0 0 0,0 0-1,0 0 1,0 0-1,0 0 1,0 0-1,0 0 1,0 0-1,0 0 1,0 0 0,0-1-1,0 1 1,0 0-1,0 0 1,0 0-1,0 0 1,0 0-1,0 0 1,0 0 0,0 0-1,0 0 1,0 0-1,0 0 1,0 0-1,10-4-47,14-1-2,136-5-415,248-31-2364,-392 37 2705,-20 1 98,-26 2 89,-74 13 164,-49 5 202,119-15-654,1-1 0,-51-6 0,74 3 44,0 0 1,1-1 0,-16-6 0,8 3-36,-2 0-109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0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73 12715,'1'-4'298,"0"-1"10,0 0 0,0 0 0,-1 0-1,1-11 1,-2 15-268,1 0 1,0 0-1,0-1 0,0 1 0,-1 0 0,1-1 0,-1 1 1,1 0-1,-1 0 0,0 0 0,1 0 0,-1 0 0,0-1 1,0 1-1,1 0 0,-1 1 0,0-1 0,0 0 0,0 0 1,0 0-1,0 0 0,-1 1 0,1-1 0,0 1 0,-2-2 1,-5 0 176,1 1 0,-1 0-1,1 0 1,-1 0 0,0 1 0,0 0 0,1 1 0,-1 0 0,0 0 0,-9 3 0,-12 3 269,-36 15 0,40-11-386,0 1-1,1 1 1,0 1 0,1 1 0,1 1 0,0 1-1,1 1 1,1 1 0,1 1 0,1 0 0,0 2-1,2 0 1,-28 48 0,31-46-94,1 0 1,1 2-1,1-1 0,1 1 0,2 0 1,0 1-1,2 0 0,1 0 0,1 0 1,1 1-1,1-1 0,2 0 0,0 1 0,7 28 1,-6-45-6,1-1 1,0 0-1,1 0 1,0 0 0,1 0-1,-1 0 1,2-1-1,0 0 1,0 0-1,0 0 1,12 11 0,-12-15 8,0 0 1,0 0 0,0 0 0,1-1-1,-1 0 1,1 0 0,0-1-1,0 0 1,1 0 0,-1 0 0,1-1-1,-1 0 1,1-1 0,0 0 0,-1 0-1,15 0 1,-4-3 65,0 0 1,0-1-1,-1-1 1,1-1-1,-1 0 0,0-2 1,24-11-1,-7 0 228,-2-1-1,50-38 1,-51 32-25,-1-1 1,-2-1 0,-1-1 0,-1-2-1,27-40 1,-42 54-178,-1 0 1,0-1 0,-1 0-1,-2 0 1,1-1-1,-2 0 1,0 0-1,-2-1 1,0 1-1,0-1 1,-2 0-1,0-35 1,-3 44-158,0-1 0,0 1 0,-1-1 0,-1 1 0,0 0 0,0 0 0,-1 0 0,0 0 0,-1 1 0,0-1 0,-1 1 0,0 1 0,0-1 0,-1 1 0,0 0 0,0 0 0,-1 1 0,-13-11 0,10 11-134,-1 0 0,1 0 0,-1 1 0,0 1 0,-1 0 0,1 1 0,-1 0-1,0 1 1,0 0 0,0 1 0,0 1 0,0 0 0,-1 0 0,-18 3 0,-21 6-379,7 6-31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0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11218,'-1'25'2557,"0"1"-1503,1-1 0,8 51 0,0 11-211,10 139-339,0-10-463,0 16-36,0 32-26,-19 131 88,-2-132-64,5-159-19,24 153 1,0-17 44,3 9 5,-2 14-48,-16-111 69,-18 171 76,7-314-42,-1 1 0,-1-1 0,-4 15 0,-2 14 205,2-2-99,-10 35 0,8-39-108,-8 57 1,-11 249 30,-5-25-118,5-65 0,22-188 3,-15 389 73,11 125-9,-15-272 521,24-292-370,0-10-244,0 0 0,0 1 0,0-1 0,0 1 0,0-1 0,1 0 0,-1 1 0,0-1 0,0 1 0,0-1-1,0 1 1,0-1 0,0 0 0,0 1 0,0-1 0,-1 1 0,1-1 0,0 0 0,0 1 0,0-1 0,0 1 0,-1-1 0,1 0 0,0 1 0,0-1-1,0 0 1,-1 1 0,1-1 0,0 0 0,-1 1 0,1-1 0,0 0 0,-1 0 0,1 1 0,0-1 0,-1 0 0,1 0 0,-1 0 0,1 0 0,0 1-1,-1-1 1,1 0 0,-1 0 0,1 0 0,0 0 0,-1 0 0,1 0 0,-1 0 0,1 0 0,0 0 0,-1 0 0,1 0 0,-1-1 0,1 1 0,-1 0 0,1 0-1,0 0 1,-1 0 0,1-1 0,0 1 0,-1-1 0,-9 1-270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0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11 16075,'11'-11'2217,"-9"20"-709,-10 23-758,-10 20-322,-11 23 48,-16 22-216,5 1-1,3 3 1,5 1 0,-20 117 0,50-207-751,0 0 1,-1 0-1,0 0 1,-1 0-1,-9 21 1,12-33 433,1 1 1,0 0-1,-1-1 1,1 1 0,-1-1-1,1 1 1,-1-1 0,0 1-1,1-1 1,-1 1 0,1-1-1,-1 1 1,0-1-1,1 0 1,-1 1 0,0-1-1,0 0 1,0 1 0,-4 0-623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0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1 567 16067,'19'-36'3533,"20"-35"-2506,81-207 1797,-67 149-1532,-47 113-1103,-5 13-138,0 0 1,0 0 0,0 0 0,1 0 0,-1 0 0,1 0-1,0 1 1,-1-1 0,1 0 0,0 1 0,3-3-1,-4 5-41,-1 0-1,0 0 0,0 0 1,1 0-1,-1 1 0,0-1 1,0 0-1,1 0 0,-1 0 0,0 0 1,0 1-1,0-1 0,1 0 1,-1 0-1,0 0 0,0 1 0,0-1 1,0 0-1,1 0 0,-1 1 1,0-1-1,0 0 0,0 0 0,0 1 1,0-1-1,0 0 0,0 1 1,0-1-1,0 0 0,0 0 1,0 1-1,0-1 0,0 0 0,0 0 1,0 1-1,0-1 0,0 0 1,-1 1-1,2 15 51,-27 204 230,1-15-3150,25-202 2730,0 0 0,0-1 0,0 1 0,0 0 0,0-1 0,0 1 0,2 4 0,3-13-583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0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14795,'9'33'1528,"-5"5"-951,-4-1-265,0 2 960,0-2-464,3-3-568,5-2-304,-1-11-616,1-4 608,-3-8-152,5-5-80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0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89 16812,'0'-1'2128,"-1"-2"-1376,0 0 1225,2 4-1017,2 1-248,5 1-320,3-2-184,6-1-592,1-7-376,7-7 616,-2-15-64,1-10-88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3:5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5 346 13003,'-3'46'1184,"1"0"-672,4-2-144,7-1 536,3-7-63,8-10 47,6-11 32,14-16 88,9-12 0,11-18-15,2-8-41,4-18-72,0-8-40,-3-14-616,-4-2-552,-12-3 408,-7 6-88,-10 4-216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0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47 17140,'0'-1'135,"-1"0"0,0 0 0,1 0 0,-1 0 1,1 0-1,0-1 0,-1 1 0,1 0 0,0 0 1,0-1-1,0 1 0,0 0 0,0 0 0,0 0 1,0-1-1,0 1 0,0 0 0,1 0 0,-1-1 1,1 1-1,-1 0 0,0 0 0,1 0 0,0 0 1,-1 0-1,1 0 0,0 0 0,-1 0 0,1 0 1,0 0-1,0 0 0,0 0 0,0 1 0,0-1 1,0 0-1,0 0 0,0 1 0,0-1 0,0 1 1,1-1-1,-1 1 0,0 0 0,0-1 0,0 1 1,1 0-1,0 0 0,2-1-28,0 0 0,0 0 0,0 1 0,0 0 0,0 0 0,-1 0 0,1 0 1,0 1-1,0-1 0,0 1 0,0 0 0,0 0 0,-1 0 0,5 2 0,-5 0-95,0-1 1,0 1-1,-1 0 0,1 0 1,0 0-1,-1 0 0,0 0 1,0 1-1,0-1 0,0 1 0,0-1 1,-1 1-1,0 0 0,0 0 1,0-1-1,0 1 0,0 0 1,-1 0-1,1 0 0,-2 8 1,1 4 12,-1 1 0,-1-1 1,-6 27-1,-18 49 91,15-56 19,1 1 0,-6 49 1,16-82-139,0-1 0,0 1 0,0 0 1,0-1-1,0 1 0,1 0 0,-1-1 1,1 1-1,0 0 0,2 3 0,-3-6-19,0-1 1,1 1-1,-1-1 0,0 1 0,1 0 0,-1-1 0,1 1 0,-1-1 0,1 0 0,-1 1 0,1-1 0,-1 1 1,1-1-1,-1 0 0,1 1 0,0-1 0,-1 0 0,1 0 0,0 1 0,-1-1 0,1 0 0,1 0 0,-1 0-52,1 0 0,0 0 0,-1-1-1,1 1 1,-1-1 0,1 1 0,0-1-1,-1 0 1,0 0 0,1 1 0,-1-1-1,1 0 1,1-2 0,7-6-235,-1-1 0,0 0 0,-1 0 1,0-1-1,-1 0 0,11-21 0,-15 27 209,25-45-665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0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69 16203,'-1'0'111,"-1"0"0,1 0-1,-1 0 1,0 0 0,1 0-1,-1 0 1,0 1 0,1-1-1,-1 0 1,1 1 0,-1-1-1,1 1 1,-1 0-1,1-1 1,-1 1 0,1 0-1,0 0 1,-1 0 0,1 0-1,0 0 1,0 0 0,-1 2-1,-25 31 689,23-28-392,-3 2-205,1 1 0,1 0 1,0 1-1,0 0 1,1 0-1,0 0 1,0 0-1,1 0 1,-3 20-1,6-28-200,0-1 1,0 1-1,0 0 0,0-1 0,1 1 1,-1-1-1,0 1 0,1-1 0,-1 1 1,1 0-1,-1-1 0,1 1 0,0-1 1,-1 0-1,1 1 0,0-1 0,0 0 1,0 1-1,0-1 0,0 0 1,1 0-1,-1 0 0,0 0 0,0 0 1,1 0-1,-1 0 0,1-1 0,-1 1 1,1 0-1,-1-1 0,1 1 0,-1-1 1,1 1-1,-1-1 0,1 0 0,2 0 1,8 2-21,-1-2 1,1 1 0,0-2 0,12-1 0,-7 1 24,2-1 22,1 1 0,0 2-1,-1 0 1,1 1 0,0 0-1,34 11 1,-48-12-18,0 2-1,-1-1 0,1 1 1,0 0-1,-1 0 1,1 1-1,-1 0 1,0-1-1,0 2 1,-1-1-1,1 1 1,-1-1-1,0 1 1,0 0-1,0 1 1,-1-1-1,0 1 1,0-1-1,0 1 1,-1 0-1,0 0 1,0 0-1,0 0 1,1 13-1,-2-6 83,-1 0 1,1 0-1,-2 1 1,0-1-1,-1 0 0,0 0 1,-1-1-1,0 1 0,-1 0 1,0-1-1,-1 0 0,-1 0 1,0 0-1,0-1 0,-1 0 1,0 0-1,-1-1 0,-1 0 1,1 0-1,-19 15 1,24-23-68,1 0 0,-1 0 1,-1 0-1,1-1 1,0 1-1,0-1 1,-1 0-1,1 1 1,0-2-1,-1 1 1,1 0-1,-1-1 0,1 1 1,-1-1-1,1 0 1,-1 0-1,0-1 1,1 1-1,-1-1 1,1 1-1,-1-1 1,1 0-1,0-1 0,-1 1 1,1 0-1,0-1 1,0 0-1,0 0 1,0 0-1,-3-3 1,0 0-33,0 0 1,1-1-1,-1 0 1,1 0-1,1-1 1,-1 1-1,1-1 1,0 0-1,0 0 0,1 0 1,0-1-1,1 1 1,-3-9-1,3 4-9,0-1 0,1 1 0,0-1 0,1 0 0,0 1 0,1-1 0,0 0 0,1 1 0,1-1 0,0 1 0,0 0 0,1 0 0,10-20 0,6-4 21,1 1 0,50-61 0,-41 57 62,30-52-1,-57 86-52,0 0-1,0 0 1,-1 0-1,0 0 1,0-1-1,-1 1 1,2-7-1,-3 11-11,0-1 0,0 1 0,0-1 0,0 1 0,0 0 0,0-1 0,-1 1 0,1-1 0,0 1 0,-1 0 0,1-1 0,-1 1 0,1 0 0,-1-1 0,0 1 0,0 0 0,1 0 0,-1 0 0,0 0 0,0 0 0,0 0 0,0 0 0,0 0 0,-1 0 0,1 0 0,0 0 0,0 1 0,-1-1 0,1 0 0,0 1 0,-1-1 0,-1 0 0,-8-1-125,1 0 1,0 1 0,-1 0-1,1 1 1,-1 0 0,1 0 0,-1 1-1,-15 4 1,10-3-55,0 0 0,-26 0-1,4-6-152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14187,'43'-3'892,"1"-2"0,0-2 0,-1-2 0,59-19 1,49-11-288,-96 30-200,100-4 0,58 14 68,1 1-298,166-20-102,100-2 3,748-43 1225,-872 40-1093,324-38 131,130-7-210,-420 49-121,978-29 40,-1241 54 17,162 28 1,-277-32-46,-11-2-39,-1 0 1,1 0 0,-1 0-1,1 0 1,0 0 0,-1 0-1,1 0 1,-1 0 0,1 0-1,-1-1 1,1 1 0,0 0 0,-1 0-1,1 0 1,-1-1 0,1 1-1,-1 0 1,1 0 0,-1-1-1,0 1 1,1 0 0,-1-1-1,1 1 1,-1-1 0,0 1 0,1-1-1,-1 1 1,0-1 0,1 1-1,-1-1 1,0 1 0,0-1-1,1 1 1,-1-1 0,0 1-1,0-1 1,0 1 0,0-1 0,0 1-1,0-1 1,0 0 0,0 0-1,-4-31-1069,3 24 1173,-4-15-438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11362,'175'-23'5199,"33"7"-4236,1038-39-659,2 38-168,-1248 17-136,2472-30 956,-1650 13-275,-5-33-387,-770 46-367,-14 2-162,0-2 0,63-15 0,-93 19 221,-1-1 0,0 1 0,0-1 0,0 0-1,0 0 1,0 0 0,0 0 0,3-3-1,-5 4 5,1-1 0,-1 0 1,0 1-1,1-1 0,-1 0 0,1 0 0,-1 0 0,0 1 0,0-1 0,0 0 0,1 0 0,-1 0 0,0 0 0,0 0 0,0 1 0,-1-2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1570 10 13491,'-9'-2'145,"-1"0"1,1 0 0,0 1-1,-1 0 1,1 0-1,0 1 1,-1 0-1,1 1 1,-1 0-1,1 1 1,0 0 0,0 0-1,-1 1 1,2 0-1,-1 0 1,0 1-1,1 1 1,-12 6 0,-8 8 138,0 1 1,2 2 0,-43 42 0,-32 44 220,4 5-1,5 4 1,-77 131 0,-190 405 30,90-60-1694,228-499 396,4 1 0,-25 103 0,55-152 288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3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1513 0 10946,'-125'102'2700,"-150"160"0,241-228-2518,-432 476 1633,338-348-1875,-144 238 0,146-164-1190,107-194 685,3 1 0,1 0 0,-15 78-1,27-100 244,-1 40 0,8 9-551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1131 28 13171,'26'-7'246,"44"-11"318,-63 17-512,-1 0-1,1 1 1,0-1-1,0 2 0,-1-1 1,1 1-1,0-1 1,9 4-1,-15-4-40,1 1 0,-1-1 0,0 0 0,1 1-1,-1-1 1,1 1 0,-1 0 0,0-1 0,1 1 0,-1 0-1,0 0 1,0 0 0,0 0 0,0 0 0,0 0-1,0 0 1,0 0 0,0 1 0,0-1 0,0 0-1,-1 1 1,1-1 0,0 0 0,-1 1 0,1-1 0,-1 1-1,0-1 1,1 1 0,-1 2 0,0 1 30,-1 0-1,0 0 1,0 0 0,-1 0 0,1 0 0,-1 0-1,-4 7 1,-7 13 94,-1-1 0,-1-1 0,-2-1 0,0 0 0,-21 21 0,35-41-123,-478 494 1487,305-320-1211,-75 90 103,181-183-438,-77 119 0,131-176-126,-17 35 1,30-54 120,-1 1 0,2-1 1,-1 1-1,1 0 0,0 0 0,0 0 1,1 1-1,0 9 0,1-15 39,1 0 1,-1 1-1,1-1 0,0 0 0,0 0 0,0 0 0,0 0 0,1 0 1,-1-1-1,1 1 0,0 0 0,0-1 0,-1 1 0,2-1 0,-1 1 1,0-1-1,0 0 0,1 0 0,-1 0 0,1 0 0,0-1 0,0 1 0,-1-1 1,1 0-1,0 1 0,0-1 0,0 0 0,0-1 0,1 1 0,-1 0 1,0-1-1,0 0 0,5 0 0,9-1-62,0-1-1,0 0 1,17-6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 11626,'1'2'55,"0"0"-1,0-1 1,0 1-1,0 0 0,0 1 1,-1-1-1,1 0 0,-1 0 1,0 0-1,1 0 0,-1 0 1,0 0-1,0 0 1,0 1-1,-1-1 0,1 0 1,0 0-1,-1 0 0,0 0 1,1 0-1,-1 0 0,0 0 1,0 0-1,0 0 1,-2 2-1,-5 8 42,0-1-1,0 0 1,-11 10-1,9-10 67,-107 110 1190,67-73-587,3 3-1,-47 63 0,92-111-739,-23 38 337,24-38-338,-1 0 1,1-1-1,1 1 0,-1 0 1,0 0-1,1 0 0,-1 0 1,1-1-1,0 1 0,0 0 1,0 0-1,0 0 0,1 0 1,0 3-1,-1-4-17,1-1 0,0 1-1,-1-1 1,1 1 0,0-1-1,0 1 1,0-1 0,-1 0 0,1 1-1,1-1 1,-1 0 0,0 0-1,0 0 1,0 0 0,1 0-1,-1 0 1,0 0 0,1 0 0,-1-1-1,1 1 1,-1-1 0,4 2-1,1-1-13,1 0 0,-1 0 0,0-1-1,10 0 1,-13 0 4,28-3-68,0-1 0,0-1-1,0-2 1,55-20 0,-45 14 19,83-29-80,-49 15-8,120-26 1,-180 50 129,0 1 1,-1 1-1,1 0 0,21 1 0,-33 0 13,0 0-1,0 1 0,-1-1 0,1 0 1,0 1-1,0 0 0,-1 0 1,1 0-1,0 0 0,-1 0 0,1 0 1,-1 1-1,1-1 0,-1 1 1,0-1-1,0 1 0,0 0 1,0 0-1,0 0 0,0 0 0,0 1 1,0-1-1,-1 0 0,0 1 1,1-1-1,-1 1 0,0 0 0,0-1 1,1 4-1,-2 2 23,0 0-1,0 0 1,-1 0-1,0 0 1,0 0-1,-1 0 1,0 0-1,0 0 1,-7 14 0,-7 28 145,16-49-163,0 0 0,-1 1 0,1-1 0,0 0 0,0 1 0,0-1-1,0 0 1,0 1 0,0-1 0,0 0 0,0 0 0,1 1 0,-1-1 0,0 0 0,1 0-1,-1 1 1,1-1 0,0 0 0,-1 0 0,1 0 0,0 0 0,0 0 0,-1 0 0,1 0 0,0 0-1,0 0 1,0 0 0,0-1 0,0 1 0,0 0 0,0-1 0,1 1 0,-1 0 0,0-1 0,0 1-1,0-1 1,1 0 0,-1 1 0,0-1 0,1 0 0,-1 0 0,1 0 0,8 0 17,0 0-1,0 0 1,0-1 0,15-3 0,-17 2-17,103-21-24,-66 12-65,1 2 0,-1 2 0,82-2-1,-118 9 60,1 1-1,-1-1 0,0 2 1,0 0-1,11 3 0,-18-4 17,0 0 0,1 0 1,-1 0-1,0 0 0,0 0 0,0 0 0,0 1 0,0-1 0,0 1 1,0 0-1,0 0 0,-1-1 0,1 1 0,0 0 0,-1 0 1,0 0-1,0 1 0,1-1 0,-1 0 0,0 0 0,-1 1 0,1-1 1,1 5-1,-2-1 9,0-1-1,0 0 1,0 1 0,-1-1 0,0 0 0,0 0 0,0 0 0,-1 0 0,1 0 0,-5 9-1,-31 51 143,14-27 0,20-34-109,1 1 1,0 0 0,0 0-1,0-1 1,0 1 0,1 0-1,-1 6 1,2-10-25,0 0 0,0 0-1,0 0 1,0 1 0,1-1 0,-1 0 0,0 0-1,1 0 1,-1 0 0,0 1 0,1-1 0,0 0-1,-1 0 1,1 0 0,-1 0 0,1 0-1,0 0 1,0-1 0,0 1 0,0 0 0,-1 0-1,1 0 1,0-1 0,0 1 0,0-1 0,1 1-1,-1 0 1,0-1 0,0 0 0,0 1 0,0-1-1,0 0 1,2 1 0,7 1 34,0-1-1,0 0 1,1 0 0,-1-1 0,0 0-1,0-1 1,1 0 0,10-3 0,86-25 114,-72 19-121,35-11-8,151-38-268,-212 57 210,0 0 1,0 1-1,1 0 1,-1 1-1,0 0 1,13 1-1,-19 0 26,-1-1-1,1 1 1,0 0-1,0 0 1,-1 0-1,1 0 1,-1 0 0,1 1-1,-1-1 1,1 1-1,-1 0 1,0 0 0,0-1-1,1 1 1,-1 1-1,-1-1 1,1 0 0,0 0-1,-1 1 1,1-1-1,-1 1 1,1-1-1,-1 1 1,1 3 0,3 11 71,-5-14-48,1 0 0,0 0 0,-1 0 0,1 0 1,0 0-1,1 0 0,-1 0 0,0-1 0,1 1 1,0 0-1,0-1 0,-1 1 0,1-1 0,1 1 1,-1-1-1,0 0 0,1 0 0,-1 0 0,1 0 0,-1-1 1,1 1-1,0-1 0,0 1 0,4 0 0,7 2-32,0-1 0,-1 0 0,1-1 0,0-1 0,0 0 0,0-1 0,0-1 0,20-2 0,15-6-1330,47-14 1,-90 21 1225,13-3-496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 5001,'-14'-10'232,"8"-5"-168,6 0-16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1359 13427,'4'1'171,"-1"-1"0,1 0 0,0-1-1,-1 1 1,1-1 0,-1 1 0,1-1 0,-1 0 0,0 0 0,1-1 0,-1 1 0,0-1 0,4-2 0,5-2 155,94-48 1381,136-93-1,-120 69-1181,7-2-171,249-160-9,-162 90-569,220-149-1027,-194 129-421,-118 81 405,-86 63 767,-29 20 74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1 15187,'-46'7'740,"0"3"0,1 1 1,0 3-1,-47 21 0,74-27-650,1 1 0,-1 1 0,2 0 0,-1 1 0,1 1 0,1 1 0,1 0 1,-1 1-1,2 1 0,0 0 0,1 0 0,-13 23 0,14-18-34,1 0 1,1 1-1,1 0 1,1 0-1,1 1 1,0 0-1,2 0 1,1 0-1,-1 30 1,4-39-38,0-1 1,1 1 0,1-1 0,0 0 0,1 1-1,0-1 1,1-1 0,5 13 0,-5-16-12,0-1 1,0 1-1,1-1 1,0 0-1,0 0 1,1 0-1,0-1 1,0 0-1,1 0 1,0 0-1,0-1 1,10 6-1,-5-5 33,1 0-1,0-1 1,0-1-1,0 0 0,0-1 1,0 0-1,1-1 0,0 0 1,-1-1-1,1-1 0,26-2 1,-27 0 55,0 1 1,-1-2-1,1 0 0,0 0 1,-1-1-1,0-1 1,0 0-1,0 0 0,-1-2 1,0 1-1,0-1 1,15-13-1,-23 17-55,0 1-1,-1-1 0,1 0 1,-1 1-1,0-1 1,0 0-1,0-1 1,0 1-1,0 0 0,-1 0 1,1-1-1,-1 1 1,0-1-1,0 1 1,0-1-1,-1 1 1,1-1-1,-1 0 0,0 1 1,0-1-1,0 0 1,0 1-1,-1-1 1,0 0-1,1 1 0,-1-1 1,-1 1-1,1-1 1,0 1-1,-1 0 1,0-1-1,1 1 0,-1 0 1,-5-5-1,4 3-23,-1 1 1,0 0-1,-1-1 0,1 1 0,-1 1 0,0-1 1,0 1-1,0 0 0,0 0 0,0 0 1,-1 1-1,1-1 0,-1 2 0,0-1 0,1 0 1,-1 1-1,0 0 0,0 1 0,0-1 0,-9 1 1,13 1-21,0-1 1,0 0 0,1 1 0,-1-1 0,0 1 0,0 0 0,1 0 0,-1 0 0,0 0 0,1 0 0,-1 0-1,1 0 1,0 0 0,-1 0 0,-1 3 0,3-3 1,-1-1 0,1 0-1,0 1 1,0-1 0,-1 1 0,1-1-1,0 1 1,0-1 0,0 1 0,0-1-1,0 1 1,0-1 0,-1 0 0,1 1-1,0-1 1,0 1 0,1-1 0,-1 1 0,0-1-1,0 1 1,0-1 0,0 1 0,0 0-1,1 0 1,0 0-1,-1-1 0,1 1 0,0 0 1,0 0-1,-1-1 0,1 1 1,0-1-1,0 1 0,0-1 0,0 1 1,0-1-1,0 1 0,0-1 1,2 1-1,5 0-6,0 1 1,1-1-1,-1-1 1,0 0-1,1 0 0,-1 0 1,1-1-1,-1 0 1,0-1-1,14-4 1,6-4 2,48-22 0,-37 12-5,30-14 2,-69 34 9,1-1 0,0 1 0,-1 0 0,1 0 0,0-1 0,0 1 0,0 0 0,-1 0 0,1 0 0,0 0 0,0 0-1,0 0 1,-1 0 0,1 0 0,0 0 0,0 0 0,0 0 0,-1 0 0,1 1 0,0-1 0,0 0 0,-1 0 0,1 1 0,0-1 0,0 1 0,0 0 0,0 0-1,0 1 1,0-1 0,-1 0 0,1 0 0,-1 1 0,1-1 0,-1 0 0,0 1-1,1-1 1,-1 1 0,0-1 0,0 0 0,0 1 0,0 1 0,-1 9 3,-1-1 0,0 0 0,-4 13-1,3-14 5,-5 26-29,1-11-97,1 0 1,1 1-1,1-1 1,0 52-1,4-75 48,0-1 0,0 1 0,0 0 0,1 0 0,-1 0 0,1 0-1,-1-1 1,1 1 0,-1 0 0,1-1 0,0 1 0,1 2 0,-1-4 56,-1 0 1,1 1 0,-1-1-1,1 0 1,0 0 0,-1 1-1,1-1 1,-1 0-1,1 0 1,-1 0 0,1 0-1,0 0 1,-1 0 0,1 0-1,-1 0 1,1 0 0,0 0-1,-1 0 1,1 0 0,-1 0-1,1 0 1,0 0 0,-1-1-1,1 1 1,-1 0 0,1 0-1,-1-1 1,1 1 0,-1 0-1,1-1 1,-1 1-1,1-1 1,-1 1 0,0 0-1,1-1 1,0 0 0,15-17-375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70 244 11450,'-5'3'244,"-1"0"86,-1 1 0,0-1-1,0 0 1,0 0 0,0-1 0,-13 3 0,17-7 1137,9-2-778,10-5-85,-15 8-525,69-32 1309,3 2 0,124-34 0,160-15-472,-346 78-905,278-39 73,-282 41-86,1-1-3,0 1 0,-1 0 0,1 0 0,8 2-1,-15-2 5,0 0-1,1 0 0,-1 0 0,1 1 0,-1-1 0,0 1 0,0-1 0,1 1 0,-1-1 0,0 1 0,0 0 0,0-1 1,1 1-1,-1 0 0,0 0 0,0 0 0,0 0 0,-1 0 0,1 0 0,0 0 0,0 1 0,0-1 0,-1 0 0,1 0 1,-1 0-1,1 1 0,-1-1 0,1 0 0,-1 1 0,0 1 0,0 3-6,0 0 1,-1 1-1,0-1 0,0 0 0,0 0 1,-1 0-1,0 0 0,0 0 1,-6 10-1,-33 52-31,28-49 31,-134 191-25,-8 12-287,74-90-398,68-101 561,12-12-89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36 18068,'-4'-4'134,"1"1"0,-1-1 0,0 1 0,0 1 0,-1-1 0,1 0 0,-1 1 1,1 0-1,-1 0 0,0 0 0,0 1 0,1 0 0,-1 0 0,0 0 0,0 0 0,0 1 0,-1 0 0,1 0 1,0 0-1,0 1 0,0-1 0,-5 2 0,-5 2 95,0 0 0,1 0 1,0 1-1,-1 1 0,2 1 1,-17 9-1,14-6-94,0 1-1,0 1 1,1 0-1,-24 27 1,31-30-102,1-1 0,0 1 0,1 1-1,0-1 1,0 1 0,1 0 0,0 1 0,1-1 0,-5 19-1,8-25-29,0-1 0,0 0 0,1 1 0,-1-1 0,1 1 0,0-1 0,0 1-1,0-1 1,1 1 0,-1-1 0,1 1 0,0-1 0,0 1 0,0-1 0,0 0 0,0 1-1,1-1 1,0 0 0,-1 0 0,1 0 0,0 0 0,0 0 0,1-1 0,-1 1 0,1-1-1,-1 1 1,1-1 0,0 0 0,0 0 0,0 0 0,0 0 0,0-1 0,5 2-1,1 1-6,1-2-1,0 1 0,0-1 0,-1-1 1,1 0-1,1 0 0,-1-1 0,0 0 0,0-1 1,15-3-1,-6 0-6,0-1 0,-1-1 1,0 0-1,0-2 0,-1 0 1,0-1-1,20-13 0,-12 4 83,-1-1-1,0-1 0,34-39 1,-74 90 207,8-13-225,-64 149 211,63-142-323,2 0 0,0 0-1,2 1 1,-4 51 0,9-70-71,0 0 0,0 1 1,1-1-1,0 0 1,0 0-1,1 0 1,-1 0-1,7 14 0,-7-18 63,1 0-1,0-1 1,0 1 0,0 0-1,0-1 1,0 1-1,0-1 1,1 1-1,-1-1 1,1 0-1,0 0 1,0 0-1,-1-1 1,1 1 0,0-1-1,0 1 1,1-1-1,-1 0 1,0 0-1,0-1 1,5 2-1,36 0-418,8-9-165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38 17476,'-54'54'1585,"-37"43"-425,82-85-958,0 0 0,0 0 0,1 1 0,1 1 0,0-1 0,-7 22 0,13-31-144,0 0 0,-1 1-1,1-1 1,1 0 0,-1 1 0,1-1-1,-1 0 1,1 1 0,1-1 0,-1 1-1,0-1 1,1 0 0,0 1 0,0-1-1,1 0 1,-1 0 0,4 7-1,-3-7-32,1-1 0,0 1-1,1 0 1,-1-1 0,1 1-1,-1-1 1,1 0 0,0 0-1,0-1 1,1 1 0,-1-1-1,0 0 1,1 0 0,-1 0-1,10 1 1,6 2 9,0-2 1,0-1-1,1 0 1,0-1-1,-1-2 1,1 0-1,-1-1 1,1-1-1,-1 0 0,0-2 1,0-1-1,-1 0 1,1-1-1,-1-1 1,-1-1-1,0-1 1,33-23-1,-43 27 21,-1 0-1,0-1 1,-1 0 0,0 0-1,0 0 1,0-1 0,-1 1-1,0-1 1,-1-1 0,0 1-1,0-1 1,-1 1 0,0-1-1,0 0 1,-1-1 0,2-11-1,-4 13-13,0 1 1,0-1-1,0 1 0,-1-1 0,0 1 1,-1-1-1,0 1 0,0 0 0,0 0 1,-1 0-1,0 0 0,0 0 0,-1 0 0,0 1 1,0-1-1,-1 1 0,1 0 0,-1 1 1,-1-1-1,-8-7 0,6 7-21,-1 0-1,1 1 0,-1 0 1,0 0-1,-1 0 0,1 1 1,-1 1-1,0 0 1,-16-3-1,19 4-84,0 1 1,1 0-1,-1 1 1,0 0-1,0 0 1,0 0-1,0 1 1,1 0-1,-1 0 1,0 1-1,1 0 0,-1 0 1,1 0-1,0 1 1,-9 5-1,13-7-36,0 1-1,0-1 1,1 1 0,-1 0-1,0 0 1,0 0 0,1 0-1,-1 0 1,1 0-1,0 0 1,0 1 0,-1 1-1,1-3 68,1 0-1,0 0 0,0 0 1,-1 0-1,1 0 0,0 0 1,0 0-1,0 0 0,0 0 1,0 0-1,0 0 0,1 0 1,-1 0-1,0 0 0,0 0 1,1 0-1,-1 0 0,0 0 1,1-1-1,-1 1 0,1 0 1,-1 0-1,1 0 0,0-1 1,-1 1-1,1 0 0,0 0 1,0-1-1,-1 1 0,1-1 1,0 1-1,0-1 0,0 1 1,0-1-1,1 1 0,1 0-47,1 0-1,0 0 0,1 0 0,-1 0 0,0-1 0,4 1 0,39-1-700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0 18036,'-38'20'2192,"-6"7"-1327,-10 9-361,-1 6 1472,4 7-1144,3-1-64,12 0-288,8-3-183,16-6-377,7-7-249,6-11-543,3-5-256,5-16 872,-2-6-232,-3-18-168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2:1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60 20404,'-15'-2'435,"1"1"-1,-1 1 1,1 0-1,-1 1 1,1 0-1,-27 7 1,36-7-332,-1 0 1,1 1 0,-1 0-1,1 0 1,0 0-1,0 0 1,0 1-1,0 0 1,1 0-1,-1 1 1,1-1-1,-1 1 1,1 0-1,1 0 1,-1 0-1,0 1 1,1-1 0,0 1-1,0 0 1,-3 7-1,6-11-100,-1 0 0,1 1 0,0-1 0,0 0 0,0 0 0,-1 0 0,1 0 0,0 0 1,1 0-1,-1 0 0,0 0 0,0 0 0,0 0 0,1 0 0,-1 0 0,0 0 0,1 0 0,-1 0 0,1 0 0,-1 0 0,1 0 0,0 0 0,-1 0 0,1 0 0,0 0 0,0-1 0,0 1 0,-1 0 0,1-1 0,0 1 1,0-1-1,0 1 0,0-1 0,0 1 0,0-1 0,0 1 0,0-1 0,0 0 0,2 1 0,3 0-58,1 1 1,-1-1-1,1 0 1,0 0-1,7-1 1,5-1-109,0-1 1,0-1 0,-1 0-1,0-2 1,0 0 0,0-1-1,0-1 1,-1 0-1,0-1 1,-1-1 0,18-13-1,-29 19 105,0-1-1,0 0 1,-1-1-1,1 1 1,-1-1-1,0 0 1,6-9-1,-9 13 56,-1 0 1,1-1-1,0 1 0,-1 0 0,1-1 0,0 1 0,-1 0 0,0-1 0,1 1 0,-1-1 1,0 1-1,0-1 0,1 1 0,-1-1 0,0 1 0,-1-1 0,1 1 0,0-1 1,0 1-1,-1 0 0,1-1 0,-1 1 0,1-1 0,-1 1 0,1 0 0,-1-1 1,0 1-1,0 0 0,0 0 0,0-1 0,1 1 0,-2 0 0,1 0 0,0 0 1,0 0-1,0 0 0,-2 0 0,0-1 24,-1 1 1,0-1 0,0 1-1,0 0 1,0 0-1,0 0 1,-1 1 0,1-1-1,0 1 1,0 0-1,0 0 1,0 1-1,0-1 1,-1 1 0,1 0-1,0 0 1,-6 3-1,-7 2 103,0 1-1,-26 16 1,30-15-39,-1 0 1,1 2-1,1 0 1,-1 0-1,-13 16 1,21-21-78,0 1 0,0 0 1,1 1-1,0-1 0,0 1 1,0-1-1,1 1 0,0 0 1,0 1-1,1-1 0,0 0 1,0 1-1,0 7 0,2-11-95,0 0 0,1 0 0,-1 0 0,1 0 0,0 0 0,0-1 0,1 1 0,-1 0 0,1-1 0,-1 1 0,1-1 0,0 1 0,1-1 0,-1 0 0,1 0 0,-1 0 0,1 0 0,0 0 0,0-1 0,0 1 0,0-1 0,0 0 0,1 0 0,4 2 0,8 4-144,-1-1 0,2 0 0,-1-1 0,19 4 0,30 4-472</inkml:trace>
  <inkml:trace contextRef="#ctx0" brushRef="#br0" timeOffset="1">804 448 15579,'-14'16'685,"-1"0"0,-1-2 0,0 0 0,-20 13 0,-29 26 843,57-46-1263,1 0 0,1 0 0,-1 1 0,1 0 0,1 0 0,-6 11 0,10-18-238,1 0 0,-1 0 0,1 0 0,-1 0-1,1 0 1,-1 0 0,1 0 0,0 1-1,-1-1 1,1 0 0,0 0 0,0 0 0,0 0-1,0 1 1,0-1 0,0 0 0,0 0-1,0 0 1,1 0 0,-1 1 0,0-1-1,1 0 1,-1 0 0,2 2 0,-1-2-15,0 0 0,1 0 0,-1 0-1,0 0 1,1 0 0,-1 0 0,1 0 0,-1 0 0,1-1 0,0 1 0,-1-1 0,1 1 0,0-1-1,2 1 1,6 0-18,0-1-1,0 0 1,0 0-1,15-3 0,-11 0-2,0 0 0,-1-1-1,1-1 1,-1 0 0,24-13 0,-28 13 33,0-1 1,0 0-1,-1 0 1,0-1-1,0 0 1,0 0 0,-1-1-1,10-13 1,-16 19-10,1 0 0,0 0 1,-1-1-1,1 1 0,-1 0 1,0-1-1,0 0 0,0 1 0,0-1 1,0 1-1,-1-1 0,1 0 1,-1 0-1,0 1 0,0-1 1,0 0-1,0 0 0,0 0 1,0 1-1,-1-1 0,0 0 1,1 1-1,-1-1 0,0 0 0,0 1 1,0-1-1,-1 1 0,1-1 1,0 1-1,-1 0 0,0-1 1,0 1-1,-3-3 0,-1 0 34,0 1 1,-1 0-1,1 0 0,-1 0 0,1 1 0,-1 0 1,0 0-1,0 1 0,0 0 0,-1 0 0,-11-1 1,-19 0 657,20 2-430,-35-7-1,28 1-49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5:0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84 12123,'-12'5'1939,"25"-4"-677,31-2 107,-42 0-1305,462-16 2716,-114 6-2681,-338 10-94,1 1 0,0 0 0,0 0 0,0 2 0,22 4 0,60 35 12,-80-39-14,0 1 0,0-2-1,0 0 1,0-1 0,0 0 0,0-1 0,22-4 0,-3 1 6,113-12 7,-142 16-20,1-1 0,-1-1 0,1 1 0,-1-1-1,0 0 1,1 0 0,-1 0 0,0-1 0,-1 1 0,1-1 0,0 0 0,-1-1 0,1 1 0,-1-1 0,0 0 0,-1 0 0,5-5-1,9-9-57,-16 16 37,1 1-1,0-1 1,0 1 0,0 0 0,0 0 0,0-1-1,0 1 1,0 0 0,0 1 0,0-1 0,0 0-1,1 1 1,-1-1 0,0 1 0,1 0 0,-1-1-1,0 1 1,3 1 0,-3-1-43,1 0 0,-1 0 0,0-1-1,0 1 1,0 0 0,0-1 0,0 1 0,0-1 0,3 0 0,-12 4-195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5:5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16420,'112'-19'2544,"-33"6"-1782,135-3-1,279 2-592,-176 3 26,-25-13-33,-131 8-127,-143 15-37,73-4 34,-82 5-26,0 1 0,0 0-1,0 0 1,0 1 0,0 0 0,-1 1 0,16 6 0,-24-9-3,1 0 1,-1-1-1,0 1 1,1 0 0,-1 0-1,0 0 1,1 0-1,-1 0 1,0-1 0,1 1-1,-1 0 1,0 0-1,0-1 1,1 1 0,-1 0-1,0 0 1,0-1-1,1 1 1,-1 0 0,0-1-1,0 1 1,0 0-1,0-1 1,1 1 0,-1 0-1,0-1 1,0 1-1,0 0 1,0-1 0,0 1-1,0 0 1,0-1-1,0 1 1,0-1 0,0 1-1,0 0 1,0-1-1,-1 0 1,1-17 629,-6-3-516,-1-5 25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5:5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35 161 10578,'-2'0'196,"1"0"0,-1 0 0,0 1 0,0-1 0,0 1 0,1 0 0,-1-1 0,0 1 0,1 0 0,-1 0 0,0 0 0,1 0 0,-1 0 0,1 0 0,0 1 0,-1-1 0,1 0 0,0 1 0,0-1 0,0 1 0,-2 2 0,3-4-130,1 1 1,-1-1-1,0 1 1,0-1-1,1 1 1,-1-1-1,0 1 1,1-1-1,-1 1 1,1-1-1,-1 1 1,0-1-1,1 0 1,-1 1-1,1-1 1,-1 0-1,1 0 1,-1 1 0,1-1-1,-1 0 1,1 0-1,-1 0 1,1 1-1,0-1 1,-1 0-1,1 0 1,-1 0-1,1 0 1,-1 0-1,1 0 1,0 0-1,0-1 1,26 1 778,-23 0-556,21-3 333,1-1 0,-2-1 1,1-1-1,-1-1 0,26-11 0,30-9 242,26-2-610,1 4 1,1 5 0,203-12-1,-253 31-251,56-3 41,195 19-1,-244-4-23,65 22 1,-84-19-42,1-3 1,0-1-1,82 5 0,-89-16-23,0-2 0,-1-2 0,1-1 0,-1-2 0,64-23 0,-95 29 26,1 0 0,-1 1 0,0 0 0,1 0 0,14 1 0,-23 0 17,0 0-19,0 0 0,1 0-1,-1 0 1,0 0 0,0 0 0,1 0 0,-1-1 0,0 1-1,0 0 1,0 0 0,1 0 0,-1 0 0,0 0-1,0 0 1,0-1 0,0 1 0,1 0 0,-1 0-1,0 0 1,0-1 0,0 1 0,0 0 0,0 0-1,0 0 1,0-1 0,0 1 0,1 0 0,-1 0-1,0 0 1,0-1 0,0 1 0,0 0 0,0 0 0,0-1-1,0 1 1,0 0 0,0 0 0,0 0 0,-1-1-1,1 1 1,0 0 0,0 0 0,0-1 0,0 1-1,0 0 1,0 0 0,0 0 0,0 0 0,-1-1-1,1 1 1,0 0 0,-10-18-426,4 7 316,-1-10-156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6:1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68 11715,'-7'2'649,"4"-2"-457,1 0 0,-1 1 0,1 0 1,-1-1-1,1 1 0,0 0 0,-1 0 0,1 0 0,0 0 0,0 1 0,0-1 1,0 1-1,0-1 0,-3 4 0,5-5-151,0 1-1,0-1 1,0 1 0,0-1 0,1 1 0,-1-1-1,0 0 1,1 1 0,-1-1 0,0 0 0,0 1-1,1-1 1,-1 0 0,1 1 0,-1-1-1,0 0 1,1 0 0,-1 1 0,1-1 0,-1 0-1,0 0 1,1 0 0,-1 0 0,1 1 0,-1-1-1,1 0 1,-1 0 0,1 0 0,0 0 0,15 3 366,234 2 1976,-149-6-2091,361-16 160,118-2 150,0 29-466,-333-1-285,287 2-569,-402-21 569,-58 4 189,-23-4-447,-27 7-207,-1-2 0,28-8 0,8-2 322,-59 16 292,1-1 0,0 0 0,-1 1 0,1-1 0,-1 1 0,1-1 0,-1 0 0,1 1 0,-1-1 0,1 1 0,-1 0 0,1-1 0,-1 1 0,0-1 0,1 1 0,-1 0 0,0-1 0,1 1 0,-1 0 0,0-1 0,0 1 0,0 0 0,1-1 0,-1 2 0,0-4-60,-1 0 21,-2-17 21,-4-7-6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6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81 9442,'-91'-21'3343,"62"13"-479,-51-8-1,79 16-2817,1 0 1,-1 0-1,1 0 1,0 0-1,-1 0 0,1 0 1,0 0-1,-1 0 1,1 0-1,-1 0 0,1 0 1,0 0-1,-1 0 1,1 0-1,-1 0 0,1 0 1,0 0-1,-1 1 1,1-1-1,0 0 0,-1 0 1,1 0-1,0 1 1,-1-1-1,1 0 0,-1 1 1,5 7 387,16 7-198,-8-11-131,-1-1-1,1 0 1,0 0-1,0-2 1,19 2-1,64-6 319,-58 1-258,281-16 600,158-5-487,127 30-85,-600-7-223,-28-3-1337,23 1 1303,-1 1 1,0-1 0,0 1 0,1-1-1,-1 0 1,1 0 0,-1 0-1,-2-4 1,-5-11-316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14 109 16860,'-1'1'89,"0"0"1,0-1 0,0 1 0,0 0 0,0 0 0,0 0 0,0 0-1,0 0 1,0 0 0,0 0 0,1 0 0,-1 0 0,0 0 0,0 1-1,1-1-67,0-1-1,0 1 1,0-1-1,0 0 1,0 1-1,0-1 1,0 1-1,0-1 1,1 0-1,-1 1 1,0-1-1,0 0 0,0 1 1,0-1-1,1 1 1,-1-1-1,0 0 1,0 0-1,0 1 1,1-1-1,-1 0 1,0 1-1,1-1 1,-1 0-1,0 0 0,1 1 1,-1-1-1,0 0 1,1 0-1,3 2 62,1-1 0,-1 0 0,0 0 0,1 0 0,-1 0 0,1-1 0,5 1 0,15-2 58,1 0 1,-1-2-1,0-1 0,0-1 1,-1-1-1,1-1 0,-1-1 1,-1-1-1,24-13 0,-39 18-3,-1-1 0,1 0 0,9-8 0,-16 12-104,0 0-1,0 0 1,0 0 0,0 0-1,0 0 1,0 0 0,0 0 0,0 0-1,0 0 1,0 0 0,-1 0 0,1-1-1,0 1 1,-1 0 0,1-1-1,-1 1 1,0 0 0,1-1 0,-1 1-1,0-1 1,0 1 0,0 0-1,0-1 1,0 1 0,0-1 0,0 1-1,0 0 1,-1-1 0,0-1-1,1 3-11,-1-1-1,0 0 0,0 0 0,0 0 0,0 1 0,0-1 0,0 0 0,0 1 0,0-1 0,0 1 0,0-1 0,0 1 0,0 0 0,0-1 0,0 1 0,0 0 0,-1 0 0,1 0 0,0 0 0,0 0 0,0 0 0,0 0 0,-2 0 0,-26 7 173,19-3-176,1 0-1,-1 1 1,1 0-1,1 1 0,-1 0 1,1 0-1,0 1 1,0 0-1,1 1 0,0-1 1,0 1-1,-10 17 1,11-16-21,1-1 0,0 1 0,1 0 0,0 0 0,1 0 0,-1 1 0,2-1-1,-1 1 1,2 0 0,-1-1 0,1 1 0,1 0 0,0 15 0,0-21-18,1-1-1,-1 0 1,1 1-1,-1-1 1,1 0-1,0 0 1,1 0-1,-1 1 1,0-1-1,1 0 1,0-1-1,-1 1 1,1 0-1,0 0 1,1-1-1,-1 1 1,0-1-1,1 0 1,-1 0-1,1 0 1,0 0-1,0 0 1,0 0-1,0-1 1,0 0-1,0 1 1,0-1-1,0 0 1,0 0-1,1-1 1,4 1-1,0 0-52,-1-1 0,1-1 1,-1 1-1,1-1 0,-1-1 0,1 1 0,-1-1 1,0-1-1,0 1 0,0-1 0,0-1 0,0 1 0,6-5 1,-2-1-3,1 1 1,-2-2 0,1 0 0,-2 0 0,10-12 0,12-19-339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1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116 160 10226,'9'4'465,"1"1"-1,-1-1 1,1 0-1,0-1 1,1 0-1,-1-1 1,0 0 0,13 0-1,50 1 168,0-5 0,94-12 0,145-39-359,-107 17-179,-52 5-41,-45 9-95,-93 22-22,-15 0 58,1 0 1,-1 0-1,0 0 1,0 0-1,0 1 1,1-1-1,-1 0 1,0 0 0,0 0-1,0 0 1,0 1-1,1-1 1,-1 0-1,0 0 1,0 0-1,0 1 1,0-1-1,0 0 1,1 0-1,-1 0 1,0 1-1,0-1 1,0 0 0,0 0-1,0 1 1,0-1-1,0 0 1,0 0-1,0 1 1,0-1-1,0 0 1,-1 2-7,1-1 1,-1 0-1,1 0 0,-1 0 1,0 0-1,1 0 0,-1 0 1,0 0-1,0 0 1,0-1-1,0 1 0,0 0 1,0 0-1,0-1 0,0 1 1,0 0-1,0-1 0,-2 1 1,-16 5-6,-1-1 1,1-1-1,-1-1 1,1-1-1,-34 0 1,7 0 17,-492 19 88,207-10 108,318-11-185,-29 1 69,1 2 1,-62 13-1,100-16-77,0 1 1,-1 0-1,1 0 1,-1 0-1,1 0 0,0 1 1,0-1-1,0 1 1,0 0-1,0 0 0,0 0 1,-4 4-1,6-6-4,1 0-1,0 1 1,0-1-1,0 0 1,0 0 0,0 0-1,0 0 1,0 1-1,0-1 1,0 0-1,0 0 1,0 0-1,0 1 1,0-1 0,0 0-1,0 0 1,0 0-1,0 1 1,0-1-1,0 0 1,0 0-1,1 0 1,-1 0 0,0 1-1,0-1 1,0 0-1,0 0 1,0 0-1,0 0 1,0 1-1,1-1 1,-1 0 0,0 0-1,0 0 1,0 0-1,0 0 1,1 0-1,-1 0 1,0 0 0,0 0-1,0 1 1,1-1-1,-1 0 1,0 0-1,0 0 1,0 0-1,0 0 1,1 0 0,-1 0-1,0 0 1,13 0-22,-11 0 18,245-7-57,-40 9 73,281-7-56,-342-3 41,192-5-366,-338 13 355,0 0 0,0 0 0,0 0 1,0 0-1,0 0 0,0 0 0,0 0 0,0 0 1,0 0-1,0 0 0,0 0 0,0 0 0,0 1 1,0-1-1,0 0 0,0 0 0,0 0 0,0 0 0,0 0 1,-12 2-39,-23 2 128,-60-2 203,0-5 0,-147-23 1,-184-57-145,422 82-135,-29-7-47,0 1-1,-1 2 1,1 1-1,-37 1 1,66 3 2,0 0 0,0 1 1,-1-1-1,1 1 0,0-1 0,0 1 0,0 1 1,0-1-1,0 0 0,1 1 0,-1 0 0,0 0 1,1 0-1,-1 0 0,1 1 0,-4 3 0,2 5-111,11-5-56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2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10450,'407'-29'5188,"200"-39"-3866,-186 1-410,169-20 894,-545 86-1642,-35 1-303,0 1 0,1-2 0,-1 0 0,11-2 0,-21 3 97,1-1 0,-1 1 0,0-1 1,1 1-1,-1-1 0,0 1 0,1-1 0,-1 0 1,0 1-1,0-1 0,1 1 0,-1-1 0,0 0 0,0 1 1,0-1-1,0 0 0,0 1 0,0-1 0,0 0 1,0 1-1,0-1 0,-1 0 0,1-3-96,0-15-217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2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0 287 12123,'256'-43'2924,"57"-7"-2144,122 14-578,381-35-130,-745 63-60,253-19 32,481 22 0,-669 12-3,835 12-30,96-29 4,-483 11 150,182-14 34,-510 10-180,268 33 0,-370-19 12,-1-6 0,187-19 1,-317 13-10,25-2 274,-1-3 0,60-13 0,-33-4-33,-96 7-746,13 4 385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1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33 737 13355,'-12'20'1126,"10"-16"-872,-1 0 0,0 0 0,1 1 0,0-1 0,0 0 0,0 1 0,1 0 0,-2 7 1,3-12-207,0 0 0,0 1 0,0-1 0,0 0 0,0 0 0,0 1 0,0-1 0,0 0 0,0 0 0,0 1 0,0-1 0,0 0 0,0 0 0,0 1 0,0-1 0,0 0 0,1 0 0,-1 0 0,0 1 0,0-1 0,0 0 0,0 0 0,1 0 0,-1 1 0,0-1 0,0 0 0,0 0 0,1 0 0,-1 0 0,0 0 0,0 0 0,1 1 0,-1-1 0,0 0 0,0 0 0,1 0 0,-1 0 0,0 0 1,1 0-1,13-5 1076,10-11-95,9-11-99,-1-2 0,46-54 1,46-76 191,-96 123-914,200-293 837,-166 238-897,-55 79-127,-6 10-16,0 0-1,0 0 1,1 0-1,-1 0 1,1 0-1,-1 0 1,1 0-1,0 1 1,0-1-1,0 0 0,2-1 1,-8 25 35,-34 65 1,-13 35-15,44-102-17,1 0-1,1 1 1,1 0 0,-2 22 0,5-41-8,1 0 0,0 0 0,-1 0 0,1 0 0,0 0 0,0 0-1,1 0 1,-1 0 0,0 0 0,1 0 0,-1 0 0,1 0 0,-1 0 0,1 0 0,0 0 0,0-1 0,0 1 0,0 0 0,0 0 0,0-1 0,1 1 0,2 2 0,-2-3 0,0 0 0,0-1 0,0 1 0,0 0 0,0-1 0,0 0 0,1 0 0,-1 1 0,0-1 0,0 0 0,0-1 0,0 1 0,1 0 0,-1-1 1,0 1-1,0-1 0,3-1 0,10-4 7,1-1 0,-1-1 1,0-1-1,14-10 0,-28 18-6,85-65 86,145-143 0,-223 202-81,17-22 35,-38 52-38,0 0 1,-11 28-1,20-42-15,1 1 1,0 0-1,0-1 1,1 1-1,1 0 0,-1 0 1,1 0-1,2 20 0,-1-27-57,0 0 0,1 0 1,-1 0-1,1 0 0,0 0 0,0-1 0,0 1 0,1 0 0,-1 0 0,0-1 0,1 1 0,0-1 0,0 1 0,0-1 0,0 0 0,0 0 0,0 0 0,0 0 0,1 0 0,4 2 0,-2-1-53,-1-1-1,2 0 1,-1-1 0,0 1-1,0-1 1,0 0-1,1-1 1,-1 1-1,0-1 1,11-1-1,17-2-390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84 15203,'3'-2'395,"-1"0"0,1 1 0,0 0 0,0-1 0,0 1 0,0 0 0,0 0 0,0 1 0,0-1 0,0 1 0,1 0 0,3-1 0,11-1 686,34-11 177,27-6-560,127-15-1,-200 33-696,40-1 14,-43 2-15,-1 1 0,1-1-1,0 0 1,-1 0 0,1 1 0,-1 0 0,1-1-1,-1 1 1,1 0 0,-1 0 0,0 1 0,1-1-1,3 3 1,-6-3 0,1 0 0,-1 0 0,1-1-1,0 1 1,-1 0 0,0 0 0,1 0 0,-1 0-1,1 0 1,-1 0 0,0 0 0,0 0 0,0 0-1,0 0 1,1 0 0,-1 0 0,-1 0 0,1 0 0,0 0-1,0 0 1,0 0 0,0 0 0,-1 0 0,1 0-1,0 0 1,-1 0 0,1 0 0,-1 0 0,1 0-1,-1 0 1,0 0 0,1-1 0,-1 1 0,0 0-1,0 0 1,1-1 0,-1 1 0,-1 0 0,-5 5 41,0 0 0,0-1 0,-11 6 0,15-9-7,-37 19 233,0-2-1,0-2 1,-55 14 0,25-7 47,27-10-163,18-7-131,1 2 0,1 0 0,0 1 0,-25 16 0,46-25-106,0 0-1,0 0 1,1 1-1,-1-1 1,0 1-1,1 0 1,-1-1-1,1 1 1,-1 0-1,1 0 1,0-1-1,0 1 1,0 0-1,0 1 1,0-1-1,0 0 1,1 0 0,-1 0-1,1 0 1,-1 4-1,1-5 21,1 1 1,-1-1-1,0 0 0,1 1 0,-1-1 0,1 0 1,0 0-1,-1 0 0,1 1 0,0-1 0,0 0 1,-1 0-1,1 0 0,0 0 0,0 0 1,0 0-1,0 0 0,1 0 0,-1-1 0,0 1 1,0 0-1,0-1 0,1 1 0,-1-1 0,0 1 1,1-1-1,-1 0 0,0 1 0,1-1 0,-1 0 1,0 0-1,1 0 0,2 0 0,30 1-680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1 16163,'-15'3'1977,"-11"5"-1233,-12 4-328,0 1 1721,-5 7-1465,-3 0-136,-1 7-176,1 4-112,3 2-152,0 2-16,5-2-120,3 0-192,6-6-448,6 2-288,7-12 784,3-7-177,9-12-103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16 677 14195,'-5'8'731,"-5"8"101,9-13-28,8-8 645,36-39 189,-2-1 0,60-85 0,-52 63-950,242-346 1629,-329 475-2224,4 1 0,-31 75 1,63-131-99,-1 0 0,1 0 0,0 0 0,1 0 0,-1 13 0,1-19 3,1 0 0,1 0 1,-1 0-1,0 1 0,0-1 1,0 0-1,0 0 0,1 0 1,-1 0-1,1 0 0,-1 0 1,0 0-1,1 0 0,0-1 1,-1 1-1,1 0 0,0 0 1,1 1-1,-1-1 0,0-1 0,1 1 0,-1-1 0,0 1 0,1-1 0,-1 1 0,0-1 0,1 0 0,-1 0 0,1 0 1,-1 0-1,0 0 0,1 0 0,-1 0 0,1 0 0,-1-1 0,0 1 0,3-1 0,8-3 0,1-1-1,-1 0 1,-1-1-1,1 0 1,-1-1 0,0 0-1,11-10 1,68-65 143,-81 73-118,19-17 52,-16 16-15,0-1 0,-1 0-1,0-1 1,-1 0-1,0-1 1,12-21-1,-50 61-89,15-12-236,2 0 0,-1 0 0,-17 34-1,27-45 87,0 0 0,0 0 0,1 0 0,-1 1-1,1-1 1,-1 0 0,1 1 0,1-1 0,-1 1-1,1-1 1,0 1 0,0-1 0,0 1 0,0-1-1,1 1 1,0-1 0,0 1 0,0-1-1,0 0 1,1 1 0,-1-1 0,5 7 0,-4-9 89,-1 0 0,1 0 1,0 0-1,-1-1 0,1 1 0,0-1 1,0 1-1,2 1 0,24 8-845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17964,'-12'9'372,"1"1"0,0 0 0,0 1 0,1 0-1,1 1 1,0 0 0,0 0 0,1 1 0,1 0 0,0 1 0,1-1 0,0 1 0,1 0 0,1 1 0,0-1 0,-2 19 0,6-30-346,-1 1 0,1 0 0,0-1 1,1 1-1,-1-1 0,0 1 1,1-1-1,0 1 0,0-1 0,0 1 1,0-1-1,1 1 0,-1-1 1,1 0-1,0 0 0,0 0 0,0 0 1,0 0-1,3 2 0,-3-3 10,0-1-1,0 1 1,0-1-1,1 0 1,-1 0 0,0 0-1,0 0 1,1 0-1,-1 0 1,1-1-1,-1 1 1,0-1-1,1 0 1,-1 1-1,1-1 1,-1-1-1,1 1 1,-1 0 0,1 0-1,-1-1 1,1 1-1,-1-1 1,0 0-1,1 0 1,-1 0-1,0 0 1,0 0-1,3-2 1,-2 1 30,1 0 0,-1-1 0,0 1 0,-1-1 1,1 1-1,0-1 0,-1 0 0,1 0 0,-1 0 0,0 0 0,0-1 1,0 1-1,0-1 0,-1 1 0,1-1 0,-1 1 0,0-1 0,0 0 1,0 0-1,-1 1 0,1-1 0,-1 0 0,0 0 0,0 0 0,-1 0 1,1 1-1,-2-6 0,2 6-215,-1-1 0,-1 1-1,1 0 1,0 0 0,-1 0 0,1 0 0,-1 0 0,0 0-1,0 1 1,0-1 0,0 1 0,-1-1 0,1 1 0,0 0-1,-1 0 1,0 0 0,0 0 0,1 0 0,-1 0 0,-4-1 0,5 2-481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18612,'-11'8'1776,"12"-5"-1031,12-1-249,14-2 800,5 0-248,9-5-312,7 2-136,2-1-208,1 1-71,-3 0-361,-4 1-249,-9 2-599,-5-2-376,-13 1 992,-14 1-240,2 0-176</inkml:trace>
  <inkml:trace contextRef="#ctx0" brushRef="#br0" timeOffset="1">60 144 15763,'0'11'1625,"12"-8"-833,8-3-272,13-1 744,5-5-167,8 0-313,1-1-280,2-1-912,-1 0-1993,-13 1 2145,-4 0-352,-2 0-272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41 20684,'-3'-4'138,"1"1"0,0 0 0,-1 0 0,0 1-1,0-1 1,0 1 0,0-1 0,0 1 0,0 0-1,-1 0 1,1 0 0,-1 0 0,1 1 0,-1 0-1,0-1 1,-3 1 0,1 0 6,0 0 1,0 1-1,0 0 0,0 0 1,1 1-1,-1 0 1,0 0-1,0 0 0,-9 4 1,0 1 61,0 1 0,0 0 0,1 1 0,0 1 0,0 1 0,-20 18 1,18-13-87,0 1 0,2 0 0,0 1 0,1 0 1,1 1-1,-17 32 0,24-40-80,1 1 0,0 0 0,0 1-1,1-1 1,0 0 0,0 14 0,2-18-22,1 0 0,0 1 0,0-1 0,1 0 0,0 1 0,0-1 0,1 0 0,0 0 0,0 0 0,5 11 0,-4-12-11,0-1 0,1 1 0,0 0-1,0-1 1,0 0 0,1 0-1,-1 0 1,1-1 0,0 1-1,1-1 1,7 4 0,-4-2-1,0-2 0,1 1 0,0-1 0,0-1 0,0 0 0,19 3 0,-13-4 22,1 0 0,0-2 0,-1 0 0,1 0 0,0-2 0,-1 0 0,1-1 0,-1 0 0,17-7 0,-22 6 22,-1-1 1,0 1-1,0-2 0,0 1 0,15-14 0,-22 17-28,0-1 0,-1 1 1,1-1-1,-1 0 0,0 1 0,0-1 0,0 0 1,0 0-1,2-7 0,-3 8-8,-1 1 0,1-1 0,-1 0 0,0 0 0,0 0 0,0 0-1,0 1 1,0-1 0,0 0 0,0 0 0,0 0 0,-1 0 0,1 1 0,-1-1 0,0 0 0,1 0-1,-1 1 1,0-1 0,0 0 0,-1-1 0,-1 0 0,0-1 0,0 1-1,-1 0 1,1 0 0,-1 0 0,0 1 0,0-1-1,0 1 1,0 0 0,0 0 0,0 0 0,-1 0-1,1 1 1,-1 0 0,-7-1 0,1 0-272,0 0 1,-1 2-1,1-1 1,-1 1-1,-13 3 1,23-3 8,1 0 142,0 0 0,0 0-1,0 0 1,0 0 0,0 0 0,0 0-1,1 0 1,-1 0 0,0 1 0,0-1 0,0 0-1,0 0 1,0 1 0,1-1 0,-1 1 0,0-1-1,0 1 1,1-1 0,-1 1 0,0-1 0,1 1-1,-1 0 1,0 1 0,1-2 26,1 1 0,0-1 0,-1 0-1,1 1 1,0-1 0,0 0 0,-1 1 0,1-1 0,0 0 0,0 0 0,0 0-1,-1 0 1,1 0 0,0 0 0,0 0 0,0 0 0,-1 0 0,1 0 0,0 0 0,0-1-1,1 1 1,1-1-149,25-3-718,12-1-117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1:5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10234,'25'4'1491,"-22"-4"-1322,0 0 0,0 0 0,0 1-1,0-1 1,0 1 0,0-1 0,-1 1 0,1 0-1,0 0 1,-1 1 0,1-1 0,-1 0 0,5 4-1,30 27 642,-24-20-529,26 18-1,-34-26-248,1-1 0,-1 0 0,1 0 0,0-1 0,0 1-1,0-1 1,0-1 0,11 2 0,145 5 37,-47-6-7,278-5 55,-20-2-125,245 3-317,136-15 131,45 11 218,-187-26-12,1 39 0,342 14 36,-451-15-63,-131 0 8,517 27 107,-731-25-26,630 31 164,-240 8-206,-429-34-30,188 9-18,380-21-1,-222-15-172,183-8 238,-306-4 190,311-4 462,-283 51-621,89 1-14,235-37-40,-2-32 20,-238 15-30,803-44 214,-489 69 360,492 81-117,-851-71-705,-397-3 231,156-12-103,-54 2 111,-31 4 28,80-3 23,-163 9-45,0-1 0,0 1 1,0 0-1,-1 0 0,1 0 0,0 0 0,0 0 1,0 0-1,0 0 0,-1 0 0,1 0 1,0 1-1,0-1 0,0 0 0,-1 1 0,1-1 1,0 0-1,0 1 0,-1-1 0,1 1 1,0-1-1,-1 1 0,1-1 0,0 1 0,0 0 1,-1 0-61,-1 0 1,1-1 0,0 1 0,0 0-1,-1 0 1,1-1 0,0 1-1,-1 0 1,1-1 0,0 1 0,-1 0-1,1-1 1,-1 1 0,1 0-1,-1-1 1,0 1 0,1-1 0,-1 1-1,1-1 1,-2 1 0,-1 1-115,1 0 0,-1 0 0,0 0 0,0-1 1,-1 1-1,1-1 0,0 1 0,0-1 0,-1 0 1,1 0-1,-4 0 0,-1-5-402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16484,'-9'11'839,"0"-2"-441,0 1 0,-10 16 0,18-24-342,0-1 1,0 1-1,0 0 1,0 0 0,0 0-1,0 0 1,0 0-1,1 0 1,-1 0-1,1 0 1,-1 0-1,1 0 1,0 1-1,0-1 1,0 0-1,0 0 1,0 0-1,0 0 1,1 1-1,-1-1 1,2 3-1,-1-3-39,1 0 0,-1 0-1,1-1 1,0 1 0,0-1-1,-1 1 1,1-1 0,0 1-1,0-1 1,0 0 0,1 0 0,-1 0-1,0 0 1,0-1 0,0 1-1,1-1 1,-1 1 0,0-1-1,1 0 1,-1 1 0,0-1 0,1 0-1,-1-1 1,0 1 0,4-1-1,7-1-2,-1 0 1,0-1-1,16-6 0,-6 0 92,35-20 0,-9 4 105,-48 24-208,1 1-1,-1 0 1,0 0 0,1 0 0,-1 0 0,0-1 0,1 1-1,-1 0 1,1 0 0,-1 0 0,0 0 0,1 0 0,-1 0-1,1 0 1,-1 0 0,0 0 0,1 0 0,-1 0 0,1 0-1,-1 0 1,0 1 0,1-1 0,-1 0 0,1 0 0,-1 0-1,0 0 1,1 1 0,-1-1 0,0 0 0,1 0 0,-1 1-1,0-1 1,1 0 0,-1 1 0,0-1 0,0 0 0,0 1 0,1-1-1,-1 0 1,0 1 0,0-1 0,0 1 0,0-1 0,1 0-1,-1 1 1,0-1 0,0 1 0,0-1 0,0 0 0,0 1-1,0 0 1,-1 27 38,0-23-40,-8 54 69,-25 89 0,21-100 14,-43 144 266,45-162-214,-2 0 1,0-1-1,-2 0 0,-23 31 0,5-19 104,31-40-224,1 1 0,0-1 0,-1 1 0,1-1 0,-1 0 0,0 1 0,1-1 0,-1 0 0,0 0 0,0 0 0,0 0 0,0-1-1,0 1 1,0-1 0,0 1 0,0-1 0,0 1 0,0-1 0,0 0 0,0 0 0,-4 0 0,5-1-12,-1 0 0,1 0 0,-1-1 0,1 1 0,-1 0 0,1-1 0,0 1 0,0 0 0,-1-1 0,1 0 0,0 1 0,1-1 0,-1 1 0,0-1 0,0 0 0,1 0 0,-1 1 0,1-1 0,-1 0 0,1 0 0,0 0 0,0 0 0,0 0 0,0 0 0,0 1 0,1-4 0,-1-8 13,2 1 1,4-22-1,1 12-31,0 1 0,1 0 0,1 0 0,1 0 0,1 2 0,1-1 0,15-18-1,108-121-116,-134 158 131,79-78-34,-47 48 29,-1-1 0,40-53 0,-67 75 19,-12 15-3,-13 16 4,14-15-19,1 0 1,0 1-1,1-1 1,-1 1-1,2 0 1,-1 1-1,1-1 1,0 1-1,0 0 1,1-1 0,-3 15-1,5-21 3,0 1 0,0-1 0,0 0 0,0 0 0,0 1 1,0-1-1,0 0 0,0 0 0,1 1 0,-1-1 0,1 0 0,-1 0 0,1 0 0,-1 0 0,1 1 0,-1-1 0,1 0 0,0 0 0,0 0 0,-1 0 0,1 0 0,0-1 1,0 1-1,1 1 0,1-1 0,-1 0 1,0 0 0,1 0 0,-1-1 0,0 1-1,1 0 1,-1-1 0,1 0 0,-1 0 0,1 0 0,3 0-1,7-2 14,0 0-1,0 0 1,21-9-1,56-26 182,-56 22-40,46-15 0,-78 29-143,1 0 1,-1 1-1,0-1 1,0 1-1,1-1 1,-1 1 0,0 0-1,0 0 1,1 0-1,-1 0 1,0 0-1,0 1 1,1-1 0,-1 1-1,4 1 1,-5-1-4,0 0 0,0 0 0,1 0 1,-1 0-1,0 1 0,0-1 0,0 0 1,-1 1-1,1-1 0,0 0 0,0 1 1,-1-1-1,1 1 0,-1-1 0,1 1 1,-1 0-1,0-1 0,0 1 0,0-1 1,1 1-1,-1 0 0,-1 2 0,1-2 1,0 0 1,-1 0-1,1 0 0,0 0 0,1 0 0,-1 0 0,0 0 0,0 0 0,1 0 0,-1 0 0,1 0 0,0 0 1,0-1-1,-1 1 0,1 0 0,0 0 0,1 0 0,-1-1 0,0 1 0,0-1 0,1 1 0,-1-1 0,1 0 1,-1 1-1,1-1 0,0 0 0,-1 0 0,1 0 0,0 0 0,0 0 0,0 0 0,-1-1 0,1 1 1,0-1-1,0 1 0,0-1 0,0 0 0,0 0 0,0 1 0,0-2 0,0 1 0,0 0 0,3-1 0,8 0-17,0-1-1,0-1 1,-1 0-1,1-1 1,20-8-1,-10 1-631,42-26 0,-55 29 350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 16740,'0'0'40,"0"-1"1,1 1 0,-1 0 0,0 0 0,0 0 0,0 0 0,0 0 0,0 0 0,0 0-1,0-1 1,0 1 0,0 0 0,0 0 0,1 0 0,-1 0 0,0 0 0,0 0-1,0-1 1,0 1 0,0 0 0,0 0 0,0 0 0,0 0 0,0-1 0,0 1 0,0 0-1,0 0 1,0 0 0,0 0 0,0 0 0,0-1 0,-1 1 0,1 0 0,0 0 0,0 0-1,0 0 1,0 0 0,0 0 0,0-1 0,0 1 0,0 0 0,0 0 0,0 0-1,-1 0 1,1 0 0,0 0 0,0 0 0,0 0 0,0 0 0,0 0 0,-1-1 0,1 1-1,0 0 1,0 0 0,0 0 0,0 0 0,0 0 0,-1 0 0,1 0 0,0 0-1,0 0 1,0 0 0,0 0 0,-1 0 0,-16 5 1068,-20 13 726,21-9-1302,1 1-1,1 1 1,0 0 0,-22 23 0,30-29-474,1 1 0,1 0 0,-1 0 0,1 0 1,0 0-1,0 0 0,1 1 0,0 0 0,0 0 0,0 0 1,1 0-1,0 0 0,1 0 0,-2 8 0,3-12-53,1 0 0,-1 0 1,1 0-1,-1 0 0,1 0 0,0 0 0,0-1 0,0 1 1,0 0-1,0-1 0,1 1 0,-1 0 0,1-1 0,0 0 0,0 1 1,0-1-1,0 0 0,0 0 0,0 0 0,1 0 0,-1-1 0,0 1 1,1-1-1,0 1 0,-1-1 0,1 0 0,0 0 0,-1 0 0,1 0 1,4 0-1,2 1-2,1 0 0,-1 0 0,1-1 0,-1-1 1,1 0-1,0 0 0,-1 0 0,13-4 0,-12 2 31,0-1-1,1-1 1,-1 0-1,0 0 1,-1-1-1,1 0 1,-1-1 0,16-12-1,-21 15-7,-1-1 0,0 1 0,1-1 0,-1 1 0,-1-1-1,1 0 1,-1 0 0,1 0 0,-1 0 0,2-5 0,-3 6-7,-1 0-1,1 0 1,-1 0 0,1 0-1,-1 0 1,0 0 0,0 0 0,0 0-1,0 0 1,-1 0 0,0 0-1,1 0 1,-1 0 0,0 0 0,0 0-1,0 0 1,-2-2 0,1 1-3,-1 1 1,1 0-1,-1 0 0,0 0 1,0 0-1,0 0 0,0 1 1,0-1-1,-1 1 1,1 0-1,-1 0 0,1 0 1,-1 0-1,0 1 0,0-1 1,-7-1-1,4 2-66,0-1 0,0 1-1,-1 0 1,1 1 0,0 0 0,-1 0-1,1 1 1,-11 1 0,17-2-22,0 1 1,0-1-1,0 0 1,0 0-1,0 0 0,0 1 1,0-1-1,0 0 1,0 1-1,0-1 1,0 1-1,0-1 1,0 1-1,0 0 0,0-1 1,1 1-1,-1 0 1,0-1-1,0 1 1,1 0-1,-1 0 1,1 0-1,-1 0 0,0 0 1,1 0-1,-1 1 1,1-1-19,1 0 0,-1 0 0,1 0 0,-1 0 0,1 0 0,-1 0 0,1-1 0,-1 1 0,1 0 0,0-1 0,-1 1 0,1 0 0,0-1 0,0 1 0,0-1 0,0 1 0,-1-1 0,1 1 0,0-1 0,0 1 0,0-1 0,0 0 0,0 0 0,0 1 0,0-1 0,0 0-1,0 0 1,1 0 0,10 1-254,-1 0-1,1-1 0,15-1 1,15-3-526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17068,'-10'3'386,"1"1"1,0 0 0,0 0-1,0 1 1,1 0 0,-1 1-1,1 0 1,1 0 0,-1 1-1,1 0 1,0 0 0,1 0-1,0 1 1,0 0 0,0 1-1,1-1 1,-5 13 0,8-19-354,1 1-1,0 0 1,1-1 0,-1 1-1,0 0 1,1 0 0,-1 0 0,1-1-1,0 1 1,0 0 0,0 0-1,1 0 1,-1 0 0,0-1 0,1 1-1,0 0 1,0 0 0,0-1-1,0 1 1,0 0 0,0-1 0,1 1-1,-1-1 1,1 0 0,0 1-1,0-1 1,0 0 0,0 0 0,0 0-1,0 0 1,0-1 0,1 1-1,-1 0 1,1-1 0,-1 0 0,5 2-1,3 2-6,1-1 0,1 0 0,-1-1 0,0 0 0,1-1 0,0 0 0,20 0-1,-17-2 10,-1 0 0,1-2-1,-1 1 1,18-6-1,-26 6 8,0-1-1,0 0 1,0 0 0,0-1-1,0 0 1,-1 0-1,1 0 1,-1-1 0,1 0-1,-1 0 1,-1 0-1,6-6 1,-8 9-19,-1-1 0,1 0 1,-1-1-1,1 1 0,-1 0 0,0 0 1,0-1-1,0 1 0,0 0 0,0-1 1,-1 1-1,1-1 0,-1 1 0,0-1 1,1 1-1,-1-1 0,0 0 0,0 1 1,-1-1-1,1 1 0,-1-1 0,1 1 1,-1-1-1,0 1 0,0 0 1,0-1-1,0 1 0,0 0 0,0 0 1,-1-1-1,1 1 0,-1 0 0,1 0 1,-1 1-1,0-1 0,0 0 0,-2-1 1,-4-3-38,1 0 1,-1 1 0,0 0-1,0 0 1,-1 1 0,1 0 0,-1 0-1,-17-4 1,17 6-271,1 0 0,-1 1 0,0 0 0,-16 1 0,22 0 225,0 1 0,0-1 0,-1 1 0,1 0 0,0-1 0,0 1 0,0 1 0,0-1 0,0 0 0,0 1 0,0-1 0,1 1 0,-1 0 0,0 0 0,1 0 0,-3 3 0,-7 15-468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4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1825 275 12107,'7'-8'311,"0"0"0,-1 0 0,0-1 0,-1 0 1,0 0-1,5-12 0,-9 18-227,0 0 1,0-1-1,-1 1 1,1 0-1,-1-1 1,0 1-1,0 0 1,0-1-1,0 1 1,-1 0-1,1-1 1,-1 1-1,0 0 1,0 0-1,0-1 1,0 1-1,-1 0 0,1 0 1,-1 0-1,0 1 1,1-1-1,-2 0 1,1 0-1,-2-2 1,-4-2 113,-1-1 1,1 2-1,-1-1 1,0 1 0,-1 0-1,1 1 1,-1 0-1,-18-6 1,-1 1 67,-1 2 0,-31-5-1,-29 0-209,1 3 0,-105 4 1,-181 31-248,290-13 201,0 3-1,-116 38 1,149-36 51,1 3-1,1 2 1,1 2-1,-87 57 1,119-69-36,0 1 0,1 0 0,1 1 0,0 1 0,0 0-1,2 1 1,-23 34 0,32-42-22,-1 1-1,1-1 1,1 1-1,0 0 1,0 0-1,0 1 1,1-1-1,1 0 1,-1 1-1,2 0 1,-1-1-1,1 1 1,1-1-1,0 1 1,0-1-1,1 1 1,0-1-1,0 0 1,7 14-1,1-1-25,0-1 0,2-1 0,1 1 0,0-2 0,2 0 0,0 0-1,1-2 1,1 0 0,0-1 0,35 25 0,-18-18-30,2-1 0,0-2-1,1-1 1,0-2 0,59 17 0,-33-16-8,1-3 0,1-3 0,117 6 0,-88-16 41,0-4 0,99-15 0,-116 5 74,-1-2 1,0-5-1,127-47 1,-154 46 73,-1-3 0,-1-1 0,-1-3 0,-1-1-1,-2-2 1,56-51 0,-82 66-23,-2-1 0,1-1-1,-2 0 1,0-1 0,16-29 0,-26 41-69,-1-1 1,0 1 0,0-1-1,0 0 1,-1 0-1,0 0 1,0 0 0,-1 0-1,0 0 1,0 0 0,-1-1-1,0 1 1,0 0-1,-1 0 1,0 0 0,0-1-1,-1 1 1,1 0 0,-1 0-1,-6-12 1,2 10-5,0 0 1,0 0 0,-1 0-1,-1 1 1,1 0 0,-1 0-1,0 1 1,-1 0-1,0 0 1,0 1 0,0 1-1,-1-1 1,-10-3 0,-14-6-130,-1 3 1,-56-14 0,23 10-289,-127-12 0,121 24 145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0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76 13115,'24'-76'5957,"-23"84"-3079,0 31-1824,-33 213 687,10-107-1378,18-113-340,-19 242-117,22-271 2,1 0-1,1 0 0,-1-1 0,0 1 0,0 0 1,1-1-1,0 1 0,0-1 0,1 5 0,-2-6 64,1-1 0,-1 0 0,0 0 0,0 1 0,0-1 0,0 0-1,1 0 1,-1 0 0,0 0 0,0 1 0,0-1 0,1 0 0,-1 0-1,0 0 1,0 0 0,1 0 0,-1 0 0,0 0 0,0 0 0,1 0-1,-1 0 1,0 0 0,0 0 0,1 0 0,-1 0 0,0 0 0,1 0-1,-1 0 1,0 0 0,0 0 0,1 0 0,-1 0 0,0 0-1,0 0 1,13-14-1033,-4-2 665,-2 0 0,7-18-1,4-12-369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00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66 13331,'5'-13'830,"19"-40"1650,-22 67 81,-4 11-1708,-40 292 3098,33-220-3274,6 127 0,4-162-2343,-1-62 1644,1 1 0,-1-1 0,0 0 0,0 0 0,0 0 0,0 0 0,0 1 0,0-1 0,0 0 0,0 0 0,0 0 0,0 0 0,0 1-1,0-1 1,0 0 0,0 0 0,0 0 0,0 0 0,0 1 0,0-1 0,0 0 0,0 0 0,-1 0 0,1 0 0,0 0 0,0 1 0,0-1 0,0 0-1,0 0 1,0 0 0,0 0 0,-1 0 0,1 0 0,0 1 0,0-1 0,0 0 0,0 0 0,0 0 0,-1 0 0,1 0 0,0 0 0,0 0-1,0 0 1,0 0 0,-1 0 0,1 0 0,0 0 0,0 0 0,0 0 0,0 0 0,-1 0 0,1 0 0,0 0 0,0 0 0,0 0 0,0 0 0,-1 0-1,1 0 1,0 0 0,0 0 0,0-1 0,-9-9-587,-2-5-136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0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17244,'-6'-5'1688,"3"3"785,7 4-1265,8-1-336,2-1-144,6-3-200,5 0-96,3-1-456,2 1-440,1-1 448,-1-1-96,-5 4-144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0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17188,'-1'1'271,"-1"0"-1,1 0 1,0 0 0,-1 0 0,1 0 0,-1 0 0,1 0 0,-1 0 0,0-1-1,1 1 1,-1 0 0,0-1 0,-3 1 0,-13 5 1139,6 1-1095,1 1 0,-1 0 1,1 0-1,1 2 0,0-1 0,0 1 0,1 0 0,0 1 0,-8 13 0,8-10-247,1 0 0,0 0 0,1 0 0,1 1 0,0 0 0,1 0-1,-5 26 1,9-36-41,0 0-1,1 0 0,0 0 0,0 0 1,0 0-1,0 0 0,1 0 0,1 8 1,-1-12-17,0 1 0,-1 0 0,1-1 0,0 0 0,0 1 0,0-1 0,0 1 0,0-1 0,0 0 0,0 0 0,0 1 1,0-1-1,1 0 0,-1 0 0,0 0 0,1 0 0,-1-1 0,1 1 0,-1 0 0,1-1 0,-1 1 0,1-1 0,0 1 1,-1-1-1,1 0 0,0 1 0,-1-1 0,1 0 0,2 0 0,4-1 29,0 0 0,0-1 0,0 1 0,0-1 0,0-1-1,-1 0 1,1 0 0,-1 0 0,1-1 0,-1 0 0,0 0 0,6-6 0,4-4 99,0 0 0,-2 0 1,21-25-1,-25 25-10,0 1-1,-1-2 1,16-29-1,-24 39-104,1-1 1,-1 1-1,0 0 0,-1 0 0,1-1 0,-1 1 0,0-1 1,0 1-1,-1-1 0,1 0 0,-1 1 0,-1-1 0,1 0 1,-1 1-1,0-1 0,-2-6 0,3 11-61,-1-1 1,0 0-1,0 0 0,0 1 0,0-1 1,0 0-1,0 1 0,0-1 0,-1 1 0,1-1 1,-1 1-1,1 0 0,-1 0 0,1-1 1,-1 1-1,0 0 0,1 0 0,-1 1 1,0-1-1,0 0 0,0 1 0,0-1 1,0 1-1,1-1 0,-1 1 0,-4 0 0,-3 0-376,0 1 0,0 0 0,0 0 0,-14 5 0,0-1-42,4-2-243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2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21285,'12'0'1376,"6"-3"-1632,-3-3-240,-3 1 632,-1-2-184,9 4-136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7:2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16307,'-1'17'1425,"-3"-6"-1049,2-4-176,5-4 488,4-1-368,9-4-560,-3-5 376,13-6-200,-2-1-120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18452,'0'0'43,"0"0"0,0 1 0,0-1-1,0 0 1,0 0 0,0 0 0,0 0 0,0 0 0,0 1 0,0-1 0,0 0 0,0 0-1,0 0 1,0 0 0,0 0 0,0 1 0,0-1 0,0 0 0,0 0 0,0 0-1,1 0 1,-1 0 0,0 0 0,0 1 0,0-1 0,0 0 0,0 0 0,0 0 0,0 0-1,0 0 1,1 0 0,-1 0 0,0 0 0,0 0 0,0 0 0,0 1 0,0-1-1,0 0 1,1 0 0,-1 0 0,0 0 0,0 0 0,0 0 0,0 0 0,0 0-1,1 0 1,-1 0 0,0 0 0,0 0 0,0 0 0,0 0 0,0 0 0,1-1 0,9-6 634,11-16-11,140-187 1273,-134 174-1692,-25 37-64,-1 7-104,-2 10 5,-5 27 10,2-15-240,0 0 0,2 0 0,2 42 0,6-49-567,-6-23 701,0 1-1,1-1 0,-1 0 1,0 1-1,0-1 0,0 1 0,0-1 1,1 1-1,-1-1 0,0 0 1,0 1-1,1-1 0,-1 0 1,0 1-1,0-1 0,1 0 1,-1 1-1,1-1 0,-1 0 0,0 0 1,1 1-1,-1-1 0,0 0 1,1 0-1,-1 0 0,1 0 1,-1 0-1,1 1 0,-1-1 0,1 0 1,-1 0-1,0 0 0,1 0 1,-1 0-1,1 0 0,-1 0 1,1-1-1,-1 1 0,1 0 1,-1 0-1,0 0 0,1 0 0,-1 0 1,1-1-1,-1 1 0,0 0 1,1 0-1,-1-1 0,0 1 1,1-1-1,10-13-351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25 17084,'2'-2'239,"0"0"79,1 0 0,0-1 0,-1 1 0,1-1 0,-1 1 0,4-7 1,-23 132 3308,-9 14-3472,-19 155-159,44-285 7,1 0 0,0 0 0,0 1 0,0-1 0,3 12 0,-2-17 0,-1-1 0,1 1 1,-1-1-1,1 1 0,0-1 1,0 1-1,0-1 0,0 0 1,0 1-1,0-1 0,0 0 1,0 0-1,0 1 0,0-1 1,1 0-1,-1 0 0,1 0 1,-1-1-1,0 1 0,1 0 1,-1-1-1,1 1 0,0 0 1,-1-1-1,1 0 0,-1 1 1,1-1-1,2 0 0,3 0 13,0 0 0,0-1 0,0 0 0,0 0 0,0-1 0,0 0 0,0 0 0,-1 0 0,1-1 0,-1 0 0,11-6 0,8-7 75,33-28-1,-44 33-53,76-63 166,-74 61-97,-1-1 0,22-27 0,-50 60-83,-14 27 0,24-42-38,1 1 0,0 0 0,0 0 0,0 0-1,1 0 1,-1 0 0,1 0 0,0 0 0,1 1 0,-1-1 0,1 0 0,0 6 0,0-10-23,1 0 0,-1 0 0,0 0 0,0 0 0,0 0 0,1-1 0,-1 1 0,0 0 0,1 0 0,-1-1 0,1 1 0,-1 0 0,1 0 0,0-1 0,-1 1 0,1 0 0,-1-1 0,1 1 0,0-1 0,0 1 0,-1-1 0,1 1 0,0-1 0,0 0 0,-1 1 0,1-1 0,0 0 0,0 0 0,0 1 0,0-1 0,0 0 0,0 0 0,-1 0 0,1 0 0,0 0 0,0 0 0,0 0 0,0-1 0,0 1 0,1-1 0,3 0-90,-1-1 0,1 1 1,-1-1-1,1 0 1,-1-1-1,6-3 0,18-17-300,4-4-151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15115,'57'91'4381,"-48"-80"-4199,0 1 1,-1 0-1,-1 1 0,0-1 1,-1 1-1,0 1 0,-1-1 0,0 1 1,-1 0-1,-1 0 0,0 1 1,-1-1-1,-1 1 0,0-1 1,-2 26-1,-3-8-241,0-2 0,-2 1 0,-2 0 0,0-1-1,-18 41 1,8-32-564,-1 0-1,-2-2 1,-35 49-1,18-39-80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13211,'27'-146'6959,"-25"141"-5182,0 6-1106,1 11-156,-3 266 1097,-2-65-1325,2-209-288,-1 3-29,1-1 1,1 0-1,-1 1 0,1-1 0,0 0 0,0 1 0,3 6 0,-3-12 5,-1-1 0,1 1 0,-1-1-1,1 1 1,-1-1 0,1 0 0,-1 1 0,1-1 0,0 0-1,-1 0 1,1 0 0,0 1 0,-1-1 0,1 0 0,-1 0 0,1 0-1,0 0 1,-1 0 0,1 0 0,0 0 0,-1 0 0,1 0-1,0 0 1,-1-1 0,1 1 0,-1 0 0,1 0 0,0 0 0,-1-1-1,1 1 1,-1 0 0,1-1 0,-1 1 0,1-1 0,-1 1-1,1-1 1,-1 1 0,1 0 0,-1-1 0,0 0 0,1 1 0,-1-1-1,11-15-437,0 0 0,-2 0 0,0 0 0,-1-1 0,-1-1 1,6-21-1,3-1-277,47-134-1665,11-25 2570,-72 195 747,-3 5-281,-5 13 31,-9 29-59,5-6-524,3 1 1,1 1 0,1-1-1,3 1 1,1-1-1,1 1 1,3 0 0,1-1-1,17 69 1,-19-98-334,0-6 180,-1 0 1,0-1-1,0 1 1,-1 0-1,1 0 1,0 0-1,-1-1 1,0 1-1,1 0 1,-1 0-1,-1 6 1,-4-7-297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17364,'0'-6'1760,"8"-1"-984,5 2-280,10-2 953,4 0-297,15 0-424,4-2-136,5-1-328,2 0-392,-4 5-888,-3-3 944,-5 0-208,0-2-104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15859,'0'2'227,"0"0"-1,-1 0 1,2 0-1,-1 0 1,0 0-1,0 0 1,1 0-1,-1 0 1,1 0-1,-1 0 1,3 4-1,-2-6-139,-1 1 0,1-1 0,0 1 0,0-1-1,0 0 1,0 1 0,0-1 0,0 0 0,0 1 0,0-1-1,0 0 1,0 0 0,0 0 0,0 0 0,0 0 0,0 0-1,0 0 1,0-1 0,0 1 0,0 0 0,0 0-1,0-1 1,0 1 0,0-1 0,0 1 0,0-1 0,-1 1-1,2-1 1,11-6 393,-1 0-1,0 0 1,-1-1 0,0-1-1,20-19 1,46-57 828,-35 28-720,-29 37-270,21-23 1,-34 43-316,0 0-1,0-1 1,0 1 0,0 0 0,0 0 0,0 0 0,0 0-1,0 0 1,0 0 0,0 0 0,0 0 0,0 0 0,0 0 0,0 0-1,0 0 1,0 0 0,0-1 0,0 1 0,0 0 0,1 0-1,-1 0 1,0 0 0,0 0 0,0 0 0,0 0 0,0 0 0,0 0-1,0 0 1,0 0 0,0 0 0,0 0 0,0 0 0,1 0-1,-1 0 1,0 0 0,0 0 0,0 0 0,0 0 0,0 0-1,0 0 1,0 0 0,0 0 0,0 0 0,0 0 0,0 0 0,0 0-1,1 0 1,-1 0 0,0 1 0,0-1 0,0 0 0,0 0-1,0 0 1,0 0 0,0 0 0,0 0 0,0 0 0,0 0 0,0 0-1,0 0 1,0 0 0,0 0 0,0 0 0,0 1 0,0-1-1,0 0 1,0 0 0,0 0 0,0 0 0,0 10 53,-5 13-43,-10 33 17,8-32-342,0-1 0,2 2 0,0-1 1,2 0-1,1 1 0,0 25 0,7-31-26,3-5-132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21941,'0'3'1688,"-4"4"-1344,0 0-192,2 3 624,-1-1-472,3 2-872,3-2-496,4-6 880,-1 0-192,1 0-168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2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15659,'-2'22'2081,"-2"-2"-1289,2-10-296,2-2 1336,6-6-1792,0-8 425,1-13-209,-1-1-136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7 723 13843,'-6'12'1977,"6"-11"-1957,0-1 0,0 0 0,0 0 0,0 0 0,0 0 0,0 0 0,0 0 0,0 0 0,0 0 0,0 0 0,0 0 0,0 0 0,0 0 0,0 1 0,0-1 0,0 0 0,0 0 0,0 0 0,0 0 0,0 0 0,0 0 0,1 0 0,-1 0 0,0 0 0,0 0 0,0 0 0,0 0 0,0 0 1,0 0-1,0 0 0,0 0 0,0 0 0,0 0 0,0 0 0,0 0 0,0 0 0,1 0 0,-1 0 0,0 0 0,0 0 0,0 0 0,0 0 0,0 0 0,0 0 0,0 0 0,0 0 0,0 0 0,0 0 0,0 0 0,0 0 0,0 0 0,1 0 0,-1 0 0,0 0 0,0 0 0,0 0 0,0 0 0,0 0 1,0 0-1,0 0 0,0-1 0,0 1 0,0 0 0,0 0 0,0 0 0,0 0 0,0 0 0,0 0 0,0 0 0,21-21 2234,123-179 1967,37-123-2737,-102 131-1012,-89 233-496,-10 73-1,18-103 31,1 1-9,-1-1 0,1 1 0,1-1 0,1 14 1,-1-23 2,0 0 0,0-1 0,1 1 0,-1-1 0,0 1 0,1-1 1,-1 1-1,1-1 0,-1 1 0,1-1 0,-1 1 0,1-1 1,0 1-1,0-1 0,0 0 0,0 0 0,0 1 0,0-1 0,0 0 1,0 0-1,1 0 0,-1 0 0,0 0 0,1-1 0,-1 1 1,1 0-1,-1-1 0,1 1 0,-1-1 0,1 1 0,-1-1 0,1 1 1,-1-1-1,1 0 0,-1 0 0,1 0 0,0 0 0,1 0 0,4-2 9,-1 1-1,0-1 0,0 0 0,0-1 0,0 1 0,0-1 0,0 0 0,-1-1 0,1 1 0,7-7 0,8-9 53,20-21-1,-37 35-48,125-148 495,-128 152-503,-1 0-4,0 1 1,0 0-1,0 0 1,1-1 0,-1 1-1,0 0 1,0 0 0,0-1-1,0 1 1,0 0-1,0 0 1,1-1 0,-1 1-1,0 0 1,0 0 0,0 0-1,1-1 1,-1 1-1,0 0 1,0 0 0,1 0-1,-1 0 1,0 0 0,0-1-1,1 1 1,-1 0-1,0 0 1,1 0 0,-1 0-1,0 0 1,0 0 0,1 0-1,-1 0 1,0 0-1,1 0 1,-1 0 0,0 0-1,1 0 1,-1 14 21,-9 29 7,7-34-27,-4 17-254,-3 39-1,8-57 139,1 1 0,-1 0-1,2-1 1,-1 1 0,2 0-1,-1-1 1,1 1 0,4 12-1,-5-19 61,0 0-1,0 0 1,0 0-1,0 0 0,1 0 1,-1-1-1,0 1 1,1-1-1,-1 1 1,1-1-1,0 1 1,-1-1-1,1 0 0,0 0 1,0 0-1,0 0 1,0 0-1,0 0 1,0 0-1,0-1 0,0 1 1,0-1-1,0 1 1,0-1-1,0 0 1,1 0-1,-1 0 0,0 0 1,0 0-1,0-1 1,0 1-1,0 0 1,0-1-1,0 0 0,2 0 1,26-16-638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19 17900,'4'-5'921,"6"-6"602,-10 8-315,-5 6 546,-114 89 1214,21-15-2806,67-55-95,-40 31 67,63-46-125,-1 1 0,1 0 1,1 0-1,0 0 0,-10 15 0,16-22-10,0 0 0,1 0-1,-1 0 1,1 0 0,-1 1-1,1-1 1,-1 0 0,1 0-1,0 0 1,-1 0 0,1 1-1,0-1 1,0 0 0,0 0-1,0 1 1,0-1 0,0 0-1,0 0 1,0 0 0,1 1-1,-1-1 1,0 0 0,1 1-1,0 0-1,0-1 0,0 0 0,1 1-1,-1-1 1,0 0 0,1 0 0,-1 0 0,0 0 0,1 0-1,-1 0 1,1-1 0,0 1 0,-1 0 0,3 0-1,8 2-17,0-1-1,0 0 0,22 0 0,-23-2 13,24 3-823,0-2 0,0-2 0,0-1 0,0-1-1,36-10 1,-42 3 33,-5-1-281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1 709 14763,'3'1'2071,"4"-5"-1326,10-9-80,25-28 1710,52-66 1,30-55-469,-98 126-1533,86-123 738,21-28-195,-160 228-942,2 0 0,2 2 0,-29 77 1,50-115 19,1 0 0,0 0 1,0 0-1,0 0 0,1 0 1,0 6-1,0-10 4,0 0-1,0 0 1,0 0 0,0 0 0,0 0 0,0 0 0,1 0 0,-1 1-1,1-1 1,-1 0 0,0 0 0,1 0 0,0 0 0,-1 0 0,1-1-1,0 1 1,-1 0 0,1 0 0,0 0 0,0 0 0,0-1-1,0 1 1,0 0 0,0-1 0,-1 1 0,2-1 0,-1 1 0,0-1-1,0 0 1,0 1 0,0-1 0,0 0 0,0 0 0,2 1-1,2-1-2,0-1 0,0 1-1,0-1 1,1 0 0,-1 0-1,0-1 1,0 1 0,0-1-1,-1 0 1,7-4 0,47-30-30,-52 32 30,39-28 24,-2-3-1,-1-1 1,72-82 0,-105 105 0,-7 8-10,-3 6 0,-14 14 5,1 1 1,-21 32 0,29-39-188,0 1 0,1-1 1,0 2-1,1-1 0,0 0 0,0 1 1,-2 13-1,6-22 71,-1 0 0,1 0 0,0 0 0,0 0 0,0 0 0,0 0 0,0 0 0,1 0 0,-1 0 1,1 2-1,-1-3 71,1 0 0,-1 0 0,1-1 0,0 1 1,-1 0-1,1 0 0,0-1 0,-1 1 0,1 0 1,0-1-1,0 1 0,0-1 0,-1 1 0,1-1 1,0 1-1,0-1 0,0 0 0,0 1 1,0-1-1,0 0 0,0 0 0,0 1 0,0-1 1,1 0-1,23-1-589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12 18764,'-14'20'1408,"8"-14"-1151,1 1 0,1-1 0,-1 1 0,1 0 0,0 1 0,1-1 0,0 0 0,0 1 0,-3 15 0,6-22-230,-1 0-1,1-1 1,0 1 0,0 0-1,1 0 1,-1 0-1,0-1 1,0 1 0,0 0-1,0 0 1,1-1-1,-1 1 1,0 0 0,1 0-1,-1-1 1,1 1-1,-1 0 1,1-1 0,-1 1-1,1-1 1,-1 1-1,1 0 1,-1-1 0,1 1-1,1 0 1,0 0 3,0-1 1,0 1 0,0-1 0,0 1-1,0-1 1,-1 0 0,1 1-1,0-1 1,0 0 0,3-1-1,4 0 91,0 0-1,-1-1 1,15-5-1,-9 2 129,-1 0 0,-1-1 0,1 0 1,-1-1-1,0 0 0,0-1 0,-1 0 0,14-14 0,-24 21-211,0 0 1,0 1-1,0-1 1,-1 0-1,1 0 1,0 0-1,-1 0 1,1-1-1,0 1 1,-1 0-1,0 0 1,1 0-1,-1 0 1,1-1-1,-1 1 1,0 0-1,0 0 0,0-1 1,0 1-1,0 0 1,0 0-1,0 0 1,-1-3-1,1 3-3,-1 0-1,0-1 0,0 1 1,0 0-1,0 0 0,0 0 1,0 0-1,0 0 0,-1 0 1,1 0-1,0 0 0,-1 1 1,1-1-1,0 0 1,-1 1-1,-1-1 0,-6-2-60,1 1 0,-1 0-1,0 1 1,0 0 0,-10 0 0,-36 7-997,46-5 703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80 15131,'-10'23'1136,"7"-17"-930,0-1 0,1 1 0,0 0 0,0 0 0,0 0 0,-1 11 0,3-16-146,0 0-1,0 0 1,1 0-1,-1 0 1,1 0-1,-1 0 1,0 0-1,1 0 1,0 0-1,-1 0 0,1 0 1,-1 0-1,1-1 1,0 1-1,0 0 1,-1-1-1,1 1 1,0 0-1,0-1 1,0 1-1,0-1 1,0 1-1,0-1 1,0 1-1,0-1 1,0 0-1,0 0 1,0 1-1,0-1 1,0 0-1,0 0 1,2 0-1,35-1 724,-17-3-578,-1-1 1,1 0-1,-1-2 0,0-1 0,-1 0 1,0-2-1,0 0 0,-1-1 0,0 0 1,-1-2-1,23-20 0,-34 26-99,0 0 0,0-1 0,9-15 0,-12 18 74,-16 30-162,-7 21 63,1 1 0,3 0 0,-21 99 0,1 153 338,34-277-405,0 0 0,-2 1 0,0-1 0,-1 0 0,-9 23 0,11-38 3,0 0 1,-1-1 0,1 1-1,-1-1 1,0 0-1,-1 0 1,0 0-1,-7 6 1,8-8 15,0-1 1,-1 0-1,1 0 0,0-1 1,-1 1-1,0-1 1,1 0-1,-1-1 0,0 1 1,0-1-1,0 0 0,0 0 1,-8 0-1,11 0-9,0-1 0,-1 0 0,1 0-1,-1 0 1,1-1 0,-1 1 0,1-1 0,0 1 0,-1-1 0,1 0 0,0 0-1,0 0 1,0 0 0,-1 0 0,1 0 0,0-1 0,0 1 0,1-1 0,-1 1-1,-2-3 1,2 0 2,-1 1-1,1-1 0,-1 0 1,1 0-1,1 0 0,-1-1 1,0 1-1,1 0 1,0-1-1,-1-4 0,1-7-49,-1 0 1,2 1-1,0-1 0,1 0 0,4-19 0,1 9-324,1-1 0,2 2 0,0-1 0,2 1-1,0 1 1,2 0 0,1 1 0,1 0 0,17-21-1,9-4-313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20500,'2'-4'1761,"12"-1"-1249,9 1-232,16 0 768,7 2-232,11-1-392,3 0-328,6 1-496,-1 2-256,-10 1-544,-10 0-176,-18 2 936,-11-1-313,-13 5-279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15627,'-5'9'1465,"15"-3"-817,9-4-248,14-2 704,8-1-160,13-5-512,4 1-320,14-4-568,5 0-248,2-1 536,3 0-176,1 0-208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17300,'-8'-1'160,"1"1"0,0 0 0,-1 1 0,1 0 0,0 0 0,-1 0 0,1 1 0,0 0 0,0 1 0,0-1 0,0 1 0,-6 4 0,-7 5 204,0 0-1,-26 23 1,28-21-140,1 1 1,0 1-1,-15 19 0,27-29-154,0 1-1,1-1 1,0 1-1,0 0 0,0 0 1,0 1-1,1-1 0,1 1 1,-1-1-1,1 1 0,1 0 1,-2 10-1,3-15-51,0-1 1,0 1-1,0-1 0,0 1 0,1-1 0,-1 0 1,1 1-1,0-1 0,-1 0 0,1 1 1,0-1-1,0 0 0,0 0 0,1 0 0,-1 0 1,1 0-1,-1 0 0,3 2 0,-1-1-12,1-1-1,-1 1 0,0-1 0,1 0 1,0 0-1,-1 0 0,1 0 1,0-1-1,0 0 0,5 1 0,-1 0 19,-1-1 0,1 0 0,0 0 0,0-1 0,-1 0 0,1-1 0,0 0 0,0 0 0,-1 0 0,1-1 0,9-3 0,-14 3 28,0 1 0,0-1 0,0 0 1,0 1-1,-1-1 0,1-1 0,0 1 0,-1 0 0,0-1 0,1 1 0,-1-1 0,0 0 0,0 1 0,0-1 0,-1 0 1,1 0-1,1-5 0,-3 6-14,1 1 0,-1 0 1,0-1-1,0 1 0,0-1 1,0 1-1,0-1 0,0 1 1,0-1-1,0 1 0,-1 0 0,1-1 1,-1 1-1,1 0 0,-1-1 1,1 1-1,-2-2 0,1 1-1,-1 0 0,1 1 0,-1-1 0,1 1 0,-1-1 0,0 1 0,0 0 0,0-1 0,0 1 0,0 0 0,0 0 0,0 0 0,0 1 0,-3-2 0,1 1-126,-1-1-1,0 1 0,0 0 1,0 0-1,0 1 1,-1-1-1,1 1 1,0 0-1,0 1 1,0-1-1,0 1 1,0 0-1,0 0 1,0 1-1,-7 2 1,12-4 63,0 0 1,0 0-1,0 0 1,-1 0-1,1 0 1,0 0-1,0 0 1,0 0-1,-1 1 1,1-1-1,0 0 1,0 0-1,0 0 1,0 0-1,-1 0 1,1 0-1,0 1 1,0-1-1,0 0 1,0 0-1,0 0 1,0 1-1,-1-1 1,1 0-1,0 0 1,0 0-1,0 1 1,0-1-1,0 0 1,0 0-1,0 0 1,0 1 0,0-1-1,0 0 1,0 0-1,0 0 1,0 1-1,0-1 1,0 0-1,0 0 1,0 0-1,0 1 1,1-1-1,-1 0 1,0 0-1,0 0 1,0 1-1,0-1 1,0 0-1,0 0 1,1 0-1,-1 0 1,0 0-1,0 1 1,0-1-1,0 0 1,1 0-1,-1 0 1,0 0-1,0 0 1,1 0-1,12 4-486,6-3-207</inkml:trace>
  <inkml:trace contextRef="#ctx0" brushRef="#br0" timeOffset="1">626 64 17612,'-33'25'1239,"-36"32"-113,64-53-964,0 1 1,1 1-1,-1-1 1,1 1-1,0-1 1,0 1-1,1 0 1,0 0-1,-5 12 1,8-17-138,0 0 0,0 0 0,-1 1-1,1-1 1,0 0 0,0 0 0,0 1 0,0-1 0,0 0 0,0 0 0,1 0 0,-1 1-1,0-1 1,1 0 0,-1 0 0,1 0 0,-1 0 0,1 1 0,-1-1 0,1 0-1,0 0 1,0 0 0,-1 0 0,1-1 0,0 1 0,0 0 0,0 0 0,0 0 0,0-1-1,0 1 1,0 0 0,0-1 0,0 1 0,1-1 0,-1 1 0,0-1 0,0 0-1,3 1 1,4 1 20,0-1 0,1 0 0,-1 0 0,12-1 0,-8 0-16,0-1 0,1-1 0,-1 0 0,0 0 0,0-1 0,0-1 0,-1 0 0,13-6 0,-18 7 17,0 0 0,0 0 0,0-1 0,0 0 0,-1 0 0,1 0 0,-1-1 0,0 0 0,-1 0 0,1 0 0,-1 0 0,0-1 0,0 0 0,-1 0 0,0 0 0,3-7 0,-5 11-25,0 0 1,0 0-1,-1 0 1,1 0-1,-1 0 1,1 0-1,-1 0 1,0 0-1,0 0 1,0 0 0,0 0-1,0 0 1,0 0-1,0 0 1,-1 0-1,1 0 1,-1 0-1,0 0 1,1 1-1,-1-1 1,0 0-1,0 0 1,0 0-1,0 1 1,-1-1-1,1 1 1,0-1-1,-1 1 1,1-1-1,-1 1 1,1 0-1,-1-1 1,0 1 0,1 0-1,-1 0 1,0 0-1,0 1 1,-2-2-1,-1 1-1,1 0 0,-1 0-1,0 0 1,0 1 0,1-1-1,-1 1 1,0 0 0,0 1 0,0-1-1,1 1 1,-1 0 0,0 0 0,0 1-1,1-1 1,-7 4 0,4-1-20,-1 0 0,1 1 1,0 0-1,1 0 1,-1 1-1,-8 9 0,14-14-36,0 0 0,0 0 0,0 0 0,1 0 0,-1 0 0,0 0 0,0 0 0,1 0 0,-1 0 0,0 1 0,1-1 0,-1 0 0,1 1 0,0-1 0,-1 0 0,1 1 0,0-1 0,0 0 0,0 1 0,0-1 0,0 0 0,0 1 0,0-1-1,0 1 1,1-1 0,-1 0 0,0 0 0,1 1 0,-1-1 0,1 0 0,0 1 0,-1-1 0,1 0 0,0 0 0,0 0 0,-1 0 0,1 0 0,0 0 0,0 0 0,0 0 0,1 0 0,-1 0 0,0-1 0,0 1 0,0 0 0,0-1 0,1 1 0,1 0 0,3 1-54,0 0 1,0-1 0,0 0-1,0 1 1,0-2 0,0 1-1,11-1 1,24-2-375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3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19604,'-63'45'2201,"46"-34"-1850,-1 1 0,2 1 0,0 0 1,1 1-1,0 0 0,1 1 0,-14 19 1,27-31-302,-1-1 1,0 1-1,1-1 1,0 1-1,0 0 1,0-1-1,0 1 1,0 0-1,0 0 1,1 0-1,-1 0 1,1 0-1,0-1 1,0 1-1,0 5 1,1-6-36,-1 0 0,1-1 0,0 1 0,0 0 0,0 0 0,0 0 0,0-1 0,0 1 0,0-1 0,0 1 1,1-1-1,-1 1 0,1-1 0,-1 0 0,1 1 0,-1-1 0,1 0 0,0 0 0,-1 0 0,1 0 0,0-1 0,0 1 0,2 0 0,5 2-9,0-1-1,1 0 1,-1 0 0,1-1-1,-1-1 1,1 1 0,0-1-1,-1-1 1,1 0 0,-1 0-1,13-4 1,-16 3-4,0 0-1,0 0 1,0 0 0,-1 0-1,1-1 1,-1 0 0,0 0-1,0-1 1,0 0 0,0 0 0,0 0-1,-1 0 1,1 0 0,-1-1-1,-1 0 1,1 0 0,-1 0 0,5-9-1,-7 12-3,0 0-1,0 1 1,0-1-1,0 0 1,-1 0-1,1 0 0,-1 0 1,1 0-1,-1 0 1,0 0-1,0 0 1,0 0-1,0 0 1,0 1-1,0-1 1,-1 0-1,1 0 0,0 0 1,-1 0-1,0 0 1,1 0-1,-1 0 1,0 1-1,0-1 1,0 0-1,0 1 1,0-1-1,-1 0 1,1 1-1,0 0 0,-1-1 1,1 1-1,-1 0 1,-1-2-1,-1 1-74,0 0 0,-1 1 1,1-1-1,0 1 0,-1 0 0,1 0 0,-1 0 0,0 1 0,1-1 0,-1 1 0,1 0 0,-1 0 0,0 1 0,-5 1 0,-25 6-128,-4 6-58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33 19708,'1'-6'715,"3"-18"1334,-3 22-1053,-2 15 16,-8 211 41,8-75-3481,-1-131 1054,2-17 1347,0-1 0,0 1 0,0-1-1,-1 0 1,1 1 0,0-1 0,0 0-1,0 0 1,-1 1 0,1-1 0,0 0-1,0 1 1,-1-1 0,1 0 0,0 0 0,-1 0-1,1 1 1,0-1 0,-1 0 0,1 0-1,0 0 1,-1 0 0,1 0 0,-1 1-1,1-1 1,0 0 0,-1 0 0,1 0 0,-1 0-1,1 0 1,0 0 0,-1 0 0,1-1-1,0 1 1,-1 0 0,1 0 0,-1 0-1,-9-5-800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17372,'0'-5'1664,"8"3"-1016,7 2-216,9 0 985,3 2-305,15-2-416,2 1-184,11-2-120,4-1-8,-3-2-272,-1-2-232,-4 1-768,-7-3 1704,-14 3-864,-7 0-48,-21 5-56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17644,'3'3'207,"1"-1"1,-1 1 0,1-1 0,0 0-1,0 0 1,0 0 0,0 0 0,1-1-1,-1 1 1,0-1 0,1 0-1,-1 0 1,0-1 0,1 0 0,-1 0-1,1 0 1,-1 0 0,1 0 0,-1-1-1,1 0 1,-1 0 0,0 0-1,1 0 1,5-4 0,11-4 81,-1-1 0,-1-2 0,1 1 0,-2-2 1,0-1-1,0 0 0,-2-1 0,1-1 0,-2-1 0,19-25 1,-30 36-244,-1 0-1,1 0 1,-1 0 0,3-10 0,-5 15-40,-1 1 0,1-1-1,-1 0 1,0 1-1,0-1 1,1 0 0,-1 1-1,0-1 1,0 0-1,0 0 1,0 1 0,0-1-1,0 0 1,0 1 0,0-1-1,0 0 1,0 0-1,0 1 1,0-1 0,0 0-1,0 1 1,-1-1-1,1 0 1,0 1 0,-1-1-1,1 0 1,0 1 0,-1-1-1,1 1 1,-1-1-1,1 1 1,-1-1 0,1 1-1,-1-1 1,1 1-1,-1-1 1,0 1 0,1 0-1,-1-1 1,0 1-1,1 0 1,-1 0 0,0-1-1,1 1 1,-1 0 0,0 0-1,1 0 1,-1 0-1,0 0 1,0 0 0,1 0-1,-1 0 1,0 0-1,1 0 1,-2 1 0,-4 0 12,0 0 1,0 1-1,1 0 1,-1 0-1,1 1 0,-1 0 1,1 0-1,0 0 1,0 0-1,-5 5 1,-8 7 5,-20 22-1,25-23-18,0 1-1,1 0 0,-14 24 0,21-30-33,1-1 0,0 1 0,0 0 1,1 0-1,0 0 0,0 0 0,1 0 0,-2 18 1,4-25-36,0 0 0,0 0 0,0 0 0,0 0 1,0 0-1,1 0 0,-1 0 0,0 0 0,1-1 0,0 1 1,-1 0-1,1 0 0,0 0 0,0-1 0,0 1 0,0 0 1,0-1-1,0 1 0,0-1 0,1 1 0,-1-1 0,1 0 1,-1 0-1,1 1 0,-1-1 0,1 0 0,0 0 0,-1-1 1,1 1-1,0 0 0,0 0 0,2 0 0,1 0-43,0-1 0,0 1-1,0-1 1,0 0-1,0 0 1,-1 0 0,1-1-1,0 0 1,0 0 0,0 0-1,-1 0 1,7-3 0,28-17-572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115 208 19188,'-20'20'1465,"-27"28"276,43-44-1599,1 0 0,1 1 0,-1-1 1,0 0-1,1 1 0,0 0 0,0-1 0,0 1 0,1 0 0,-2 8 0,3-11-141,0 0 0,0-1 0,0 1 0,1 0 0,-1 0 0,0 0 0,1-1 0,-1 1 0,1 0 0,0-1 0,0 1 0,-1 0 0,1-1 1,0 1-1,0-1 0,1 0 0,-1 1 0,0-1 0,0 0 0,1 1 0,-1-1 0,0 0 0,1 0 0,0 0 0,-1 0 0,1-1 0,2 2 0,7 3-132,0-1 0,1 0 0,14 3 0,1 0-21,-19-4 123,-1 0 0,1 0-1,-1 1 1,0 0 0,0 0 0,12 9-1,-18-11 35,0-1 0,1 0 0,-1 1 0,0-1 0,0 1 0,0-1 0,0 1 0,0-1 1,0 1-1,0 0 0,0-1 0,-1 1 0,1 0 0,-1 0 0,1 0 0,-1 0 0,0-1 0,0 1 0,0 0 0,0 0 0,0 0 0,0 0 0,0 0 0,0 0 0,-1-1 0,1 1 0,-1 0 0,0 0 0,1-1 0,-1 1 0,0 0 0,0-1 0,0 1 0,-2 2 0,-3 4 50,-1 0 0,0 0-1,-1-1 1,0 0 0,0 0 0,0-1 0,-12 7 0,3-3-168,-1-1 1,-35 13-1,50-21 36,1 0 0,-1 0 0,1 0 0,-1-1 0,0 0-1,1 1 1,-1-1 0,-3 0 0,5 0 65,0-1 0,0 1-1,1 0 1,-1 0 0,0-1 0,0 1 0,1 0-1,-1-1 1,0 1 0,1 0 0,-1-1-1,0 1 1,1-1 0,-1 0 0,1 1 0,-1-1-1,1 1 1,-1-1 0,1 0 0,-1 1 0,1-1-1,0 0 1,-1 1 0,1-1 0,0 0-1,-1 0 1,1 1 0,0-1 0,0 0 0,0 0-1,0 0 1,0 1 0,0-3 0,4-23-304</inkml:trace>
  <inkml:trace contextRef="#ctx0" brushRef="#br0" timeOffset="1">404 1 16988,'1'0'61,"0"0"0,-1 0 0,1 0 0,-1 0-1,1 0 1,-1 0 0,1 0 0,-1 0 0,1 1 0,-1-1 0,1 0 0,-1 0 0,1 1 0,-1-1 0,1 0 0,-1 1 0,1-1 0,-1 0 0,0 1 0,1-1 0,-1 1 0,0-1 0,1 0 0,-1 1 0,0-1 0,1 1 0,-1-1 0,0 1 0,0-1 0,0 1 0,0 0 0,1-1 0,-1 1 0,0-1-1,0 1 1,0-1 0,0 1 0,0-1 0,0 1 0,0 0 0,-1-1 0,1 1 0,0 0 0,-10 33 1049,4-17-237,0 10-554,2 0 1,0 1 0,2 0 0,1 0-1,1-1 1,2 1 0,0 0 0,2 0-1,1-1 1,1 0 0,15 40-1,-18-58-421,-1-7 47,-1 0 1,0 0-1,-1 1 0,1-1 1,0 0-1,0 0 0,-1 1 0,0-1 1,1 0-1,-1 1 0,0-1 1,0 0-1,0 1 0,-1 2 1,1-4 23,-1-1 0,1 0 0,0 0 0,-1 1 0,1-1 1,0 0-1,-1 0 0,1 0 0,-1 0 0,1 0 0,-1 1 0,1-1 1,0 0-1,-1 0 0,1 0 0,-1 0 0,1 0 0,0 0 0,-1-1 1,1 1-1,-1 0 0,1 0 0,-1 0 0,1 0 0,0 0 1,-1 0-1,1-1 0,0 1 0,-1 0 0,1 0 0,0-1 0,-1 1 1,0-1-1,-12-10-446,13 11 441,-29-28-295,2-1 0,-34-47-1,59 74 386,1 1 0,0-1 0,0 0 0,0 1 0,-1-1 0,1 0 0,1 1-1,-1-1 1,0 0 0,0 0 0,1 0 0,-1 0 0,1 0 0,0 0 0,-1 0 0,1 0-1,0 0 1,0 0 0,0 0 0,1 0 0,-1 0 0,0 0 0,1 0 0,-1 0-1,2-3 1,1 2 43,0 0-1,0 0 0,0 0 1,0 1-1,0-1 0,1 1 0,-1 0 1,1 0-1,-1 0 0,1 0 1,8-2-1,123-36-944,-120 37 836,28-8-219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8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13 20836,'-2'-2'305,"0"1"-1,0 0 0,0-1 1,0 1-1,-1 0 0,1 0 1,0 1-1,-1-1 0,1 0 1,0 1-1,-1-1 0,1 1 1,-1 0-1,1 0 0,-4 0 1,4 1-262,0-1 0,0 1 0,0 0 1,-1 0-1,1 0 0,0 0 0,0 0 0,0 0 1,0 1-1,1-1 0,-1 1 0,0-1 0,1 1 1,-1 0-1,1 0 0,-3 3 0,3-4-91,0 1 0,-1 0 1,1-1-1,0 1 0,0 0 0,0 0 0,0 0 0,1 0 0,-1 0 0,0 0 0,0 4 0,1-6 19,0 1 1,0-1-1,1 0 0,-1 1 0,0-1 0,0 0 1,0 0-1,0 1 0,0-1 0,0 0 0,1 1 0,-1-1 1,0 0-1,0 0 0,1 1 0,-1-1 0,0 0 0,0 0 1,1 0-1,-1 1 0,0-1 0,0 0 0,1 0 1,-1 0-1,0 0 0,1 1 0,16-2-615,1-2 59,-1 1 1,22-1-1,-33 3 507,0 0 0,-1 0 0,1 1 0,-1-1 0,1 1-1,-1 1 1,1-1 0,-1 1 0,0 0 0,0 0-1,6 4 1,-9-5 81,-1 0-1,1 0 0,-1 0 1,0 0-1,1 0 0,-1 1 1,0-1-1,0 0 0,0 1 1,0-1-1,0 1 0,0-1 1,0 1-1,-1 0 0,1-1 1,0 1-1,-1 0 0,1 0 1,-1-1-1,0 4 0,0-2 41,0 1-1,0-1 0,-1 0 0,0 0 0,1 0 0,-1 0 0,0 0 0,-1 0 0,1 0 0,-3 5 0,-2 1 155,0-1 0,0 0 0,-1 0 0,0 0 0,-1-1 0,-9 8 0,4-6 160,0 0-1,-18 9 0,26-15-340,0-1-1,0 0 1,0 0-1,0 0 1,0-1 0,0 0-1,-1 0 1,1 0-1,0 0 1,-8-1 0,12 0-71,0 0 1,0 0-1,1-1 0,-1 1 1,0 0-1,0 0 1,1-1-1,-1 1 1,0 0-1,1-1 1,-1 1-1,0-1 1,1 1-1,-1-1 0,1 1 1,-1-1-1,1 0 1,-1 1-1,1-1 1,-1 1-1,1-1 1,0 0-1,-1 0 0,1 1 1,0-1-1,0 0 1,-1 1-1,1-1 1,0 0-1,0 0 1,0 0-1,0 1 1,0-1-1,0 0 0,0 0 1,0 0-1,8-32-507,-8 30 479,12-31-555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16283,'1'0'83,"-1"0"0,1 1 0,-1-1-1,0 1 1,0-1 0,1 1 0,-1-1-1,0 1 1,0-1 0,1 1 0,-1-1-1,0 1 1,0-1 0,0 1-1,0-1 1,0 1 0,0 0 0,0-1-1,0 1 1,0-1 0,0 1 0,0-1-1,0 1 1,0-1 0,0 1 0,0-1-1,-1 1 1,1-1 0,0 1-1,-1 0 1,-7 26 356,6-23-142,1 2-45,-44 147 3579,40-131-3619,2 0 0,0 0 0,1 0 0,2 1 0,2 26 0,-1-35-175,0-1 0,2 1 0,-1-1 0,2 0 0,-1 0 0,2 0 0,7 15 0,-6-20-310,-6-15-257,-8-18-198,-50-95-1532,29 66 1982,29 53 288,0 1 1,0 0-1,0 0 0,0 0 1,-1-1-1,1 1 0,0 0 1,0 0-1,0 0 0,0-1 1,0 1-1,0 0 0,0 0 1,0 0-1,0-1 1,0 1-1,0 0 0,0 0 1,0 0-1,0-1 0,0 1 1,0 0-1,0 0 0,0 0 1,0-1-1,1 1 0,-1 0 1,0 0-1,0 0 1,0-1-1,0 1 0,0 0 1,0 0-1,1 0 0,-1-1 1,10 0 209,17 5-94,-20-3-142,22 2-1023,1-1 1,0-1 0,38-5 0,-52 3 773,1-2 1,-1 0-1,0-1 1,0-1-1,0 0 0,-1-1 1,21-11-1,-40 20 936,0-1 0,1 2 0,0-1 1,0 0-1,0 1 0,0 0 0,-5 7 0,-15 31 814,0 11-371,21-49-1035,1 0-1,-1 0 1,1 0-1,1 1 1,-1-1-1,1 0 1,-1 1-1,1-1 1,0 0-1,2 8 1,-2-11-65,0-1 1,0 1 0,1 0 0,-1 0 0,1 0 0,-1 0 0,1-1 0,-1 1 0,1 0 0,-1 0 0,1-1 0,-1 1 0,1 0 0,0-1 0,-1 1 0,1-1-1,0 1 1,0-1 0,0 1 0,-1-1 0,1 0 0,0 1 0,0-1 0,0 0 0,0 0 0,0 1 0,-1-1 0,1 0 0,0 0 0,0 0 0,0 0-1,0 0 1,0 0 0,0 0 0,0-1 0,0 1 0,-1 0 0,1 0 0,0-1 0,0 1 0,1-1 0,4-2 7,-1 1 0,1-1 0,-1 0 0,9-7 0,6-7 18,-2-2 1,0 0-1,-1-1 1,-1-1-1,-1 0 0,18-33 1,-68 120-109,30-55 66,1 1 0,0-1 0,0 1 0,1-1 0,-2 21 0,5-30-1,0-1 0,0 1 0,-1-1 0,2 1 0,-1-1 0,0 0 0,0 1 0,0-1-1,1 1 1,-1-1 0,1 0 0,-1 1 0,1-1 0,-1 0 0,1 1 0,1 0 0,-2-1-20,1 0 0,0-1 0,-1 1 0,1-1-1,0 0 1,0 1 0,-1-1 0,1 1 0,0-1-1,0 0 1,-1 0 0,1 0 0,0 1 0,0-1-1,0 0 1,0 0 0,-1 0 0,1 0 0,0 0 0,1-1-1,2 0-143,1 0-1,-1 0 0,0-1 1,0 0-1,0 0 1,0 0-1,-1 0 0,7-5 1,12-12-511,-2 0 0,-1-1 0,0-1 1,24-37-1,-8 9-245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17732,'-1'33'1671,"-13"65"1,3-36-1152,-16 127 338,-13 97-357,39-277-479,1-6-4,-1 0 1,1-1-1,-1 1 0,1 0 1,0 0-1,0-1 1,1 1-1,-1 0 0,1 3 1,-1-6-15,1 0 0,-1 0 1,0 0-1,0 0 1,0 0-1,0 0 0,0 0 1,1 0-1,-1 0 0,0 1 1,0-1-1,0 0 1,1 0-1,-1 0 0,0 0 1,0 0-1,0 0 0,0 0 1,1-1-1,-1 1 1,0 0-1,0 0 0,0 0 1,0 0-1,1 0 0,-1 0 1,0 0-1,0 0 1,0 0-1,0 0 0,0-1 1,1 1-1,-1 0 0,0 0 1,0 0-1,0 0 1,0 0-1,0 0 0,0-1 1,0 1-1,0 0 0,1 0 1,-1 0-1,0 0 1,0-1-1,0 1 0,0 0 1,0 0-1,0 0 0,0-1 1,0 1-1,6-12 93,18-53 198,21-92-1,-21 68-182,-7 27-78,56-165-115,-71 220 68,1 1 0,0-1-1,1 1 1,0 0-1,0 1 1,0-1-1,1 0 1,5-4-1,-9 9 10,0 0-1,0 0 1,1 0-1,-1 0 0,0 0 1,1 1-1,-1-1 1,1 0-1,-1 1 1,0-1-1,1 1 1,0 0-1,-1-1 0,1 1 1,-1 0-1,4 0 1,-4 1-1,1-1 0,0 1 0,0-1 0,0 1 0,-1 0 0,1 0-1,0 0 1,-1 0 0,1 0 0,-1 0 0,1 0 0,-1 1 0,0-1 0,0 1 0,1-1 0,-1 1 0,1 1 0,2 4 15,-1-1 1,-1 0-1,1 1 1,-1-1-1,0 1 0,0 0 1,-1 0-1,0 0 0,0 0 1,0 0-1,-1 0 0,0 0 1,-1 0-1,0 0 0,-2 12 1,1-13 20,1-1 0,-1 1-1,0 0 1,-1-1 0,1 1 0,-1-1 0,0 0 0,-6 8 0,7-11-14,-1 1 0,1-1 0,-1 1 0,1-1 1,-1 0-1,0 0 0,0 0 0,0 0 0,0 0 1,0-1-1,-1 0 0,1 1 0,0-1 0,-7 1 1,8-2-30,0 0 1,0 1 0,1-1-1,-1 0 1,0-1 0,1 1 0,-1 0-1,0 0 1,1-1 0,-1 1 0,0-1-1,1 1 1,-1-1 0,1 0-1,-1 0 1,1 0 0,-1 0 0,1 0-1,0 0 1,-1 0 0,1 0-1,0 0 1,-2-3 0,1 2 35,1-1 1,-1 0-1,1 1 1,0-1-1,-1 0 0,1 0 1,1 0-1,-1 0 1,0 0-1,1 0 0,-1 0 1,1-4-1,1-11-112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3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16836,'0'3'253,"-1"0"1,0 0-1,0 0 1,0 0-1,0 0 1,0 0-1,0-1 0,-1 1 1,-2 4-1,-4 6 233,-6 16 291,2 0 0,2 0-1,0 1 1,-6 37 0,13-50-716,1 0-1,0 1 1,1-1-1,1 0 1,1 1-1,0-1 1,1 0-1,1 1 1,6 18-1,-9-34-56,1 1 0,0-1 0,0 0 0,0 1 0,0-1-1,0 0 1,1 0 0,-1 1 0,1-1 0,2 2 0,-3-3-3,-1-1 0,1 1 1,0-1-1,0 0 0,-1 0 0,1 1 0,0-1 1,0 0-1,-1 0 0,1 0 0,0 0 1,0 0-1,0 0 0,-1 0 0,1 0 0,0 0 1,0 0-1,0 0 0,-1 0 0,1-1 0,0 1 1,0 0-1,-1-1 0,1 1 0,0 0 1,-1-1-1,1 1 0,0-1 0,-1 1 0,1-1 1,0 0-1,-1 1 0,1-1 0,0-1 1,4-4 5,0 0 0,-1 0 1,1-1-1,-1 1 1,-1-1-1,1 0 0,-1 0 1,4-15-1,0-3-1,4-34 0,-12 29-18,-4 20 5,5 10 7,0 0 0,-1 0 0,1 0 0,-1 0 0,1 0 0,-1 0 0,1 0 0,-1 1 0,1-1 0,0 0-1,-1 0 1,1 0 0,-1 0 0,1 1 0,0-1 0,-1 0 0,1 1 0,0-1 0,-1 0 0,1 0 0,0 1-1,-1-1 1,1 1 0,0-1 0,0 0 0,-1 1 0,1 0 0,-1 0-4,0 1 1,0-1-1,1 1 1,-1-1-1,1 1 1,-1-1-1,1 1 1,-1-1-1,1 1 1,0-1-1,0 1 0,0 0 1,0-1-1,0 1 1,0-1-1,0 1 1,0 0-1,0-1 1,1 1-1,-1-1 1,1 1-1,-1-1 1,1 1-1,0-1 0,1 3 1,0-2-4,-1 0-1,1 1 1,-1-1 0,1-1 0,0 1-1,0 0 1,0 0 0,0-1 0,0 1-1,0-1 1,0 0 0,1 1 0,-1-1-1,0 0 1,5 1 0,-1-1-8,0-1 0,0 1 1,0-1-1,0 0 0,0-1 0,0 1 1,0-1-1,0 0 0,0-1 0,-1 1 1,1-1-1,0-1 0,-1 1 0,6-4 1,9-6-126,0 0 0,23-21-1,-3 3-355,-40 29 486,1 1-1,-1 0 1,0 0-1,0-1 1,0 1-1,1 0 1,-1 0-1,0 0 1,0 0 0,1-1-1,-1 1 1,0 0-1,0 0 1,1 0-1,-1 0 1,0 0-1,1 0 1,-1 0-1,0 0 1,0 0-1,1 0 1,-1 0-1,0 0 1,1 0-1,-1 0 1,0 0-1,0 0 1,1 0 0,-1 0-1,0 0 1,1 0-1,-1 0 1,0 0-1,0 1 1,1-1-1,-1 0 1,0 0-1,1 13-140,-11 25 226,7-31-38,-2 9 70,1-1 1,0 1-1,1-1 1,0 1-1,2 0 0,0 0 1,0 0-1,3 18 1,-2-33-139,0 0 1,0 0-1,0 0 1,0 0-1,0 0 1,1 0-1,-1 0 1,0 0-1,1 0 1,-1 0-1,0 0 1,1 0 0,-1 0-1,1 0 1,0 0-1,-1-1 1,1 1-1,0 0 1,-1 0-1,1-1 1,0 1-1,0 0 1,0-1-1,0 1 1,0-1-1,0 1 1,0-1-1,1 1 1,0-1-2,-1 0-1,1-1 1,-1 1-1,1-1 1,-1 1 0,1-1-1,-1 1 1,0-1 0,1 0-1,-1 0 1,0 0-1,1 0 1,-1 0 0,0 0-1,0 0 1,0 0 0,0 0-1,1-3 1,14-17-368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4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19940,'-13'13'1641,"3"-1"-1265,0-2-160,8 1 384,2-1-432,9-1-720,2-3-384,11-4-809,-1 1 1289,5-3-320,1-1-344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4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13971,'0'4'570,"0"0"0,-1 0 0,0 0 0,0 0 0,0-1 0,0 1-1,-4 6 1,4-7-226,-1 0 0,1 1 0,0-1 0,0 1 0,0-1-1,0 1 1,0-1 0,1 1 0,0 5 0,0-8-315,0-1 0,0 1 1,0 0-1,0 0 1,0-1-1,1 1 0,-1-1 1,0 1-1,0 0 1,1-1-1,-1 1 0,0-1 1,1 1-1,-1 0 1,1-1-1,-1 1 0,1-1 1,-1 0-1,1 1 1,-1-1-1,1 1 0,-1-1 1,1 0-1,0 1 1,-1-1-1,1 0 0,0 0 1,-1 1-1,1-1 1,1 0-1,26 1-15,-26-2-42,0 1 0,0 0 0,0-1 0,0 1 0,0 0 0,0 0 0,0 0-1,0 1 1,0-1 0,0 0 0,0 1 0,-1-1 0,1 1 0,0 0 0,0 0 0,0-1 0,0 1 0,1 2 0,-2-1 30,0 0 0,0 1 0,0-1 0,-1 0 0,1 1 0,-1-1 0,1 1 0,-1-1 0,0 1 0,0-1 0,0 1 0,0-1 0,-1 1-1,1-1 1,-1 0 0,1 1 0,-1-1 0,0 1 0,0-1 0,0 0 0,-2 3 0,-2 5 203,-1 0 1,0 0-1,-8 9 0,10-14-111,0 0 1,0 0-1,0-1 0,-1 1 1,0-1-1,0 0 0,0 0 1,-8 3-1,12-6-91,-1 0 0,0 0 0,0-1 1,1 1-1,-1-1 0,0 1 0,0-1 0,0 0 0,0 0 0,0 0 1,0 0-1,0 0 0,1 0 0,-1 0 0,0 0 0,0-1 0,0 1 1,0-1-1,0 0 0,1 1 0,-1-1 0,0 0 0,1 0 0,-1 0 0,1 0 1,-1 0-1,1-1 0,-1 1 0,1 0 0,0-1 0,-2-1 0,-12-17-100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4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17900,'-4'197'5808,"1"55"-3320,3-242-2421,1 0 0,-1 0 0,5 16 0,-5-26-64,0 0 0,0-1 0,0 1 0,0 0-1,1 0 1,-1 0 0,0-1 0,0 1 0,0 0-1,0 0 1,1 0 0,-1-1 0,0 1 0,0 0-1,0 0 1,1 0 0,-1 0 0,0 0 0,0 0-1,1 0 1,-1-1 0,0 1 0,0 0 0,1 0 0,-1 0-1,0 0 1,0 0 0,1 0 0,-1 0 0,0 0-1,0 0 1,1 0 0,-1 0 0,0 0 0,0 1-1,0-1 1,1 0 0,-1 0 0,0 0 0,0 0-1,1 0 1,-1 0 0,0 1 0,0-1 0,0 0 0,1 0-1,-1 0 1,0 0 0,0 1 0,0-1 0,0 0-1,0 0 1,1 0 0,-1 1 0,0-1 0,0 0-1,0 0 1,0 1 0,0-1 0,0 0 0,0 0-1,0 1 1,0-1 0,0 0 0,0 1 0,7-19 69,2-26 2,-2-1 0,0-48 0,-2 38-158,-5 55 78,0 0 0,0 0 0,0 0 0,0 0-1,0 0 1,0 0 0,0 0 0,0 0 0,0 0-1,1 0 1,-1 1 0,0-1 0,0 0 0,0 0 0,0 0-1,0 0 1,0 0 0,1 0 0,-1 0 0,0 0-1,0 0 1,0 0 0,0 0 0,0 0 0,0 0-1,0 0 1,1 0 0,-1 0 0,0 0 0,0 0-1,0 0 1,0-1 0,0 1 0,0 0 0,0 0-1,1 0 1,-1 0 0,0 0 0,0 0 0,0 0-1,0 0 1,0 0 0,0 0 0,0-1 0,0 1 0,0 0-1,0 0 1,0 0 0,0 0 0,1 0 0,-1 0-1,0 0 1,0-1 0,10 22-138,-7-15 118,0 1 0,1 0 0,7 10 0,-8-14 30,1 0-1,0 0 1,0-1 0,0 1 0,0-1 0,0 0 0,0 0 0,1-1 0,-1 1 0,1-1-1,-1 0 1,1 0 0,0 0 0,-1-1 0,1 1 0,0-1 0,0 0 0,-1-1 0,1 1-1,0-1 1,-1 0 0,1 0 0,-1 0 0,7-3 0,-4 1 35,1 0 0,-1 0 1,0-1-1,0 0 0,0 0 0,0 0 1,-1-1-1,0 0 0,0 0 0,0-1 1,-1 1-1,1-1 0,7-13 0,-8 7 89,-10 18-82,-13 20-42,8-2-9,-13 39-1,21-57 2,1 0-1,-1 0 1,1 1-1,0-1 0,0 1 1,1-1-1,0 1 0,0-1 1,1 1-1,0-1 0,0 0 1,2 8-1,-3-13-9,1 0-1,-1 1 1,1-1-1,-1 0 1,1 0-1,-1 0 1,1 0-1,0 0 1,-1 0-1,1-1 1,0 1-1,0 0 1,0 0-1,0 0 1,0-1-1,-1 1 1,1 0-1,1-1 1,-1 1-1,0-1 1,0 1-1,0-1 1,1 1-1,0-1-51,0 0 0,0 0 0,0 0 0,0-1 1,-1 1-1,1 0 0,0-1 0,0 1 0,-1-1 0,1 0 0,0 0 0,-1 1 0,3-3 0,4-2-449,-1-1-1,0 0 1,0 0-1,9-12 0,-6 6 15,-1-1-1,-1 1 1,0-1 0,-1-1-1,0 0 1,-1 0-1,6-21 1,6-26-794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4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15355,'-8'147'8822,"0"-35"-6616,3-19-1429,-1 63 145,6-155-911,0 0 0,0 0 0,0 0 0,0-1 1,0 1-1,0 0 0,0 0 0,0 0 0,0 0 0,0 0 0,0-1 0,1 1 1,-1 0-1,0 0 0,1 0 0,-1-1 0,0 1 0,1 0 0,-1 0 0,1-1 0,-1 1 1,1 0-1,0-1 0,-1 1 0,1-1 0,0 1 0,-1-1 0,1 1 0,0-1 1,-1 1-1,1-1 0,0 0 0,0 1 0,0-1 0,-1 0 0,1 0 0,0 1 0,0-1 1,0 0-1,0 0 0,0 0 0,-1 0 0,1 0 0,0 0 0,0 0 0,0-1 0,0 1 1,0 0-1,-1 0 0,1-1 0,0 1 0,1-1 0,6-3 63,-1 0-1,0 0 0,1 0 1,8-9-1,26-22 53,-1-2-1,-1-2 0,-2-1 1,53-76-1,-91 116-126,50-76-290,-43 64-55,0 1 0,-1-2-1,-1 1 1,6-19 0,-11 31 304,1-1 0,-1 1 0,0-1 0,0 1 0,0-1 0,1 0 0,-1 1 0,0-1 0,0 1 0,0-1 0,0 1 0,0-1 0,0 0 0,0 1 0,0-1 0,0 1 0,0-1 0,-1 1 0,1-1 0,0 1 0,0-1 0,0 0 0,-1 1 0,1-1 0,0 1 0,-1 0 1,1-1-1,0 1 0,-1-1 0,1 1 0,-1-1 0,1 1 0,0 0 0,-1-1 0,1 1 0,-1 0 0,0-1 0,0 1-8,-1 0 0,1 0 1,0 0-1,-1 0 0,1 0 0,0 0 1,-1 0-1,1 1 0,0-1 1,0 0-1,-1 1 0,1-1 0,-2 2 1,-17 10-753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42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434 532 16051,'8'29'2129,"4"-3"-1241,6-5-344,2-2 1017,3-6-353,-2-2-200,-2-7-720,-2-2-440,-6-8-1936,-2-5 1888,-12-5-305,-5-1-215</inkml:trace>
  <inkml:trace contextRef="#ctx0" brushRef="#br0" timeOffset="0.99">0 0 20132,'6'12'1809,"1"-2"-1297,2-1-168,6-1 488,3 1-672,0-5 160,-3-4-128,-10-3-272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4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22669,'-1'6'2104,"-2"3"-1640,3-4-344,0 3 1025,6-6-1681,4 0-369,0-2 729,0 3-240,0 0-200</inkml:trace>
  <inkml:trace contextRef="#ctx0" brushRef="#br0" timeOffset="1">25 218 17148,'-1'12'1944,"-1"-8"-1232,2-3-432,3-5 769,3-2 1103,-2-4-1632,-1 2-56,0-2-368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4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15939,'0'0'87,"1"0"0,-1 1 0,0-1 0,1 0 0,-1 1 0,0-1 0,0 0-1,1 1 1,-1-1 0,0 1 0,0-1 0,0 0 0,1 1 0,-1-1 0,0 1 0,0-1-1,0 1 1,0-1 0,0 0 0,0 1 0,0-1 0,0 1 0,0-1 0,0 1 0,0-1-1,0 1 1,-1 0 0,2 20 402,-5 36 1486,1-40-1680,2 0 0,0 0 1,1 0-1,0 0 0,6 29 1,-6-44-283,0-1 1,1 1-1,-1-1 1,1 0 0,-1 1-1,1-1 1,0 0 0,-1 0-1,1 1 1,0-1-1,0 0 1,0 0 0,0 0-1,0 0 1,0 0 0,0 0-1,0 0 1,0-1-1,1 1 1,-1 0 0,0-1-1,3 2 1,-2-2 9,1 1 1,0-1-1,-1 0 1,1 0 0,0 0-1,-1 0 1,1 0-1,0-1 1,-1 1-1,1-1 1,3-1-1,6-2 114,-1-2-1,0 1 1,20-14-1,10-12 345,-28 21-182,0 0 1,1 1-1,27-14 1,-41 23-283,1-1 1,0 1-1,-1 0 0,1-1 1,0 1-1,-1 0 0,1 0 1,0 0-1,-1 0 0,1 0 0,0-1 1,-1 1-1,1 0 0,0 1 1,-1-1-1,1 0 0,0 0 1,0 0-1,-1 0 0,1 1 1,0-1-1,-1 0 0,1 0 0,-1 1 1,1-1-1,0 0 0,-1 1 1,1-1-1,-1 1 0,1-1 1,-1 1-1,1-1 0,-1 1 1,0-1-1,1 1 0,-1 0 1,0-1-1,1 1 0,-1 0 0,0-1 1,1 1-1,-1 0 0,0-1 1,0 1-1,0 0 0,0-1 1,0 1-1,0 0 0,0-1 1,0 2-1,0 7 18,1 0 0,-2 0 0,-1 13 1,0-4-44,2-17-39,0 0-1,0 0 0,0 0 1,0-1-1,0 1 0,0 0 0,0 0 1,0 0-1,1 0 0,-1-1 1,0 1-1,1 0 0,-1 0 1,0 0-1,1-1 0,-1 1 1,1 0-1,-1-1 0,1 1 0,-1 0 1,1-1-1,0 1 0,-1-1 1,1 1-1,0 0 0,1-1-87,-1 1 0,1-1 0,-1 0 0,1 1 0,-1-1 0,1 0 0,-1 0 0,1 0 0,-1 0 0,1-1 0,-1 1 0,1 0 0,1-1 0,8-3-668,-1 0 0,1-1 0,11-7 0,-9 6 587,18-10-938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17268,'0'4'1960,"5"2"-1160,0-2-336,8-3 1185,5-1-473,9 0-584,3 0-296,6-3-832,-2-1-384,-1-4 760,-1 2-176,-17 4-184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14675,'18'5'1704,"2"-3"-1135,7-2-249,6-3 736,4-3-752,2 0-296,0-2 152,-2 2-144,-3 2-200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44 16804,'-5'-1'242,"0"0"1,0 1 0,-1-1-1,1 1 1,0 0 0,0 0-1,0 1 1,0-1-1,-1 1 1,1 0 0,0 1-1,0-1 1,0 1 0,1 0-1,-1 0 1,0 1 0,-8 5-1,10-6-219,-1 1 1,1 0-1,0 0 0,-1 1 0,2-1 0,-1 1 0,0-1 0,0 1 0,1 0 0,0 0 1,0 0-1,0 0 0,1 0 0,-1 1 0,1-1 0,0 0 0,0 1 0,0-1 0,1 1 1,-1 7-1,1-10-9,1 0 1,-1 1 0,0-1 0,1 0-1,-1 0 1,1 0 0,0 1 0,0-1-1,0 0 1,0 0 0,0 0 0,0 0-1,0 0 1,1 0 0,-1-1 0,1 1-1,-1 0 1,1-1 0,0 1 0,0-1-1,0 0 1,-1 1 0,1-1 0,0 0-1,1 0 1,-1 0 0,0 0 0,0-1-1,0 1 1,0-1 0,1 1 0,-1-1-1,0 0 1,4 0 0,2 1 94,0-1 1,1 0-1,-1-1 1,0 0-1,0 0 1,0-1-1,0 0 1,12-5-1,-10 2 57,0 0 0,0 0-1,0-1 1,-1-1 0,0 0-1,0 0 1,12-13 0,-18 16-126,1 0 1,-1 0-1,0 0 0,-1 0 1,1 0-1,-1-1 1,0 1-1,3-9 0,-5 10-58,1 0-1,-1 0 1,1 0-1,-1 0 0,0 0 1,0 0-1,0 1 1,-1-1-1,1 0 1,-1 0-1,1 0 1,-1 0-1,0 1 1,0-1-1,0 0 0,-2-2 1,1 2-135,0 1 1,1 0-1,-1 0 0,0 0 1,0 0-1,-1 0 0,1 0 1,0 0-1,-1 0 1,1 1-1,-1 0 0,1-1 1,-1 1-1,0 0 0,0 0 1,1 0-1,-1 1 1,0-1-1,-6 0 0,9 1 139,0 0 1,0 0-1,0 0 0,0 0 0,0 0 0,-1 1 0,1-1 0,0 0 0,0 0 0,0 0 1,0 0-1,0 0 0,0 0 0,-1 0 0,1 0 0,0 0 0,0 1 0,0-1 1,0 0-1,0 0 0,0 0 0,0 0 0,0 0 0,0 0 0,0 1 0,0-1 1,0 0-1,0 0 0,0 0 0,0 0 0,0 0 0,0 1 0,0-1 0,0 0 1,0 0-1,0 0 0,0 0 0,0 0 0,0 1 0,0-1 0,0 0 0,1 9-718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16716,'0'1'2776,"0"-1"-2650,17-8 1239,22-14-282,-2-1-593,-2-2 1,-1-1-1,-1-2 0,-1-1 1,51-60-1,-67 62-149,-15 21-100,-10 18-35,-8 13-133,-25 49 1,37-65-154,1 0 1,1 0-1,-1 0 1,1 1-1,1-1 1,0 1-1,1 0 1,-1-1-1,1 20 1,2-27 4,-1-1 1,0 1-1,0-1 0,0 1 1,1-1-1,-1 1 0,1-1 1,-1 1-1,1-1 0,0 1 1,0-1-1,-1 0 0,1 1 1,0-1-1,0 0 0,0 0 1,0 0-1,1 0 0,-1 0 1,0 0-1,2 1 0,-1-1-125,1 0 0,-1 0 0,1 0 0,-1 0-1,1-1 1,-1 1 0,1-1 0,0 0 0,-1 0-1,1 0 1,4 0 0,3-2-694,0 0 1,0-1-1,-1 1 1,1-2 0,14-6-1,-9 2-192,0-1-1,-1-1 0,0 0 1,17-16-1,-20 16 1028,-1 0 0,0-1 0,-1 0 0,-1 0-1,13-21 1,-17 18 1137,-4 14-1022,0-1 0,0 1 1,0 0-1,0 0 0,0 0 0,0 0 0,0-1 1,0 1-1,0 0 0,-1 0 0,1 0 0,0 0 1,0 0-1,0 0 0,0 0 0,0-1 0,-1 1 1,1 0-1,0 0 0,0 0 0,0 0 1,0 0-1,-1 0 0,1 0 0,0 0 0,0 0 1,0 0-1,0 0 0,-1 0 0,1 0 0,0 0 1,0 0-1,0 0 0,0 0 0,-1 0 0,1 0 1,0 0-1,0 0 0,0 0 0,-1 0 0,-1 2 248,0-1-1,-1 0 0,1 0 0,0 1 0,-1-1 0,1 1 0,0 0 1,-2 2-1,-8 8 590,1 1-1,-15 23 1,22-29-706,0-1 0,1 1 0,-1 0-1,1 0 1,1 0 0,-1 0 0,1 1 0,-1 8-1,3-14-151,0-1-1,0 1 0,0 0 1,0 0-1,0 0 0,0 0 1,1 0-1,-1 0 0,0 0 1,1 0-1,0 0 0,-1-1 1,1 1-1,0 0 0,0 0 0,0-1 1,0 1-1,0-1 0,1 1 1,-1-1-1,0 1 0,1-1 1,-1 0-1,1 0 0,-1 1 1,1-1-1,0 0 0,0-1 1,-1 1-1,1 0 0,0 0 1,0-1-1,0 1 0,0-1 1,-1 1-1,1-1 0,0 0 0,2 0 1,5 1 5,1-1 0,-1 0 0,0 0-1,0-1 1,0 0 0,0-1 0,8-2 0,-6 1 38,-1-1 0,0 0 1,-1-1-1,1 0 0,-1-1 0,16-11 0,-22 15-28,0 0-1,0-1 0,0 1 1,-1-1-1,1 0 0,-1 1 0,1-1 1,-1-1-1,0 1 0,0 0 1,-1 0-1,1-1 0,-1 1 1,1-1-1,-1 1 0,0-1 1,0 0-1,-1 1 0,1-1 1,-1 0-1,0 0 0,0-6 1,0 8-21,-1 1 0,1-1 1,-1 0-1,1 1 0,-1-1 0,1 0 1,-1 1-1,0-1 0,0 1 1,0-1-1,0 1 0,0 0 0,0-1 1,0 1-1,-1 0 0,1 0 1,0 0-1,-1 0 0,1 0 0,-3-2 1,1 2 5,0 0 1,0 0 0,-1 0-1,1 1 1,0-1-1,0 1 1,-1 0 0,1 0-1,0 0 1,-5 0 0,1 1-33,0 1 0,0-1 1,0 1-1,0 0 0,1 1 1,-1-1-1,1 1 0,-1 1 1,-8 5-1,14-8-55,-1 0-1,1 0 1,0 1 0,0-1-1,0 0 1,0 0 0,0 1 0,0-1-1,0 0 1,0 1 0,-1 1-1,2-2 21,0-1 0,0 0 0,0 1-1,0-1 1,0 0 0,0 1-1,0-1 1,0 0 0,0 1-1,0-1 1,0 0 0,0 1-1,0-1 1,0 0 0,1 1-1,-1-1 1,0 0 0,0 1 0,0-1-1,1 0 1,-1 0 0,0 1-1,0-1 1,0 0 0,1 0-1,-1 1 1,0-1 0,1 0-1,-1 0 1,0 0 0,0 0-1,1 1 1,2 0-66,0-1-1,0 1 1,0 0-1,0-1 1,0 0 0,0 0-1,0 0 1,0 0-1,0 0 1,5-2-1,24-4-459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15059,'-58'58'2477,"34"-35"-1265,-22 28-1,42-47-1003,1 0 0,1 0 0,-1 0 0,1 1 0,-1-1 0,-1 7 0,4-11-184,-1 1 1,1 0-1,0 0 0,0 0 1,0-1-1,0 1 1,-1 0-1,1 0 1,0 0-1,1 0 1,-1 0-1,0-1 1,0 1-1,0 0 0,0 0 1,1 0-1,-1 0 1,0-1-1,1 1 1,-1 0-1,0 0 1,1-1-1,-1 1 1,1 0-1,0-1 0,-1 1 1,1 0-1,-1-1 1,1 1-1,0-1 1,0 1-1,-1-1 1,1 0-1,0 1 1,0-1-1,-1 1 0,1-1 1,0 0-1,0 0 1,0 0-1,0 1 1,0-1-1,8 1-3,-1 0 1,1-1-1,-1 0 0,1 0 0,-1-1 1,1 0-1,-1 0 0,0-1 0,1 0 1,9-4-1,-3 0 79,0 0 1,0-1-1,-1-1 1,21-14-1,-30 19 7,-1-1 1,1 0-1,-1 0 0,0 0 0,6-8 0,-9 11-78,0 0 0,0 0-1,-1 0 1,1 0 0,-1 0 0,1 0 0,-1 0-1,0 0 1,1 0 0,-1 0 0,0-1 0,0 1-1,1 0 1,-1 0 0,0 0 0,0 0-1,0-1 1,-1 1 0,1 0 0,0 0 0,0 0-1,-1 0 1,1-1 0,0 1 0,-1 0 0,0 0-1,1 0 1,-1 0 0,1 0 0,-1 0-1,0 0 1,0 0 0,1 1 0,-1-1 0,-1-1-1,-4-2 49,0 0-1,0 0 1,0 1 0,0 0-1,-1 0 1,1 1-1,-1-1 1,0 1-1,-9-1 1,0 0-284,1 1 1,-1 1 0,-17 0-1,31 1 84,-1 0 0,0 0 0,1 0 0,-1 0-1,1 0 1,-1 1 0,0-1 0,1 1 0,-1 0-1,1-1 1,-1 1 0,1 1 0,-1-1 0,1 0 0,0 0-1,0 1 1,0-1 0,-4 4 0,0 5-497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13755,'9'6'1960,"5"1"-847,2 0-409,13-2 1992,8-3-1415,10 0-369,3-2-200,6-4-648,-3-1-408,-3 0-648,-4-3 840,-16 1-232,-8 3-153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15355,'0'7'1601,"7"-3"-1081,16-4-208,7 0 600,13-2-328,5-1-128,5-3-496,1 0-296,-1-2 336,-1-1-144,-11-2-96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15259,'4'-1'272,"-1"1"0,0 0 0,0-1 1,0 1-1,1 0 0,-1 1 0,0-1 0,0 1 0,0-1 0,0 1 0,5 2 0,-2-1 89,1-1-251,0 1 0,0 0-1,0 1 1,0 0 0,-1 0-1,0 0 1,1 1 0,-1 0-1,0 0 1,-1 0 0,10 10-1,-12-11-52,0 1-1,-1-1 1,0 0-1,1 1 1,-1-1-1,0 1 0,-1-1 1,1 1-1,-1 0 1,0 0-1,0 0 1,0 0-1,0 0 0,0 0 1,-1 0-1,0 0 1,0 0-1,0 0 1,0 0-1,-1 0 0,0 0 1,-1 5-1,-3 3 37,0 0-1,-1-1 1,0 1-1,-1-1 1,0 0-1,-1-1 1,0 1-1,-17 15 1,-14 19-210,26-27 11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17092,'-11'-1'403,"0"1"-1,0 1 1,0 0 0,0 0 0,0 1 0,1 1 0,-1-1 0,0 2 0,1 0 0,0 0-1,0 0 1,-18 12 0,19-10-335,0 0 0,0 1 0,1-1 0,0 2 0,0-1 0,1 1 0,0 0 0,0 1 0,0 0 0,1 0 0,1 0 0,0 0 0,-5 12 0,9-19-69,0 1 0,1-1-1,-1 1 1,0-1 0,1 1 0,0-1 0,-1 1-1,1-1 1,0 1 0,0-1 0,1 1 0,-1 0-1,0-1 1,1 1 0,-1-1 0,1 1 0,0-1-1,0 0 1,0 1 0,0-1 0,3 4 0,-1-3-10,-1 0 0,1-1-1,1 1 1,-1-1 0,0 1 0,0-1 0,1 0 0,0 0 0,-1 0 0,1-1 0,0 0 0,0 1 0,4 0 0,17 4-58,-6-2 28,0 1 0,0 0-1,0 2 1,29 15 0,-44-20 35,0 0 0,0 0-1,-1 1 1,0-1 0,1 1 0,-1 0 0,0 0 0,0 0 0,0 0 0,-1 1 0,1-1 0,-1 1 0,0 0-1,0 0 1,0-1 0,0 1 0,-1 1 0,1-1 0,-1 0 0,0 0 0,-1 0 0,1 1 0,-1-1 0,0 0-1,0 0 1,0 1 0,-1 5 0,-1-4 28,1 0 0,-1 0 0,-1 0 0,1-1 0,-1 1 0,0-1 0,-1 1 1,1-1-1,-1 0 0,0-1 0,0 1 0,0-1 0,-1 0 0,0 0 0,1 0 0,-8 4 0,-4 2 147,0 0 0,0-1 0,-1-1 0,-20 6 0,27-10-94,0-1 0,-1 0-1,1-1 1,0 0 0,-1 0 0,1-1-1,-17-1 1,26 0-100,1 0 0,-1 0 0,0 0 0,0 0-1,0 0 1,0 0 0,0-1 0,1 1 0,-1 0 0,0-1 0,0 1 0,0 0 0,1-1 0,-1 1 0,0-1 0,1 1 0,-1-1-1,0 1 1,1-1 0,-1 0 0,0 1 0,1-1 0,-1 0 0,1 1 0,-1-1 0,1 0 0,0 0 0,-1 1 0,1-1-1,0 0 1,0 0 0,-1 0 0,1 0 0,0 1 0,0-1 0,0 0 0,0 0 0,0 0 0,0 0 0,0 0 0,0 1-1,0-1 1,1 0 0,-1 0 0,0 0 0,0 0 0,2-1 0,1-5-17,0-1-1,1 1 1,0 0 0,5-7 0,-6 10 5,28-40-318,7-7-137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 14691,'1'0'49,"-1"-1"1,1 1-1,0 0 0,-1 0 1,1 0-1,0 0 0,0 0 1,-1 0-1,1 0 0,0 0 1,0 0-1,-1 0 0,1 0 1,0 0-1,-1 0 0,1 1 1,0-1-1,-1 0 0,1 0 1,0 1-1,-1-1 0,1 1 1,-1-1-1,1 0 0,0 1 1,-1-1-1,1 1 0,-1-1 1,0 1-1,1 0 0,-1-1 1,1 1-1,-1-1 0,0 1 1,1 0-1,-1-1 0,0 1 1,0 0-1,0-1 0,1 1 1,-1 0-1,0 0 0,0-1 1,0 1-1,0 1 0,-1 4 175,1 0 0,-1 0-1,0 0 1,-4 9-1,3-6 164,-50 224 3117,44-181-2861,2 0 0,2 79 0,8-112-914,-2-17-188,0-10-53,-2-12-28,-1 0 0,-1 0 0,-9-38 1,6 36 835,1 0 0,-1-37 1,5 58-259,0 0-1,0-1 1,0 1 0,1 0 0,-1 0-1,1 0 1,-1-1 0,1 1 0,-1 0-1,1 0 1,-1 0 0,1 0 0,0 0-1,0 0 1,0 0 0,-1 0 0,1 0-1,0 1 1,0-1 0,0 0 0,0 1 0,0-1-1,1 0 1,-1 1 0,0-1 0,0 1-1,0 0 1,0-1 0,1 1 0,-1 0-1,2-1 1,7 0-178,1 0 0,-1 1 0,12 0 0,-1 0-327,153-18-3240,-143 13 2435,-1-1 1,1-2 0,43-17 0,-69 23 1150,-1 1 1,0-1 0,0 0-1,0-1 1,0 1 0,0-1-1,4-3 1,-8 6 157,0 0 1,-1 0-1,1 0 1,0 0-1,0 0 1,0 0-1,0 0 1,-1 0-1,1 0 1,0 0-1,0 0 1,0 0-1,0 0 1,-1 0-1,1-1 1,0 1-1,0 0 1,0 0-1,0 0 0,-1 0 1,1 0-1,0 0 1,0 0-1,0 0 1,0 0-1,0-1 1,0 1-1,-1 0 1,1 0-1,0 0 1,0 0-1,0 0 1,0-1-1,0 1 1,0 0-1,0 0 1,0 0-1,0 0 1,0-1-1,0 1 1,0 0-1,0 0 1,0 0-1,0 0 1,0-1-1,0 1 0,0 0 1,0 0-1,0 0 1,0 0-1,0-1 1,0 1-1,0 0 1,0 0-1,0 0 1,1-1-1,-18 7 726,6 1-262,1 1 0,-1 0 0,1 1 0,1 0-1,0 0 1,-10 13 0,0 3 745,-23 40 1,33-50-779,1 1 1,-9 25-1,15-37-404,1 0 0,0 0-1,-1 0 1,1 0 0,1 0-1,-1 0 1,1 0-1,0 0 1,-1 0 0,2 1-1,-1-1 1,0 0-1,1 0 1,0 0 0,0 0-1,3 7 1,-3-10-48,1 1 0,-1 0 0,1-1 0,0 1 0,0-1 0,0 1 0,-1-1 0,1 0 0,0 0 0,1 0 0,-1 0 0,0 0 0,0 0 0,0-1 0,1 1 0,-1-1 0,0 1 0,0-1 0,1 0 0,-1 0-1,0 0 1,1 0 0,-1-1 0,4 0 0,3 0-2,0-1 0,0 0 0,0-1 0,16-6 0,-12 2-2,0-1-1,-1 1 1,1-2-1,-2 0 0,1 0 1,-2-1-1,1-1 0,-1 0 1,-1 0-1,0-1 1,0 0-1,9-19 0,-18 31 4,-17 38 135,16-35-127,0 0 0,0 0 0,0-1 0,0 1 0,1 0 0,-1 0 0,1 0 0,0 0 0,0 0 0,0-1 0,0 1 0,0 0 0,0 0 0,1 0 0,1 4 0,-2-7-14,1 1 1,-1-1 0,1 0-1,-1 1 1,1-1 0,-1 1 0,1-1-1,0 0 1,-1 0 0,1 1-1,0-1 1,-1 0 0,1 0 0,0 0-1,-1 0 1,1 0 0,0 1 0,-1-2-1,1 1 1,0 0 0,0 0-1,-1 0 1,1 0 0,0 0 0,-1 0-1,1-1 1,-1 1 0,1 0-1,0 0 1,-1-1 0,1 1 0,-1-1-1,1 1 1,0-1 0,26-18 151,-22 15-118,24-20 34,-23 18-157,1 0 1,0 0 0,0 1-1,0 0 1,0 0-1,1 1 1,0 0-1,0 0 1,11-3-1,-17 7 32,-1-1 0,1 1-1,-1 0 1,0 0 0,1-1 0,-1 1-1,1 0 1,-1 1 0,0-1 0,1 0-1,-1 0 1,0 0 0,1 1 0,-1-1-1,0 1 1,1-1 0,-1 1 0,0 0-1,0-1 1,1 1 0,-1 0 0,0 0-1,0 0 1,0 0 0,0 0 0,0 0 0,0 0-1,0 1 1,2 4-209,0-1 0,-1 0 0,0 1 0,-1-1 0,3 12 0,-3-11-38,0 0-1,1 0 0,0 0 1,0 0-1,4 8 1,-5-13 217,0 1 1,0-1-1,0 0 1,0 0-1,0 0 1,0 1-1,0-1 1,0 0-1,1-1 1,-1 1-1,0 0 1,1 0-1,-1-1 1,0 1-1,1 0 1,-1-1-1,1 1 1,-1-1-1,1 0 1,-1 0-1,1 1 1,0-1-1,-1 0 1,1 0-1,-1 0 1,3-1-1,0 0 9,-1 0 0,1 0-1,-1 0 1,1 0 0,-1-1-1,1 1 1,-1-1 0,0 0-1,0 0 1,0 0 0,4-4-1,20-18-293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84 154 13339,'-1'0'134,"0"0"0,0 1 1,0-1-1,-1 1 0,1 0 0,0-1 1,0 1-1,1 0 0,-1-1 0,0 1 1,0 0-1,0 0 0,0 0 0,1 0 1,-1 0-1,-1 2 0,-12 21 297,10-17-19,-7 13 1131,-14 35 1,22-49-1326,1 0 1,0 0 0,1 0 0,-1 0-1,1 1 1,0-1 0,1 0-1,-1 1 1,1-1 0,2 13 0,-2-18-191,1 0 1,-1 0-1,1 0 0,-1 0 1,1 0-1,-1 1 1,1-1-1,0 0 0,-1 0 1,1 0-1,0-1 1,0 1-1,0 0 1,0 0-1,0 0 0,0 0 1,0-1-1,0 1 1,0-1-1,0 1 0,0-1 1,0 1-1,0-1 1,1 1-1,-1-1 0,0 0 1,0 0-1,1 0 1,-1 0-1,0 0 1,0 0-1,0 0 0,1 0 1,-1 0-1,0 0 1,0-1-1,1 1 0,-1 0 1,1-1-1,6-2 5,-1 1 0,0-1 0,0-1 0,0 1-1,6-5 1,7-7-83,-1 0-1,0-1 0,-2-1 1,1-1-1,-2-1 0,-1 0 1,0 0-1,-1-2 0,-2 0 1,0 0-1,-1-1 0,-1-1 0,14-46 1,-23 66 44,-1 1-1,1-1 1,-1 0 0,1 1-1,-1-1 1,0 0 0,0 1-1,0-1 1,0 0 0,-1-2-1,1 5 8,-1-1 0,1 1-1,0 0 1,0 0-1,0 0 1,0-1 0,0 1-1,0 0 1,-1 0-1,1 0 1,0-1-1,0 1 1,0 0 0,0 0-1,-1 0 1,1 0-1,0 0 1,0 0 0,0 0-1,-1-1 1,1 1-1,0 0 1,0 0-1,0 0 1,-1 0 0,1 0-1,0 0 1,0 0-1,-1 0 1,1 0 0,0 0-1,0 0 1,0 0-1,-1 0 1,1 0-1,0 0 1,-1 1 0,-13 11 96,5-1 30,1 1-1,0-1 0,1 2 0,0-1 0,1 1 0,0 0 0,1 0 0,1 0 0,0 1 1,1-1-1,0 1 0,1 0 0,1 0 0,0 0 0,1 17 0,1-25-158,0-1-1,0 0 1,0 0-1,1 0 1,-1 0-1,1 0 1,0 0-1,1 0 1,-1-1-1,1 1 1,0-1-1,0 0 1,4 5-1,-4-7-14,-1 1-1,0-1 0,1 0 0,0 0 0,-1 0 0,1 0 1,0-1-1,0 1 0,0-1 0,0 0 0,0 0 1,0 0-1,1 0 0,-1 0 0,0-1 0,0 1 0,1-1 1,-1 0-1,0 0 0,0 0 0,7-2 0,16-8-401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5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17820,'-7'0'383,"0"0"1,0 0 0,-1 1-1,1 0 1,0 0 0,0 1-1,0-1 1,1 2 0,-1-1 0,0 1-1,1 0 1,-12 7 0,-3 4 310,1 1 1,-23 22 0,34-30-551,4-3-50,0 1 1,0 0-1,0-1 0,0 2 0,1-1 0,0 0 1,0 1-1,-3 6 0,7-11-89,-1-1 0,1 0 0,0 0 0,0 0 1,0 0-1,0 1 0,0-1 0,0 0 0,0 0 0,0 0 0,0 0 0,0 1 0,0-1 0,0 0 0,0 0 0,0 0 0,0 1 0,0-1 0,0 0 1,0 0-1,0 0 0,0 0 0,0 1 0,0-1 0,0 0 0,0 0 0,0 0 0,0 1 0,0-1 0,0 0 0,0 0 0,1 0 0,-1 0 1,0 0-1,0 1 0,0-1 0,0 0 0,0 0 0,1 0 0,-1 0 0,0 0 0,0 0 0,0 0 0,0 0 0,1 0 0,-1 1 0,13-3 66,13-7-62,-10 1 1,-4 2-21,0 0-1,1 1 0,-1 0 0,27-5 1,-35 9 0,-1 1 0,0-1 1,0 1-1,1 0 0,-1 0 1,0 1-1,0-1 0,0 1 1,1-1-1,-1 1 0,0 0 1,0 0-1,0 1 0,0-1 1,0 0-1,-1 1 0,1 0 1,0 0-1,-1 0 0,1 0 1,-1 0-1,0 0 0,1 1 1,-1-1-1,0 1 0,2 3 1,44 88-268,-46-90 271,-1-2 6,0-1-1,-1 1 1,1 0-1,0-1 1,0 1-1,0-1 1,0 1-1,0-1 1,1 1-1,-1-1 1,0 0-1,1 0 1,-1 0-1,1 0 1,-1 0-1,1 0 1,0 0-1,2 1 1,-3-2 1,1 0 0,0 1 1,-1-1-1,1 0 0,0 0 1,-1-1-1,1 1 0,-1 0 1,1 0-1,0-1 0,-1 1 1,1-1-1,-1 0 0,1 1 1,-1-1-1,0 0 0,2-1 0,2-1 3,-1-1-1,1 0 1,-1 0-1,0 0 1,-1-1-1,1 1 1,-1-1-1,0 0 1,0 0-1,4-9 0,-3 5 14,-1-1 0,0 0-1,-1 0 1,0 0 0,-1-1-1,1-11 1,-2 17-18,0 0 1,0 1-1,0-1 1,-1 0-1,0 1 0,0-1 1,0 1-1,0-1 1,-1 1-1,1 0 1,-1 0-1,0-1 0,-1 1 1,1 1-1,-1-1 1,-3-4-1,11 9-546,1 1 0,-1-2-1,1 1 1,-1 0 0,1-1-1,10-1 1,10-4-165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108 155 16043,'-8'9'539,"-49"62"1754,50-61-1895,1-1-1,1 1 1,-1 0 0,2 0-1,-7 20 1,10-28-329,0-1 0,1 1 1,0 0-1,-1-1 1,1 1-1,0 0 1,0 0-1,0 0 0,0-1 1,0 1-1,0 0 1,0 0-1,1-1 1,-1 1-1,2 3 0,-2-5-38,0 1-1,1-1 0,-1 1 0,1-1 0,0 1 0,-1-1 1,1 1-1,-1-1 0,1 0 0,0 1 0,-1-1 0,1 0 1,0 1-1,-1-1 0,1 0 0,0 0 0,-1 0 0,1 0 1,0 0-1,0 0 0,-1 0 0,1 0 0,0 0 0,0 0 1,0 0-1,4-1 21,0-1 0,0 1 0,-1-1 0,1 0 0,0 0 0,-1-1 0,0 1 1,8-6-1,12-13-25,0-2 0,-2 0 1,0-1-1,-2-1 0,0-1 0,-2-1 1,-1-1-1,-2 0 0,15-35 0,-22 32-19,-8 30-7,0 1-1,0 0 1,0-1 0,0 1-1,0 0 1,0-1-1,0 1 1,0 0-1,0-1 1,0 1-1,0 0 1,0-1-1,0 1 1,0 0-1,0 0 1,0-1-1,-1 1 1,1 0-1,0-1 1,0 1-1,0 0 1,0 0-1,-1-1 1,1 1-1,0 0 1,0 0-1,-1 0 1,1-1-1,-1 1 0,0 0-1,0 1 1,0-1-1,1 0 1,-1 1-1,0-1 1,0 0 0,0 1-1,1-1 1,-1 1-1,0-1 1,1 1-1,-1 0 1,0-1-1,1 1 1,-2 1-1,-5 7 4,-1 1 0,1 0-1,1 1 1,0-1 0,0 1-1,1 0 1,0 1-1,1-1 1,-4 22 0,4-17-152,1 1 1,1 0-1,0 0 1,2 0 0,0 0-1,3 25 1,-1-31 82,0-1 1,1 1-1,0-1 0,1 0 0,8 17 1,7 3-186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27 15715,'-2'60'1227,"-14"77"1,5-62-647,-14 264 552,25-338-1114,0 1 0,0-1 0,0 1 0,0 0 0,0-1 0,1 1 0,-1-1 0,0 1 1,1 0-1,-1-1 0,1 1 0,0-1 0,0 0 0,-1 1 0,1-1 0,2 3 0,-3-4-9,0 0 0,1 0 0,-1 0 0,0 0 1,1 1-1,-1-1 0,0 0 0,1 0 0,-1 0 1,0 0-1,1 0 0,-1 0 0,0 0 0,1 0 1,-1 0-1,0 0 0,1 0 0,-1 0 0,1 0 1,-1 0-1,0 0 0,1 0 0,-1 0 0,0-1 1,0 1-1,1 0 0,-1 0 0,12-15 201,-6 2-95,-1 0-1,0 0 0,-1 0 1,0-1-1,2-18 1,4-71 368,-10 22-407,1 85-86,1-1 1,0 1-1,0 0 0,0-1 0,0 0 1,0 1-1,1-1 0,-1 0 1,1 0-1,5 4 0,-5-4 42,0 0-1,0-1 1,0 1 0,1-1-1,-1 1 1,1-1 0,0 0-1,-1-1 1,1 1-1,0-1 1,0 1 0,0-1-1,0 0 1,6 0-1,-3-2 55,0 0-1,0 0 0,-1 0 0,1-1 1,0 0-1,-1-1 0,1 1 0,-1-1 1,0-1-1,0 1 0,0-1 0,0 0 1,-1 0-1,0-1 0,0 1 0,0-1 1,0-1-1,6-8 0,1-3 135,-1 1 0,0-1 0,-2-1 0,0 0 0,9-25 0,-10 22-88,-1-1-1,-1 0 1,-1-1 0,0 1 0,-2-1-1,-1 0 1,0-25 0,-2 45-127,0 1 0,-1-1 0,1 0 0,-1 1 0,0-1 0,0 1 1,1-1-1,-3-2 0,2 4-6,1 0 0,-1 1 0,1-1 1,-1 0-1,1 1 0,-1-1 0,1 0 0,-1 1 1,0-1-1,1 1 0,-1 0 0,0-1 0,1 1 1,-1-1-1,0 1 0,0 0 0,1 0 0,-1-1 1,-1 1-1,0 0-2,0 0 0,0 1 0,0-1-1,0 1 1,0 0 0,0-1 0,0 1 0,1 0 0,-1 0 0,0 0 0,0 0-1,1 1 1,-1-1 0,1 0 0,-1 1 0,1-1 0,0 1 0,-1-1 0,1 1-1,-2 3 1,-11 18-15,1 1 0,1 1 0,1 0 0,1 0 0,1 1 0,1 1 0,2-1 0,0 1-1,2 0 1,-1 54 0,5-72 13,0-1 0,1 1 0,0 0 0,0-1 0,1 1-1,0-1 1,0 0 0,6 13 0,-5-16 2,-1-1 0,1 0 0,0 1 0,0-1 0,0 0-1,1-1 1,-1 1 0,1-1 0,0 1 0,0-1 0,0-1 0,1 1 0,-1 0 0,1-1 0,8 4 0,18 1-52,-27-7 36,1 1 0,0 0-1,0 0 1,0 1 0,-1-1-1,1 1 1,5 3 0,-9-4 9,0 0 1,0 0 0,0 0-1,0 0 1,-1 0 0,1 0-1,0 0 1,-1 0 0,1 0-1,0 0 1,-1 0 0,0 1-1,1-1 1,-1 0 0,0 0 0,1 1-1,-1-1 1,0 0 0,0 0-1,0 1 1,0-1 0,-1 2-1,-7 33-87,3-18 79,5-18 8,0 0-1,0 1 0,0-1 0,-1 0 0,1 1 1,0-1-1,0 0 0,0 0 0,0 1 0,0-1 0,0 0 1,0 1-1,0-1 0,0 0 0,0 0 0,0 1 0,0-1 1,0 0-1,0 1 0,1-1 0,-1 0 0,0 0 1,0 1-1,0-1 0,0 0 0,0 0 0,1 1 0,-1-1 1,0 0-1,0 0 0,0 0 0,1 1 0,-1-1 1,0 0-1,0 0 0,1 0 0,10-4-546,9-13 705,12-24-215,-12 16-114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18820,'-7'23'830,"1"0"0,2 0 0,0 1 0,1-1 0,1 41 0,2-63-805,0 1 1,0 0-1,0 0 1,0 0-1,1-1 1,-1 1 0,0 0-1,1 0 1,0-1-1,-1 1 1,1 0-1,0-1 1,0 1-1,0-1 1,0 1-1,0-1 1,0 1-1,1-1 1,-1 0 0,3 2-1,-3-2-4,1 0 1,0-1-1,0 1 1,-1-1-1,1 0 0,0 1 1,0-1-1,0 0 1,0 0-1,-1 0 0,1 0 1,0 0-1,0-1 1,0 1-1,-1-1 0,4 0 1,4-3 30,0 0 1,0-1-1,0 0 1,-1 0-1,16-13 1,-5 0 46,31-36 1,-33 33-36,24-21 1,-32 37-54,-4 9-3,-5 13-6,-14 62-21,8-55 12,2-1 1,-2 30-1,5-52 2,1 0 0,0 0-1,0 0 1,0 0-1,0 0 1,0 0-1,0 0 1,0 0 0,1 0-1,-1 0 1,0 0-1,0 0 1,1 0-1,-1 0 1,1-1-1,-1 1 1,1 0 0,-1 0-1,1 0 1,0 1-1,0-2-33,0 0 0,0 0 0,0 0 0,0 0 0,-1 0-1,1 0 1,0 0 0,0 0 0,0-1 0,-1 1 0,1 0 0,0 0-1,0-1 1,-1 1 0,1 0 0,0-1 0,0 1 0,-1-1 0,1 1-1,0-1 1,-1 1 0,1-1 0,-1 1 0,1-1 0,-1 0 0,2 0-1,6-8-262,-1-1-1,0 1 0,0-1 0,-1-1 0,10-20 0,2-8-253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14 116 15707,'-7'27'1505,"5"-23"-993,1 1 0,0 0 0,0 1 0,-1 8 0,2-12-377,0 0 1,1-1-1,-1 1 0,0 0 0,1-1 0,-1 1 0,1 0 1,-1-1-1,1 1 0,0-1 0,-1 1 0,1-1 0,0 1 0,0-1 1,0 0-1,0 1 0,1-1 0,-1 0 0,1 1 0,4 3 33,-1 0-1,1-1 0,0 0 1,0 0-1,13 5 0,-18-9-153,0 1 0,0-1-1,1 1 1,-1-1 0,0 0 0,0 0-1,1 0 1,-1 0 0,0 0 0,1 0 0,-1 0-1,0 0 1,1 0 0,-1-1 0,0 1-1,0-1 1,0 1 0,1-1 0,-1 1-1,0-1 1,0 1 0,0-1 0,0 0-1,0 0 1,0 0 0,0 1 0,0-1-1,0 0 1,0 0 0,0 0 0,-1 0 0,1-1-1,0 1 1,-1 0 0,1 0 0,-1 0-1,1-1 1,-1 1 0,0 0 0,0 0-1,1-3 1,3-12 139,0-1-1,-1 0 1,-1 0-1,0-20 1,-2 26-39,0-1 1,-1 1-1,-1 0 1,1 0-1,-2 0 1,0 0 0,-5-14-1,5 19 49,1 7-13,10 10-48,-3-8-109,0 1 1,1-1-1,0 0 1,0 0-1,0-1 1,0 1-1,0-1 1,0-1-1,1 1 1,9 0-1,6 0-117,40-4-1,-45 1-47,0 1 0,0 0 0,32 5-1,-47-5 150,0 1-1,1-1 1,-1 1-1,0 0 0,0 0 1,0 0-1,1 0 1,-1 0-1,0 1 1,0-1-1,-1 0 0,1 1 1,0 0-1,0-1 1,-1 1-1,1 0 0,-1 0 1,1 0-1,-1 0 1,0 0-1,0 0 1,0 0-1,0 1 0,0-1 1,0 0-1,-1 0 1,1 4-1,0 5-19,0 0 1,-1-1-1,0 1 0,-3 20 0,0-2 127,3-29-80,-1 0 0,1 1 0,0-1 0,0 1 1,0-1-1,0 0 0,0 1 0,0-1 0,0 0 1,0 1-1,0-1 0,0 1 0,1-1 0,-1 0 1,0 1-1,0-1 0,0 0 0,0 1 1,0-1-1,1 0 0,-1 1 0,0-1 0,0 0 1,1 0-1,-1 1 0,0-1 0,0 0 0,1 0 1,-1 1-1,0-1 0,1 0 0,-1 0 0,0 0 1,1 1-1,0-1 0,14-5 92,19-20 8,-31 23-89,14-12 32,48-37-9,-58 47-58,0 0 0,0 0 1,0 1-1,0 0 1,1 0-1,-1 0 0,1 1 1,9-1-1,-15 2 17,-1 1 1,0 0-1,1 0 0,-1 0 0,1 0 0,-1 0 1,0 0-1,1 0 0,-1 0 0,1 1 0,-1-1 1,0 1-1,1-1 0,-1 1 0,0-1 0,0 1 1,1 0-1,-1 0 0,0-1 0,0 1 0,0 0 0,0 0 1,0 0-1,2 2 0,-1 1-12,0 0 1,0 0-1,-1 0 1,1 0-1,-1 1 1,1 5-1,-1-6 1,0 0 0,0 1 0,1-1 0,-1 0 0,4 6 0,-4-9 13,-1 0-1,1 0 1,0 0 0,0 0-1,0-1 1,-1 1 0,1 0-1,0 0 1,0-1-1,0 1 1,0-1 0,0 1-1,0-1 1,0 1-1,0-1 1,0 0 0,0 1-1,0-1 1,1 0 0,-1 0-1,0 0 1,0 0-1,0 0 1,0 0 0,2 0-1,90-24-3711,-84 22 3092,-1-1-94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97 202 17244,'-1'-1'123,"0"0"1,0 0-1,0 0 0,0 1 1,0-1-1,0 0 1,0 0-1,0 1 0,-1-1 1,1 0-1,0 1 1,0 0-1,-1-1 0,1 1 1,0-1-1,-1 1 1,1 0-1,0 0 1,-1 0-1,1 0 0,0 0 1,-3 1-1,2-1 26,-1 1 0,1 0-1,0 0 1,0 0 0,0 1-1,0-1 1,1 0 0,-1 1-1,0-1 1,1 1 0,-1 0-1,-1 2 1,-3 3 135,2 0-1,-1 1 1,1 0 0,0-1-1,-5 18 1,7-17-158,0 1 0,0 0-1,1-1 1,0 1 0,1 0 0,0 0-1,2 16 1,-2-23-113,0 0 0,0 0 0,0 0 1,1 0-1,-1-1 0,1 1 0,-1 0 0,1 0 0,0-1 0,0 1 0,0 0 0,0-1 1,0 1-1,0-1 0,0 1 0,0-1 0,1 0 0,-1 1 0,1-1 0,-1 0 0,1 0 1,-1 0-1,1 0 0,-1 0 0,1 0 0,0-1 0,0 1 0,-1 0 0,1-1 0,0 0 1,0 1-1,0-1 0,-1 0 0,1 0 0,0 0 0,0 0 0,0 0 0,0 0 0,0-1 1,-1 1-1,1 0 0,0-1 0,2 0 0,3-2-3,0 0 1,0-1-1,0 1 0,0-1 0,0 0 1,-1-1-1,0 0 0,0 0 0,0 0 1,7-8-1,-4 2-47,0-1-1,-1 1 1,0-2 0,10-20 0,-15 25-146,-7 12 55,-7 11-29,8-9 126,1 0 0,-1 0-1,1 0 1,1 0 0,-1 0 0,1 0 0,0 12 0,0-17 33,1 1-1,0-1 0,0 1 1,1 0-1,-1-1 1,0 1-1,0-1 0,1 1 1,-1-1-1,1 1 0,0-1 1,-1 1-1,1-1 1,0 1-1,0-1 0,0 0 1,0 1-1,0-1 0,0 0 1,0 0-1,0 0 1,0 0-1,1 0 0,-1 0 1,0 0-1,1 0 0,-1-1 1,0 1-1,1 0 1,-1-1-1,1 1 0,-1-1 1,1 0-1,0 1 0,-1-1 1,3 0-1,2 0 17,0 0-1,0-1 0,1 0 1,-1 0-1,0-1 1,0 1-1,0-1 0,0-1 1,-1 1-1,1-1 1,0 0-1,8-6 0,5-5 42,-1 0-1,18-17 1,-13 8 2,-1-1 0,25-34 0,-36 43-83,0-1 0,-2 0-1,0-1 1,-1 0 0,9-25 0,-16 38 8,0 1-1,-1 0 0,1-1 0,0 1 0,-1-1 0,0 1 0,0-1 1,0 1-1,-1-8 0,1 10 11,-1 0-1,1 0 1,0 0-1,-1 0 1,1 0 0,-1 0-1,1 1 1,-1-1 0,0 0-1,1 0 1,-1 0-1,0 1 1,0-1 0,0 0-1,0 1 1,1-1 0,-1 0-1,0 1 1,0-1 0,0 1-1,0 0 1,0-1-1,0 1 1,0 0 0,0-1-1,0 1 1,0 0 0,-1 0-1,1 0 1,0 0-1,0 0 1,0 0 0,0 1-1,-1-1 1,-4 1 29,0 0 0,0 1 0,0 0 0,0 0 0,0 0 0,0 1 0,1 0-1,-1 0 1,1 0 0,0 1 0,0 0 0,0 0 0,0 0 0,-5 7 0,4-5 48,0 1-1,1 1 0,0-1 1,0 0-1,1 1 1,0 0-1,0 0 1,1 1-1,-4 12 1,6-16-77,0-1-1,0 1 1,1 0 0,0 0 0,0-1 0,0 1 0,0 0-1,1-1 1,0 1 0,0-1 0,0 1 0,1-1-1,-1 1 1,1-1 0,0 0 0,0 0 0,1 1-1,-1-2 1,1 1 0,0 0 0,0 0 0,0-1-1,0 0 1,1 0 0,-1 0 0,1 0 0,0 0-1,0-1 1,0 1 0,0-1 0,1 0 0,-1 0 0,0-1-1,6 2 1,26 1-159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45 19588,'-2'9'2407,"-6"14"-2102,1 0 0,2 1-1,0 0 1,1 0 0,2 0-1,0 1 1,2-1 0,3 36-1,-3-58-295,1 0-1,-1 0 1,0 0-1,1 0 1,-1 0-1,1-1 1,-1 1-1,1 0 1,0 0-1,0 0 1,0-1 0,0 1-1,0-1 1,0 1-1,1-1 1,-1 1-1,2 1 1,-1-2-1,-1-1 0,0 1 1,0-1-1,0 0 1,0 0-1,0 1 0,0-1 1,0 0-1,1 0 1,-1 0-1,0 0 0,0 0 1,0 0-1,0-1 1,0 1-1,1 0 0,-1 0 1,0-1-1,0 1 1,0-1-1,1 0 0,4-3 26,0 0 0,-1 0-1,0 0 1,0-1-1,0 0 1,0 0-1,-1 0 1,6-8-1,0-3-6,1-1-1,-2 0 1,0-1-1,-1 0 1,-1 0-1,-1-1 1,4-19-1,-10 23-58,-4 12-37,3 4 63,1 0 0,-1 0 0,0 0-1,0 0 1,1 0 0,-1 0-1,0 1 1,1-1 0,-1 0 0,1 0-1,0 1 1,-1-1 0,1 0-1,0 1 1,0-1 0,0 2-1,-1 0 4,1-1-1,0 1 1,0-1-1,0 1 1,0 0-1,1-1 0,-1 1 1,0-1-1,1 1 1,0-1-1,0 1 1,0-1-1,0 0 0,0 1 1,0-1-1,0 0 1,1 0-1,-1 0 1,1 0-1,0 0 0,0 0 1,-1 0-1,1 0 1,0-1-1,1 1 0,-1-1 1,0 0-1,3 2 1,-1-2 5,-1 0 0,1 0 0,0 0 0,0 0 0,-1-1 0,1 0 0,0 1 0,0-2 0,-1 1 0,1 0 0,0-1 0,0 1 0,-1-1 0,1 0 1,-1 0-1,1-1 0,-1 1 0,1-1 0,3-2 0,-4 2 13,0 0 1,0 0-1,0-1 1,0 1-1,-1-1 0,1 1 1,-1-1-1,0 0 1,0 0-1,0 0 1,0-1-1,0 1 1,0 0-1,-1-1 1,0 1-1,0-1 1,0 1-1,0-1 0,0 0 1,-1 1-1,1-7 1,-1 9-16,0 1 1,0-1-1,0 1 1,0-1 0,0 1-1,-1-1 1,1 1-1,0-1 1,0 0-1,0 1 1,0 0-1,-1-1 1,1 1 0,0-1-1,-1 1 1,1-1-1,0 1 1,-1-1-1,1 1 1,0 0-1,-1-1 1,1 1 0,-1 0-1,1-1 1,-1 1-1,1 0 1,-1 0-1,1-1 1,-1 1-1,1 0 1,-1 0 0,1 0-1,-1 0 1,1 0-1,-1 0 1,1 0-1,-1 0 1,1 0-1,-1 0 1,1 0 0,-1 0-1,1 0 1,-1 0-1,1 0 1,-1 0-1,1 1 1,-1-1-1,1 0 1,-1 0 0,1 1-1,-1-1 1,1 0-1,-1 1 1,0 0-1,-1 0-6,-1 1 0,0 0 0,1 0 0,-1 1 0,1-1-1,-1 1 1,-3 4 0,4-3-3,0 1-1,-1-1 1,2 1-1,-1-1 1,0 1-1,1-1 1,0 1-1,0 0 1,0 0-1,1 0 1,0 0-1,0 5 1,0-7 1,0-1 1,1 1 0,-1 0 0,1 0 0,0-1-1,0 1 1,0-1 0,0 1 0,0-1 0,0 1 0,1-1-1,-1 0 1,1 1 0,0-1 0,0 0 0,0 0-1,0 0 1,0-1 0,0 1 0,0 0 0,1-1-1,-1 1 1,3 0 0,4 1-67,0 0-1,0 0 1,0-1 0,0 0-1,1 0 1,-1-1 0,1-1-1,-1 0 1,1 0 0,-1-1-1,15-2 1,-11 1-39,-1-1 1,0-1-1,0 1 0,0-2 0,-1 0 0,1 0 1,-1-1-1,14-9 0,-24 13 139,1 1 0,0 0 0,-1-1-1,1 1 1,-1-1 0,1 0 0,-1 0 0,0 1 0,0-1-1,0 0 1,0 0 0,0 0 0,0 0 0,0 0 0,-1 0 0,1 0-1,-1 0 1,1-1 0,-1 1 0,0 0 0,0 0 0,0 0-1,0 0 1,-1-5 0,1 4-39,-1 0 0,1 0-1,0 0 1,0 0 0,1 0-1,-1 0 1,1 0 0,-1 0 0,1 1-1,0-1 1,2-5 0,58-82-2358,-46 61 1854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15403,'-2'1'182,"0"0"0,0 0 0,0 0 0,0 1 0,0-1 0,0 1 0,0-1 0,1 1 0,-1 0 0,1 0 0,-1 0 0,1 0 0,0 0 0,-2 4 0,-16 36 863,15-31-356,-6 12 185,2 2 1,0-1-1,-6 43 1,12-57-765,1 1 0,0-1 1,1 0-1,0 0 0,1 1 0,0-1 0,1 0 0,0 0 1,0 0-1,1 0 0,0 0 0,6 10 0,-9-18-105,1 0-1,1 0 1,-1 0-1,0 0 1,0 0-1,1 0 1,-1-1 0,1 1-1,0 0 1,-1-1-1,1 1 1,0-1-1,0 1 1,0-1-1,0 0 1,0 0-1,0 0 1,0 0-1,4 1 1,-5-2-4,1-1 0,-1 1 0,1 0 1,-1 0-1,1-1 0,-1 1 0,1-1 0,-1 1 0,1-1 0,-1 1 1,1-1-1,-1 0 0,0 0 0,0 0 0,1 0 0,-1 0 1,0 0-1,0 0 0,0 0 0,0-1 0,0 1 0,0 0 1,0 0-1,-1-1 0,1 1 0,0-1 0,-1 1 0,1-1 0,0-2 1,2-5 6,0-1 0,0 0 0,-1 1 0,1-12 0,-2 17-9,-1 1-1,0 0 1,1 0-1,-2-1 1,1 1 0,0 0-1,-1 0 1,1-1 0,-1 1-1,0 0 1,0 0 0,0 0-1,0 0 1,-1 0 0,1 0-1,-4-4 1,5 7 1,0-1-1,0 1 1,0-1-1,-1 1 1,1 0 0,0-1-1,0 1 1,-1 0-1,1-1 1,0 1 0,0 0-1,-1-1 1,1 1 0,0 0-1,-1 0 1,1-1-1,-1 1 1,1 0 0,0 0-1,-1 0 1,1 0-1,-1-1 1,1 1 0,0 0-1,-1 0 1,1 0-1,-1 0 1,1 0 0,-1 0-1,1 0 1,0 0-1,-1 0 1,1 0 0,-1 0-1,1 1 1,-1-1-1,1 0 1,0 0 0,-1 0-1,1 0 1,0 1 0,-1-1-1,1 0 1,-1 1-1,1-1 1,0 0 0,0 0-1,-1 1 1,1-1-1,0 0 1,0 1 0,-1-1-1,1 1 1,0-1-1,0 0 1,-1 1 0,1 1-2,-1 0 0,1 0 0,-1 0 0,1-1 0,0 1 0,0 0 1,0 0-1,0 0 0,0 0 0,0 0 0,0-1 0,1 4 0,1-1 1,0 0 1,0 0-1,1 0 0,-1 0 0,1-1 0,0 1 0,0-1 0,0 1 1,0-1-1,1 0 0,-1 0 0,1-1 0,0 1 0,0-1 0,0 0 1,0 0-1,0 0 0,0 0 0,1-1 0,-1 1 0,1-1 1,7 1-1,0-1-2,1 1 0,-1-1 1,0-1-1,1 0 0,-1-1 0,0-1 1,16-3-1,-22 4 5,0 0 0,0-1 0,0 0 0,-1 0 0,1-1 0,0 1 0,-1-1 0,0 0 0,0-1 0,0 0 0,0 1 0,-1-1 0,6-6 0,-7 1 1,-8 8-1,-11 9-2,12-5 28,0 1 0,0 1 0,0-1 0,1 1 0,0-1 0,0 1 0,0 0 0,0 0 0,1 0 0,0 0 0,0 1 0,0-1 0,1 1-1,-2 7 1,3-11-11,0 0-1,0 0 0,0 0 0,0 0 0,0 0 1,0 0-1,0 0 0,1 0 0,-1 0 0,1-1 1,-1 1-1,1 0 0,0 0 0,0 0 0,0-1 1,0 1-1,0 0 0,1 1 0,0-2-7,0 1 0,0-1 0,0 0 0,0 0 1,0 0-1,0 0 0,0 0 0,0-1 0,0 1 0,1-1 0,-1 1 0,0-1 0,0 0 0,1 0 0,-1 0 0,0 0 0,0 0 0,1 0 0,2-1 1,8-2 1,-1-1 0,0 0 0,0-1 1,0 0-1,0-1 0,-1 0 0,0-1 1,0 0-1,-1-1 0,0 0 0,0-1 1,-1 0-1,0 0 0,-1-1 0,15-21 1,-18 20-230,-12 16 44,-11 17 23,15-17 146,0 0 1,0 1 0,0-1-1,1 1 1,0 0-1,0 0 1,1-1-1,0 1 1,0 0 0,0 0-1,0 0 1,1 0-1,0 1 1,1-1 0,1 10-1,-2-15-35,0 0 0,1 0-1,-1 0 1,0 0 0,0-1-1,1 1 1,-1 0 0,1 0-1,-1 0 1,1-1 0,-1 1 0,1 0-1,-1-1 1,1 1 0,0 0-1,-1-1 1,1 1 0,0-1 0,0 1-1,-1-1 1,1 1 0,0-1-1,0 0 1,0 1 0,0-1-1,-1 0 1,1 1 0,0-1 0,0 0-1,0 0 1,0 0 0,0 0-1,0 0 1,0 0 0,-1 0 0,1 0-1,0-1 1,0 1 0,0 0-1,1-1 1,1 0-54,-1 0 0,1-1 0,-1 1 0,1-1 0,-1 0 0,0 1 0,0-1 1,0 0-1,0-1 0,0 1 0,3-4 0,7-17-450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29:59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17804,'-4'-11'1712,"-1"7"-1248,2 4-744,1 2 1160,3-2-432,2 0-103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0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16724,'1'1'70,"0"-1"0,-1 1-1,1-1 1,-1 1 0,1 0 0,-1-1 0,1 1 0,-1 0 0,0-1 0,1 1 0,-1 0 0,0 0 0,0-1 0,1 1 0,-1 0 0,0 0 0,0 0 0,0-1 0,0 1 0,0 0 0,0 0 0,0 0 0,0-1 0,0 1 0,-1 0 0,1 0 0,0 0 0,-10 26 229,8-22-80,-34 76 1803,-31 81 159,60-139-1887,0 0-1,1 0 1,2 1-1,0 0 1,0 27-1,3-48-251,1 1-1,0-1 0,1 1 1,-1-1-1,1 1 1,-1-1-1,1 1 0,0-1 1,0 0-1,0 0 0,1 1 1,-1-1-1,1 0 1,0 0-1,0 0 0,0 0 1,2 2-1,-2-3-25,1 0 0,-1-1 0,1 1 0,-1-1 0,1 0 0,0 1 0,-1-1 0,1 0 0,0-1 0,0 1 0,0 0 0,0-1 0,0 0 0,-1 0 0,1 1 0,0-2 0,0 1 0,0 0 0,0-1 0,4 0 0,5-3 2,1 0 1,-1 0-1,-1-1 1,1 0-1,-1-1 1,0-1-1,13-9 1,70-61 24,-81 66-49,13-15-42,11-8-169,-37 34 213,1 0 1,-1 0-1,0 0 1,0-1-1,0 1 1,0 0 0,0 0-1,1 0 1,-1 0-1,0 0 1,0-1-1,0 1 1,1 0-1,-1 0 1,0 0 0,0 0-1,0 0 1,1 0-1,-1 0 1,0 0-1,0 0 1,0 0 0,1 0-1,-1 0 1,0 0-1,0 0 1,1 0-1,-1 0 1,0 0 0,0 0-1,0 0 1,1 0-1,-1 1 1,0-1-1,0 0 1,0 0-1,0 0 1,1 0 0,-1 0-1,0 0 1,0 1-1,0-1 1,0 0-1,0 0 1,1 0 0,-1 0-1,0 1 1,0-1-1,0 0 1,0 0-1,0 0 1,0 1 0,0-1-1,0 0 1,0 0-1,0 1 1,1 13-104,-1-12 100,-1 1-8,1 6-12,0-1 0,0 1 0,0 0-1,1 0 1,3 11 0,-4-17 28,1-1-1,0 0 1,0 0-1,0 0 1,0 1-1,0-1 1,1 0-1,-1 0 1,1-1-1,-1 1 1,1 0-1,0 0 1,-1-1-1,1 1 1,0-1-1,0 0 1,0 1-1,0-1 1,1 0-1,-1 0 1,0 0-1,0 0 1,1-1-1,3 2 1,2-1-10,0 0 1,-1-1-1,1 0 0,0 0 1,-1 0-1,1-1 0,-1 0 1,1-1-1,11-3 0,6-4-203,35-19 0,-37 17-227,31-11-1,-53 21 415,0 0-1,1 1 0,-1-1 1,0 1-1,1-1 0,-1 1 1,0 0-1,1 0 0,-1-1 1,0 1-1,1 0 0,-1 0 1,1 0-1,-1 1 0,0-1 1,1 0-1,-1 0 0,0 1 1,1-1-1,-1 1 0,0-1 1,1 1-1,-1-1 0,0 1 1,0 0-1,0 0 0,0 0 1,0-1-1,0 1 0,0 0 1,0 0-1,0 1 0,0-1 1,0 0-1,-1 0 0,1 0 1,0 0-1,-1 1 0,1-1 1,-1 0-1,1 1 0,-1-1 1,0 0-1,1 2 0,19 78-194,-6-26 336,21 56-1,-28-92-42,4 6-65,-1 2 0,-2-1-1,0 1 1,5 42 0,-12-63 39,0 1-1,-1 0 1,0 0 0,-1 0 0,1 0 0,-1-1-1,-1 1 1,1 0 0,-1-1 0,0 1-1,0-1 1,-1 1 0,0-1 0,0 0 0,-1 0-1,1-1 1,-1 1 0,-1-1 0,1 0 0,-1 0-1,0 0 1,0 0 0,-10 6 0,7-5 144,0-1 0,-1 0 1,0 0-1,1-1 0,-2-1 0,1 1 1,0-1-1,-1-1 0,-9 2 0,16-4-137,0 1-1,0-1 1,0 0-1,0 0 1,0 0 0,0-1-1,0 1 1,0-1-1,0 0 1,0 0-1,0 0 1,1 0-1,-1 0 1,0 0 0,0-1-1,1 1 1,-1-1-1,1 0 1,0 0-1,-1 0 1,1 0-1,0 0 1,0 0-1,0-1 1,1 1 0,-1-1-1,1 1 1,-1-1-1,1 0 1,0 0-1,0 1 1,-2-7-1,0-3-31,0-1 0,1-1-1,0 1 1,1 0 0,0 0-1,1-1 1,1 1 0,0 0-1,1 0 1,0-1 0,1 1-1,0 1 1,2-1 0,10-24-1,-8 23-141,0 0 0,2 1 0,-1-1 0,2 2 0,0-1 0,0 1 0,1 1 0,0 0-1,1 1 1,0 0 0,1 0 0,18-9 0,77-32-433,-49 25 237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0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14499,'2'-4'300,"1"0"0,-1 0 0,1 0 0,-1 0 0,1 1-1,1-1 1,-1 1 0,0 0 0,1 0 0,-1 0 0,1 0 0,0 1 0,0 0 0,0-1-1,0 1 1,0 1 0,5-3 0,13-3 852,44-10-1,-63 16-1098,22-4 474,0 1 0,36-2 0,-53 6-440,0 0 0,0 0 0,0 1-1,0 0 1,0 0 0,0 1 0,0 0 0,0 0 0,0 1-1,-1 0 1,12 7 0,-17-9-76,1 1 1,-1-1 0,0 1-1,0 0 1,0 0-1,-1 0 1,1 0-1,0 0 1,-1 0-1,1 1 1,-1-1-1,0 0 1,0 1-1,0-1 1,0 1-1,0 0 1,0-1-1,-1 1 1,1 0-1,-1-1 1,0 1-1,0 0 1,0-1-1,0 1 1,0 0-1,-1-1 1,1 1-1,-1 0 1,1-1-1,-1 1 1,0-1-1,0 1 1,-1-1-1,0 3 1,-7 10 11,0 0 1,0-1-1,-2 0 1,-15 16-1,11-12 18,-57 64 105,-45 57 100,102-118-192,1 1 0,0 0 0,2 1 0,-18 46 0,28-65-45,1 0 0,0 0 0,-1 0 0,2 0 0,-1 1 0,1-1 0,-1 0 0,1 1 0,0-1 0,1 0 0,-1 1 0,1-1 0,1 5 0,-1-7-6,0 1 0,0-1 1,0 0-1,1 0 0,-1 0 0,1 0 1,-1 0-1,1 0 0,0 0 1,0 0-1,0-1 0,0 1 0,0-1 1,0 1-1,0-1 0,1 0 1,-1 0-1,0 0 0,1 0 0,-1 0 1,1-1-1,-1 1 0,1-1 1,2 1-1,13 0-9,-1 0 1,0-1 0,1 0-1,-1-2 1,24-4-1,85-25-760,-123 31 735,3-2-81,91-28-1022,-85 25 993,1-1-1,-1 0 0,0 0 0,-1-1 1,16-12-1,1-8-402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05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17268,'11'7'1912,"10"-2"-936,6-2-320,16-1 1225,7-2-481,11-5-360,5 3-87,5-6-361,-2 1-240,-3 2-704,-4 0-544,-18 1 759,-8 1-175,-15 2-160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0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52 190 16091,'12'0'699,"0"-1"1,-1-1-1,1 0 0,0-1 0,-1 0 0,0-1 0,1 0 0,15-8 0,-21 9-601,0 0 1,-1-1-1,1 1 0,-1-1 1,1 0-1,-1-1 1,0 1-1,0-1 1,-1 0-1,0 0 0,0 0 1,0-1-1,0 0 1,-1 1-1,0-1 0,3-9 1,-5 13-72,0-1 0,0 1 0,-1-1 0,0 0 0,1 1 0,-1-1 0,0 0 0,0 1 0,-1-1 0,1 0 0,0 1 0,-1-1 0,0 0 0,1 1 0,-1-1 0,0 1 0,0-1 0,-1 1 0,-2-4 0,3 4-17,-1 1-1,1-1 1,-1 1 0,1 0 0,-1 0-1,0 0 1,0 0 0,1 0-1,-1 0 1,0 0 0,0 1 0,0-1-1,0 1 1,0-1 0,0 1 0,0 0-1,0 0 1,0 0 0,0 0 0,0 0-1,0 0 1,0 1 0,0-1-1,0 0 1,0 1 0,-3 1 0,-6 3-6,1-1 0,-1 2 1,2 0-1,-1 0 1,0 0-1,1 1 1,0 1-1,1 0 0,0 0 1,-12 15-1,10-10-5,0 1 1,0 1-1,2-1 0,0 1 0,0 1 0,-7 23 0,13-34-7,1-1 0,0 0 0,0 1 0,0 0 0,0-1-1,1 1 1,-1-1 0,1 1 0,1 0 0,-1-1 0,1 1 0,-1 0-1,1-1 1,1 1 0,-1-1 0,1 0 0,-1 1 0,4 4 0,-2-6-68,-1 1 0,1-1 1,0 0-1,0 0 0,1-1 1,-1 1-1,1-1 0,-1 1 0,1-1 1,0 0-1,0-1 0,0 1 1,0-1-1,0 1 0,0-1 1,0 0-1,0-1 0,0 1 1,9-1-1,-1 0-168,0 0 1,0-2-1,1 1 0,-1-2 0,0 1 1,0-2-1,20-8 0,7-3-419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24 101 15923,'1'1'135,"0"0"0,0 0 0,0 0 0,0 0 0,1 0-1,-1 0 1,0-1 0,1 1 0,-1-1 0,0 1 0,1-1 0,-1 1-1,1-1 1,-1 0 0,1 0 0,-1 0 0,1 0 0,-1 0-1,2 0 1,1 0 114,0-1-1,-1 0 1,0 0-1,1 0 0,-1-1 1,0 1-1,7-4 1,-4 0 210,1 1 1,-1-1 0,0 0 0,0-1 0,-1 1 0,10-13-1,-13 14-277,0 0 0,0 0-1,0 0 1,-1 1 0,3-9-1,-4 11-163,0 1 0,1-1-1,-1 0 1,0 1 0,0-1-1,0 1 1,0-1 0,0 1-1,0-1 1,0 1 0,0-1-1,0 0 1,0 1 0,0-1-1,0 1 1,0-1 0,0 1-1,0-1 1,-1 1 0,1-1-1,0 1 1,0-1 0,-1 1-1,1-1 1,0 1 0,-1-1-1,1 1 1,0-1 0,-1 1-1,1 0 1,-1-1 0,1 1-1,-1 0 1,1-1 0,-1 1-1,1 0 1,-1 0 0,1-1-1,-1 1 1,1 0 0,-1 0-1,1 0 1,-1 0 0,1 0-1,-1 0 1,0 0 0,1 0-1,-1 0 1,1 0 0,-1 0-1,1 0 1,-1 0 0,1 0-1,-1 0 1,0 1 0,-4 0 15,1 1 0,-1 0 0,1 0 0,0 1 0,0-1 0,0 1 0,0 0 0,0 0 0,1 0 0,-7 6 0,0 2-25,0 1 1,-9 16 0,13-18-47,0 0 1,1 0-1,0 0 0,0 1 0,2 0 1,-1 0-1,-2 16 0,5-24-38,1 0 0,-1 1 0,1-1 0,0 0 0,0 1-1,0-1 1,0 0 0,0 1 0,1-1 0,-1 0 0,1 0 0,0 0-1,0 1 1,1-1 0,-1 0 0,0 0 0,1 0 0,0-1 0,0 1 0,0 0-1,0-1 1,0 1 0,0-1 0,1 0 0,-1 1 0,1-1 0,-1 0-1,1-1 1,0 1 0,4 2 0,0-2-294,0 0-1,0 0 0,1 0 1,-1-1-1,0 0 1,1 0-1,-1-1 1,1 0-1,-1 0 1,10-2-1,-3 0-77,0-1 0,0-1-1,0 0 1,20-10 0,19-13-841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0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13163,'-1'1'97,"-52"100"5050,49-92-4715,0 1 0,0 0 0,1 0 0,1 0-1,-1 0 1,2 1 0,-1-1 0,1 17 0,1-26-405,0 1 1,0-1-1,0 0 1,1 0-1,-1 1 0,0-1 1,0 0-1,1 0 0,-1 0 1,1 1-1,-1-1 0,1 0 1,0 0-1,-1 0 1,1 0-1,0 0 0,0 0 1,-1 0-1,1 0 0,0 0 1,0-1-1,0 1 0,0 0 1,0 0-1,0-1 0,1 1 1,-1-1-1,0 1 1,0-1-1,0 1 0,0-1 1,1 0-1,-1 0 0,0 1 1,0-1-1,1 0 0,-1 0 1,0 0-1,3-1 1,2 0 28,1 0 0,-1 0 0,1-1 1,-1 0-1,1 0 0,6-4 0,92-51 511,19-9 25,-123 66-585,1-1 0,-1 0 0,0 1 0,1 0 0,-1-1 0,0 1 0,1 0 0,-1-1 0,1 1 0,-1 0 0,0 0 0,3 0 0,-3 1-5,-1-1 0,0 0 0,1 0 0,-1 0 0,0 1 0,1-1 0,-1 0 0,0 0 0,1 1 0,-1-1 0,0 0 0,0 0 0,1 1 1,-1-1-1,0 0 0,0 1 0,0-1 0,1 1 0,-1-1 0,0 0 0,0 1 0,0-1 0,0 0 0,0 1 0,0-1 0,0 1 0,0-1 0,0 1 0,0 4 10,-1 1 0,-1-1 1,1 0-1,0 0 0,-4 8 0,-3 13 52,7-25-61,1-1-1,0 0 1,0 1-1,0-1 1,0 1-1,0-1 1,0 0-1,0 1 1,0-1 0,0 1-1,0-1 1,1 0-1,-1 1 1,0-1-1,0 1 1,0-1-1,0 0 1,1 1-1,-1-1 1,0 0 0,0 1-1,1-1 1,-1 0-1,0 0 1,0 1-1,1-1 1,-1 0-1,0 1 1,1-1-1,-1 0 1,1 0 0,14-2 48,21-19-1,-26 14-37,5-2-17,30-16-92,-42 23 67,0 1 1,1 0-1,-1-1 0,0 1 0,1 0 1,-1 1-1,1-1 0,0 1 0,-1-1 1,7 1-1,-9 1 16,0-1 0,0 0 0,0 1-1,0-1 1,0 0 0,0 1 0,0 0 0,0-1 0,-1 1-1,1-1 1,0 1 0,0 0 0,-1-1 0,1 1 0,0 0 0,-1 0-1,1 0 1,-1 0 0,1-1 0,-1 1 0,1 0 0,-1 0-1,0 0 1,0 0 0,1 0 0,-1 0 0,0 0 0,0 0 0,0 0-1,0 0 1,0 0 0,0 0 0,0 0 0,0 0 0,0 0-1,-1 0 1,1 0 0,0 0 0,-1 1 0,-1 7-42,-1-1 0,0 1 0,-5 10 0,5-14 25,-14 36-1792,17-41 1805,1 0-1,-1 0 1,0 0 0,0 1-1,0-1 1,0 0 0,0 0-1,0 0 1,1 0 0,-1 0-1,0 0 1,0 0 0,0 0-1,0 1 1,1-1 0,-1 0-1,0 0 1,0 0 0,0 0-1,0 0 1,1 0 0,-1 0-1,0 0 1,0 0 0,0 0-1,1 0 1,-1 0 0,0 0-1,0 0 1,0 0 0,0-1-1,1 1 1,-1 0 0,0 0-1,0 0 1,0 0 0,0 0-1,1 0 1,-1 0 0,0-1-1,13-6-452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08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15659,'-18'42'1472,"-31"79"2740,42-100-3474,1 0 0,1 0 0,-4 44 0,10 89-361,-1-154-376,0 0 0,1 0 0,-1 0-1,0 0 1,0-1 0,0 1 0,0 0 0,0 0 0,0 0 0,1 0 0,-1 0-1,0 0 1,0 0 0,0 0 0,0 0 0,0 0 0,0 0 0,1 0 0,-1 0-1,0 0 1,0 0 0,0 0 0,0 0 0,0 0 0,1 0 0,-1 0 0,0 0-1,0 0 1,0 0 0,0 0 0,0 0 0,1 0 0,-1 0 0,0 0-1,0 0 1,0 1 0,0-1 0,0 0 0,0 0 0,0 0 0,0 0 0,1 0-1,-1 0 1,0 0 0,0 1 0,0-1 0,0 0 0,0 0 0,0 0 0,0 0-1,0 0 1,0 1 0,0-1 0,0 0 0,0 0 0,0 0 0,0 0 0,0 0-1,0 1 1,0-1 0,0 0 0,0 0 0,0 0 0,0 0 0,0 1 0,11-19-2,10-26-75,-5 7-6,21-50-95,61-104 0,-96 188 185,0 0 0,0 0 0,1 0 0,-1 0 0,1 1 0,-1-1 0,1 1 0,0 0 0,0-1 0,0 1 0,5-2 0,-7 4-10,0-1 1,0 1-1,1-1 0,-1 1 1,0 0-1,0 0 1,0 0-1,0 0 1,1 0-1,-1 0 0,0 0 1,0 0-1,1 0 1,-1 0-1,0 0 1,0 1-1,0-1 1,0 1-1,0-1 0,0 1 1,1-1-1,-1 1 1,0 0-1,0-1 1,-1 1-1,1 0 0,0 0 1,0 0-1,0-1 1,0 1-1,-1 0 1,1 0-1,0 0 0,-1 0 1,1 1-1,-1-1 1,1 2-1,0 0 19,0 0 0,0 0-1,-1 0 1,1 0 0,-1 0-1,0 0 1,0 0-1,0 0 1,0 0 0,-1 0-1,1 0 1,-1 0 0,0 0-1,1 0 1,-2 0 0,1 0-1,0 0 1,0 0 0,-1 0-1,0-1 1,1 1 0,-1-1-1,0 1 1,0-1 0,-3 3-1,-2 2 109,-1 0 0,0 0 0,0 0 0,0-1 0,0-1 0,-14 8 0,18-11-159,-1-1-1,1 1 1,0-1-1,0 0 0,-1 0 1,1 0-1,-1-1 1,-5 1-1,9-1 8,0 0 0,0 0 0,0 0 0,0 0 0,0 0 0,0 0 0,0-1 0,0 1-1,0 0 1,0-1 0,0 1 0,0 0 0,0-1 0,0 1 0,0-1 0,1 1 0,-1-1 0,0 0 0,0 1 0,1-1 0,-1 0 0,0 1-1,1-1 1,-1 0 0,1 0 0,-1 0 0,1 0 0,-1 0 0,1 1 0,-1-1 0,1 0 0,0 0 0,0 0 0,-1 0 0,1 0 0,0 0-1,0 0 1,0 0 0,0 0 0,0 0 0,1-2 0,1-9-369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0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 16628,'-4'1'1928,"4"2"-944,0 0-384,9 1 1225,5 0-361,5-1-480,4 0-208,8-1-272,2-2-127,0 0-329,-1-2-160,-5-2-553,-4 0-319,-10-1 768,-9-2-152,-14 4-168</inkml:trace>
  <inkml:trace contextRef="#ctx0" brushRef="#br0" timeOffset="1">0 164 15611,'2'20'2097,"15"-9"-937,9-5-456,8-6 1649,11 0-769,3-7-496,4 0-184,-2-5-591,2 1-658,-11-4 377,-9 2-32,-12 0-176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9 13643,'12'-8'3559,"-12"14"-187,-12 21-994,-20 32-1427,-44 64 0,57-96-951,-2-2-1,0 0 1,-2-1-1,-35 30 1,57-53-83,1-1 0,-1 1 0,1-1 0,-1 1 0,1-1 0,-1 1 0,1-1 0,-1 1 0,0-1 0,1 0 0,-1 0 0,0 1 0,1-1 0,-1 0 0,0 0 0,1 0 0,-1 1 0,0-1 0,0 0 0,1 0 0,-1 0 0,0 0 0,1 0 0,-1-1 0,0 1 0,1 0 0,-1 0 0,0 0 0,0-1 0,1 1 0,-2-1 0,1 0-59,-1-1-1,1 0 1,0 1-1,0-1 1,0 0-1,0 0 1,0 0-1,0 1 1,1-1-1,-2-4 0,-3-14-753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2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17332,'2'0'1624,"6"4"-896,0 2-224,7 5 865,0 2-153,8 2-352,2-1-128,3 2-128,1-2-88,1 2-191,0-2-81,0-1-168,-4-3-152,-3 4-561,-2-2-407,-6-3 848,-2 2-144,-6 0-144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63 16163,'-7'3'2377,"-4"1"1872,20-5-2881,7-2-160,11-4-399,5 0-137,9-2-296,5-1-80,4 1-96,0 1-80,-4 2-392,-1 2-408,-10 0-2305,-6 2 2601,-13 2-328,-3 2-288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20604,'1'3'1809,"8"-3"-1177,4-1-216,9 1 864,7-2-296,11 1-383,5-2-161,5 2-152,0-1-168,-3 1-808,-4-2-16,-8-1 543,-8 1-151,-11-3-128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26 501 12787,'-6'8'1260,"4"-6"-832,0 1-1,0 0 1,0 0-1,0 0 0,0 0 1,0 0-1,1 0 0,-1 0 1,0 5-1,2-8-388,0 0 0,0 0 0,0 0 0,0 0-1,0 0 1,0 0 0,0 0 0,0 0 0,0 1 0,0-1-1,0 0 1,0 0 0,0 0 0,0 0 0,0 0 0,0 0-1,0 0 1,0 0 0,0 0 0,0 1 0,0-1 0,1 0-1,-1 0 1,0 0 0,0 0 0,0 0 0,0 0 0,0 0 0,0 0-1,0 0 1,0 0 0,0 0 0,0 0 0,1 0 0,-1 0-1,0 0 1,0 0 0,0 0 0,0 0 0,0 0 0,0 0-1,0 0 1,0 0 0,0 0 0,1 0 0,-1 0 0,0 0-1,0 0 1,0 0 0,0 0 0,0 0 0,0 0 0,0 0-1,1 0 1,8-5 863,11-7-256,-19 12-556,41-30 339,-2-2-1,-1-1 0,-1-2 1,-2-2-1,-2-1 1,-1-2-1,-2-1 0,-2-1 1,29-58-1,-32 41-157,-110 307-81,83-243-198,-1 1 0,1-1-1,0 1 1,1-1-1,-1 9 1,1-13 6,0 0 0,0-1 0,0 1 0,1 0 0,-1-1 0,0 1 0,0 0 0,0-1 0,0 1 0,1 0 0,-1-1 0,0 1 0,1 0 0,-1-1 0,0 1 0,1-1 0,-1 1 0,1 0 0,-1-1 1,1 1-1,-1-1 0,1 0 0,0 1 0,-1-1 0,1 1 0,-1-1 0,1 0 0,0 0 0,-1 1 0,1-1 0,0 0 0,-1 0 0,1 0 0,0 1 0,-1-1 0,1 0 0,0 0 0,0 0 0,-1 0 0,1-1 0,0 1 0,-1 0 0,1 0 0,0 0 0,-1 0 0,1-1 0,0 1 1,-1 0-1,1-1 0,0 1 0,-1 0 0,2-2 0,7-2-9,0-2 0,-1 1-1,1-1 1,-1 0 0,0-1 0,-1 0 0,1-1 0,5-8 0,51-69 26,-61 80-10,24-37 95,-2-1 1,25-59-1,-75 157 88,8-18-215,1 1-1,2 0 1,-14 60 0,27-95-43,1 0 1,-1 1 0,1-1-1,0 0 1,0 0 0,0 0-1,0 0 1,1 0 0,-1 1-1,2 2 1,-2-5 0,1 0 1,-1 0-1,1 0 0,0-1 0,-1 1 1,1 0-1,0 0 0,0 0 1,-1-1-1,1 1 0,0-1 0,0 1 1,0 0-1,0-1 0,0 1 0,-1-1 1,1 0-1,0 1 0,0-1 1,0 0-1,0 0 0,0 1 0,1-1 1,-1 0-1,0 0 0,0 0 1,0 0-1,0-1 0,0 1 0,0 0 1,0 0-1,0 0 0,1-1 0,5-2-147,0 1-1,0-1 0,0 0 0,-1-1 0,1 1 0,-1-2 0,0 1 0,10-10 0,9-9-552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12923,'-3'12'997,"0"-1"0,0 0 0,-8 15-1,6-16-304,1 0-1,0 1 0,1-1 0,0 1 1,-2 17-1,4-25-638,1 0-1,0-1 1,1 1 0,-1-1 0,0 1-1,1 0 1,0-1 0,-1 1 0,1-1-1,0 1 1,0-1 0,0 0 0,1 1-1,-1-1 1,1 0 0,-1 0 0,1 0-1,0 0 1,-1 0 0,1 0 0,0 0-1,0-1 1,1 1 0,-1-1 0,0 1-1,0-1 1,1 0 0,2 1-1,-1-1 37,-1 1-1,1-1 0,0 0 0,0-1 0,0 1 0,0-1 0,0 1 0,0-1 0,0 0 0,0-1 0,0 1 0,0-1 0,0 0 0,0 0 0,0 0 0,-1 0 0,1-1 0,0 1 0,-1-1 0,1 0 0,5-4 0,-6 4 23,0-1 0,0 1 0,0 0-1,0-1 1,-1 0 0,1 0 0,-1 1 0,0-1-1,0-1 1,0 1 0,0 0 0,0 0 0,-1-1-1,1 1 1,-1-1 0,0 1 0,0-1-1,-1 0 1,1 1 0,-1-1 0,1 0 0,-1 0-1,-1-5 1,1 7-76,-1 0-1,0 0 1,1 0-1,-1 0 1,0 0-1,0 0 1,0 0-1,-1 0 1,1 0-1,0 0 1,-1 0-1,1 1 1,-1-1-1,0 0 1,1 1-1,-1 0 1,0-1-1,0 1 1,0 0-1,0 0 1,0 0-1,0 0 1,0 0-1,-1 1 1,1-1-1,0 0 1,0 1-1,0 0 1,-1 0-1,1-1 1,-3 2-1,-3-1-115,1 0 1,0 0-1,0 1 1,0 0-1,0 0 1,0 1-1,0 0 0,-12 5 1,1 8-837,18-14 897,-1-1 1,1 0-1,-1 1 0,1-1 1,-1 1-1,1-1 0,-1 1 1,1-1-1,0 1 0,0 0 1,-1-1-1,1 1 0,0-1 1,0 1-1,-1 0 0,1-1 0,0 1 1,0-1-1,0 1 0,0 0 1,0-1-1,0 1 0,0 0 1,0-1-1,0 1 0,0 0 1,0-1-1,1 1 0,-1-1 1,1 2-1,11 2-402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13059,'0'1'109,"0"1"1,1-1-1,-1 1 1,0 0-1,1-1 1,0 0-1,-1 1 1,1-1-1,0 1 1,-1-1-1,1 0 1,0 1-1,0-1 1,0 0-1,0 0 1,0 0-1,1 0 1,-1 0-1,0 0 0,0 0 1,1 0-1,-1 0 1,1-1-1,-1 1 1,1 0-1,-1-1 1,1 1-1,-1-1 1,1 0-1,1 1 1,8 1 214,1-1 1,-1 0-1,14 0 0,-14-1-143,360-18 2727,-203 5-2221,757-7 245,-570 18-772,319-39-368,-426 21 165,-241 20 58,154-10 528,-171 7-778,0-1-1,0 0 1,0 0 0,-17-12 0,10 5 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16211,'-20'19'1095,"-60"57"1395,73-68-2194,0 1 0,0 0 1,0 0-1,1 1 0,1 0 0,0 0 0,-6 15 0,11-24-262,-1 1 0,1-1 0,-1 0 0,1 1 0,-1-1 0,1 1-1,0 0 1,0-1 0,0 1 0,0-1 0,0 1 0,0-1 0,0 1 0,1-1 0,-1 1 0,1-1 0,-1 1 0,1-1 0,-1 1 0,1-1 0,1 3 0,0-3-17,-1 1-1,1-1 1,-1 0 0,1 0-1,0 0 1,0 0 0,-1 0 0,1 0-1,0 0 1,0-1 0,0 1-1,0-1 1,0 1 0,3-1-1,8 1-24,0-1 0,0 0 0,0-1 0,15-4-1,-17 4 48,-2-1-55,24-2-27,-32 4 39,0 0 0,0 0 0,0 0 0,0 0-1,0 0 1,0 0 0,0 0 0,0 0 0,1 0 0,-1 1 0,0-1 0,0 0-1,0 1 1,0-1 0,0 1 0,0-1 0,0 1 0,0-1 0,-1 1 0,1 0-1,1 1 1,-2-2 2,1 1-1,-1 0 1,0 0-1,0 0 1,0 0-1,0 0 0,0-1 1,0 1-1,0 0 1,-1 0-1,1 0 1,0 0-1,0-1 1,-1 1-1,1 0 1,0 0-1,-1 0 0,1-1 1,-1 1-1,1 0 1,-1-1-1,1 1 1,-1 0-1,-1 0 1,-19 18 18,15-14 7,-15 13-1,-8 8-65,-1-2 1,-37 23 0,42-37-545,24-10 570,0 1 0,0-1 0,0 0 0,0 0 0,0 0 0,0 0 0,0 0 0,-1 0 0,1 0 0,0 0 0,0-1 0,0 1 0,0 0 1,0 0-1,0-1 0,0 1 0,0-1 0,0 1 0,0-1 0,-1-1 0,-2-8-260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50 16043,'0'-2'186,"0"1"-1,1 0 1,-1-1-1,0 1 0,1 0 1,-1 0-1,1-1 1,0 1-1,-1 0 1,1 0-1,0 0 0,0-1 1,0 1-1,0 0 1,-1 0-1,2 1 0,-1-1 1,0 0-1,0 0 1,0 0-1,0 1 0,0-1 1,1 0-1,1 0 1,37-11 1584,-34 11-1423,8-2-77,1 0 1,-1 2 0,0-1-1,1 2 1,-1 0 0,1 0 0,-1 2-1,0 0 1,19 5 0,-31-7-255,0 1 0,0-1 0,-1 1 0,1 0 0,0 0 0,0-1 0,-1 1 0,1 1 0,0-1 0,-1 0 0,1 0 0,-1 1 0,0-1 0,1 0-1,-1 1 1,0 0 0,0-1 0,0 1 0,0 0 0,1 2 0,-1-2-5,-1 1 0,1-1 0,-1 1-1,0 0 1,0-1 0,0 1-1,0-1 1,-1 1 0,1-1 0,-1 1-1,1-1 1,-1 1 0,-2 3 0,-3 8 2,-2-1 0,0 0 0,0-1 0,-14 16 0,14-18 3,-43 54 25,3-5 14,-79 128-1,127-187-53,-8 15 19,1-1 0,-7 19 0,13-30-16,0 0 1,0 0-1,0 0 0,0 0 0,1 1 1,-1-1-1,1 0 0,0 1 0,0-1 1,0 0-1,0 0 0,0 1 0,1-1 0,0 0 1,-1 0-1,1 0 0,1 1 0,0 2 1,-1-5-3,1 1 0,-1-1 0,1 1 0,-1-1 0,1 0 0,0 1 0,-1-1 1,1 0-1,0 0 0,0 0 0,0-1 0,0 1 0,0 0 0,-1-1 0,1 1 1,1-1-1,-1 1 0,0-1 0,3 0 0,43-4 21,-21-1 1,0-1 0,-1-2 0,0 0 0,48-24 1,-39 14 94,-1-2 0,58-44 1,-92 63-118,12-8 58,0-1 0,-1 0-1,10-13 1,-19 21-43,0 0 0,0 0 0,0 0 0,-1-1 0,1 1 0,-1 0 0,0-1 0,1 0 0,-1 1 0,0-1 0,-1 0 0,1 1 0,0-1 0,-1 0 0,0 0 0,1 0 0,-1 1 0,0-1 0,0 0 0,-1 0 0,1 0 0,-1 0 0,0-3 0,-1 4-8,1 0 1,0 0-1,-1 0 0,1 0 1,-1 0-1,0 0 0,0 1 0,0-1 1,1 1-1,-1-1 0,-1 1 0,1 0 1,0 0-1,0 0 0,0 0 1,-1 0-1,1 0 0,0 1 0,-1-1 1,1 1-1,-1-1 0,-2 1 0,-8-1 26,0 1 0,-23 2 0,34-2-31,-16 2 12,0 1 0,0 1 1,-18 6-1,26-7-188,1 0-1,1 1 1,-1 0-1,0 1 0,1 0 1,0 0-1,-11 9 1,8 1-754,9-8 401,2-6 511,0-1-1,0 0 1,0 0-1,0 0 1,0 0-1,0 0 1,1 1 0,-1-1-1,0 0 1,0 0-1,0 0 1,0 0-1,0 0 1,1 0-1,-1 0 1,0 0 0,0 0-1,0 0 1,0 0-1,1 0 1,-1 0-1,0 1 1,0-1-1,0 0 1,0 0 0,1-1-1,-1 1 1,0 0-1,0 0 1,0 0-1,0 0 1,1 0-1,-1 0 1,0 0-1,0 0 1,0 0 0,0 0-1,1 0 1,-1-1-1,14-7-633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21 382 16628,'-19'16'2090,"19"-15"-2056,0-1 0,0 0 0,0 0 0,-1 0 0,1 0 1,0 0-1,0 1 0,0-1 0,0 0 0,0 0 0,0 0 1,0 1-1,0-1 0,0 0 0,-1 0 0,1 0 0,0 0 0,0 1 1,0-1-1,0 0 0,0 0 0,0 0 0,0 1 0,0-1 0,0 0 1,1 0-1,-1 0 0,0 1 0,0-1 0,0 0 0,0 0 1,0 0-1,0 0 0,0 1 0,0-1 0,14 0 1154,14-7-221,-1-1 0,0-2-1,39-18 1,-40 16-605,35-16 498,97-63 0,-121 66-695,-1-1 0,-2-2-1,49-52 1,-53 39-74,-18 24-16,-9 14-16,-2 5 20,-19 62-20,9-33-23,-5 37 0,12-58-72,1 0 1,0-1 0,1 1-1,0 0 1,1 0-1,0 0 1,1 0 0,2 10-1,-2-17-27,-1 0-1,0 0 1,1-1-1,-1 1 1,1-1-1,0 1 1,0-1-1,0 0 0,0 0 1,0 1-1,1-1 1,-1-1-1,0 1 1,1 0-1,0-1 1,-1 1-1,1-1 1,0 0-1,0 0 1,0 0-1,0 0 0,0 0 1,0-1-1,0 1 1,0-1-1,0 0 1,3 0-1,20 0-299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3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0 271 11362,'5'-30'1378,"-4"15"-322,2 1-1,-1-1 1,2 1 0,6-16 0,-10 30-1004,0 0 1,0 0-1,0 1 1,0-1-1,0 0 1,0 0 0,0 0-1,0 0 1,0 1-1,0-1 1,0 0 0,1 0-1,-1 0 1,0 0-1,0 0 1,0 0-1,0 0 1,0 1 0,1-1-1,-1 0 1,0 0-1,0 0 1,0 0 0,0 0-1,0 0 1,1 0-1,-1 0 1,0 0-1,0 0 1,0 0 0,0 0-1,1 0 1,-1 0-1,0 0 1,0 0 0,0 0-1,0 0 1,1 0-1,-1 0 1,0 0-1,0 0 1,0 0 0,0-1-1,1 1 1,-1 0-1,0 0 1,0 0 0,0 0-1,0 0 1,0 0-1,0 0 1,1-1-1,-1 1 1,0 0 0,0 0-1,0 0 1,0 0-1,0-1 1,3 16 901,2 77 829,9 96-657,-8-146-1044,1-1 1,18 59 0,-24-99-83,1 9 5,2-1 1,-1 0-1,10 15 0,-13-22-4,1-1 1,-1 0-1,1 0 1,0 0-1,-1 0 1,1 1-1,0-1 0,0 0 1,0 0-1,0-1 1,0 1-1,0 0 0,0 0 1,0 0-1,1-1 1,-1 1-1,0 0 1,0-1-1,1 1 0,-1-1 1,0 0-1,1 1 1,-1-1-1,0 0 0,1 0 1,-1 0-1,0 0 1,1 0-1,-1 0 1,1 0-1,-1 0 0,0-1 1,1 1-1,-1 0 1,2-2-1,1 0 10,-1-1 0,1 0 0,-1 1 0,0-2 0,0 1 0,0 0 0,0 0 0,0-1 0,-1 0 0,1 1 0,-1-1 0,0 0 0,2-7 0,4-9 70,6-33 1,-8 33-32,7-35 156,10-100 1,-10-59 120,-13 206-320,0 4-8,0 0 1,0 0 0,1 0-1,-1 0 1,1 0 0,0 0-1,2-4 1,-3 7-1,1 0-1,-1 0 1,1 1 0,-1-1 0,1 1-1,0-1 1,0 0 0,-1 1-1,1-1 1,0 1 0,0 0-1,-1-1 1,1 1 0,0 0 0,0-1-1,0 1 1,0 0 0,-1 0-1,1 0 1,0 0 0,0 0-1,0 0 1,0 0 0,0 0 0,0 0-1,-1 0 1,1 0 0,0 0-1,0 1 1,0-1 0,0 0-1,-1 1 1,1-1 0,0 0-1,0 1 1,0-1 0,0 2 0,19 6-9,0-1 0,1 0 1,-1-2-1,1 0 0,0-2 1,1 0-1,-1-1 0,1-1 1,-1-1-1,0-1 0,38-7 1,-3-3 11,-1-4 0,0-1 1,61-29-1,-96 36-9,-15 6 2,-1 1 1,1-1 0,0 1 0,0 0 0,0 1-1,1-1 1,-1 1 0,0 0 0,11-1 0,-16 2 2,1 1 1,-1-1-1,1 0 1,-1 0-1,1 0 1,-1 0 0,1 1-1,-1-1 1,0 0-1,1 0 1,-1 1-1,1-1 1,-1 0 0,0 1-1,1-1 1,-1 0-1,0 1 1,0-1 0,1 1-1,-1-1 1,0 0-1,0 1 1,1-1-1,-1 1 1,0-1 0,0 1-1,0-1 1,0 1-1,0 19-26,-11 19 2,11-37 26,-25 59-60,18-44-256,0-1 0,0 1-1,2 1 1,0-1-1,-5 34 1,10-50 256,0 1 1,0-1 0,0 1-1,0 0 1,1-1-1,-1 1 1,0-1 0,1 0-1,-1 1 1,1-1-1,-1 1 1,2 1 0,3 5-432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17308,'0'0'64,"0"0"0,0-1 1,0 1-1,0 0 0,1 0 1,-1 0-1,0-1 0,0 1 1,0 0-1,0 0 0,0 0 0,0 0 1,1 0-1,-1-1 0,0 1 1,0 0-1,0 0 0,0 0 1,1 0-1,-1 0 0,0 0 1,0 0-1,0 0 0,1 0 1,-1 0-1,0-1 0,0 1 1,1 0-1,-1 0 0,0 0 0,0 0 1,0 0-1,1 1 0,-1-1 1,0 0-1,0 0 0,0 0 1,1 0-1,-1 0 0,0 0 1,0 0-1,0 0 0,1 1 0,4 10 1556,-1 22 133,-4-31-1482,3 86 1413,-3-52-1411,6 51 0,-5-85-267,-1 0 0,0 0 0,1 1 0,-1-1 0,1 0 0,0 0 0,0 0 1,0 0-1,0 0 0,0 0 0,0 0 0,1 0 0,1 2 0,-3-4-2,1 1-1,0-1 1,0 1-1,0-1 1,0 0-1,0 1 1,0-1-1,0 0 1,0 0 0,-1 1-1,1-1 1,0 0-1,0 0 1,0 0-1,0 0 1,0 0-1,0-1 1,0 1-1,0 0 1,0 0 0,0-1-1,0 1 1,0 0-1,0-1 1,0 1-1,-1-1 1,1 1-1,0-1 1,0 0-1,-1 1 1,2-2 0,8-6 45,-1-1-1,0 0 1,13-18 0,-13 16 6,1 0-1,15-14 0,-24 24-49,1 0-1,-1 0 0,0 0 1,0 0-1,0 0 0,1 0 1,-1 1-1,0-1 0,1 0 1,-1 1-1,1-1 0,-1 1 1,1 0-1,-1 0 1,0-1-1,1 1 0,-1 0 1,4 0-1,-4 1-3,0-1 1,0 1-1,0-1 0,0 1 1,0-1-1,0 1 0,-1 0 1,1-1-1,0 1 0,0 0 1,0 0-1,-1 0 0,1 0 1,0 0-1,-1 0 0,1 0 1,-1 0-1,1 0 0,-1 0 1,1 0-1,-1 0 0,0 0 1,0 0-1,1 2 0,1 19-205,-1-1 0,-1 1 0,-4 30 0,5-72 29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19812,'0'9'1705,"7"-2"-1145,7-1-240,13-3 784,5 0-288,11-5-352,4-1-232,6-3-376,-1 1-272,-6-2-696,-6 1-64,-13-1 832,-3 4-256,-14 3-289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16195,'20'16'2057,"5"-2"-1225,6-6-344,4-3 1209,6-2-689,2-1-328,0-5-1040,0-6-2089,2-9 2225,-5-3-392,-6 0-280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2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21 15107,'-3'-14'1882,"1"7"1786,-5 16-1669,-23 40-293,15-25-1392,0 0 0,1 2-1,-10 27 1,24-51-308,-1-1 0,0 1 0,1-1 0,-1 1 0,1-1 0,-1 1 0,1-1 0,0 1 0,0 0 0,0-1 0,0 1 0,0 0 0,0-1 0,0 1 0,0-1 0,1 1 0,-1 0 0,0-1 0,1 1 0,0-1 0,-1 1 0,1-1 0,0 1 0,0-1 0,0 0 0,0 1 0,2 1 0,1 0-14,0-1-1,0 1 1,1-1 0,0 0 0,-1-1-1,1 1 1,8 1 0,-1 0-7,0 1-15,-1-1-1,1 2 1,-1 0-1,0 0 1,-1 1-1,0 0 1,0 1-1,0 0 1,14 14 0,-21-18 20,0 0 1,0 1 0,0-1-1,0 1 1,-1-1 0,1 1-1,-1 0 1,0 0 0,0 0-1,0 0 1,-1 1 0,0-1-1,0 0 1,0 1 0,0-1-1,0 0 1,-1 1 0,0-1 0,0 1-1,0-1 1,-1 1 0,1-1-1,-1 1 1,0-1 0,0 0-1,-1 0 1,1 1 0,-1-1-1,-3 5 1,2-4-14,0-1 0,0 1 0,-1-1 0,1 0-1,-1 0 1,0 0 0,0 0 0,-1-1 0,1 0 0,-1 0 0,1 0 0,-1 0 0,0-1 0,0 0-1,-10 3 1,11-4-43,1 0-1,0 0 0,0-1 0,-1 1 1,1-1-1,0 0 0,-1 0 1,1 0-1,0 0 0,-1-1 0,1 1 1,0-1-1,0 0 0,-1 0 1,1 0-1,0-1 0,0 1 0,0-1 1,0 1-1,0-1 0,1 0 1,-1 0-1,1 0 0,-1-1 0,1 1 1,0-1-1,-3-2 0,-16-34-289,5-13-117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15883,'26'-3'1857,"4"3"-1073,6 0-344,3-3 888,1 0-479,1 0-929,5-1-441,-4-3 433,-5-2-240,-4 1-216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13979,'-9'14'1172,"1"-3"-566,1 0 0,0 0 1,1 1-1,0 0 1,1 0-1,0 0 1,1 1-1,-4 21 0,8-31-568,0 1 0,1-1 0,-1 1 0,1-1 0,0 0-1,0 1 1,0-1 0,1 0 0,-1 0 0,1 1 0,0-1 0,-1 0-1,1-1 1,1 1 0,4 5 0,5 5 13,27 21-1,-22-20-16,-4-3-30,0 1 0,-1 0 0,0 1 0,-1 1 0,0 0 0,15 27 0,-24-36-2,1 0 1,-1 1 0,0-1 0,0 1-1,0-1 1,-1 1 0,0 0 0,0 0 0,0 0-1,-1-1 1,0 1 0,0 0 0,-1 0-1,1 0 1,-1 0 0,0-1 0,-1 1 0,0 0-1,1-1 1,-2 1 0,1-1 0,-1 0-1,-6 10 1,0-3 123,0 0 0,-1 0-1,-1-1 1,0-1 0,-13 11 0,17-16 20,1 0 1,-2-1 0,1 1 0,0-1-1,-1-1 1,0 1 0,0-2 0,0 1-1,0-1 1,-14 3 0,21-5-108,-1 0 0,1 0-1,-1 0 1,0 1 0,1-1 0,-1-1 0,1 1 0,-1 0 0,1 0 0,-1-1 0,0 1-1,1-1 1,-1 1 0,1-1 0,0 1 0,-1-1 0,1 0 0,-1 0 0,1 0 0,0 0-1,0 0 1,-3-2 0,3 1-11,1 0 0,-1 0 0,0 0 0,0 0 0,1 0 0,-1 0 0,1 0 0,0 0 0,0 0 0,-1 0 0,1 0-1,0 0 1,1 0 0,-1 0 0,1-3 0,1-5-11,1 0-1,0 0 0,1 0 0,0 0 0,10-15 1,12-12-54,2 0 1,1 1 0,2 2 0,38-32-1,-27 26 245,65-81 0,-103 116-140,0-1 1,0 0-1,-1 0 0,1-1 0,-1 1 0,-1-1 0,1 1 0,1-12 0,-3 17-47,-1-1 1,0 0-1,0 0 0,0 1 1,0-1-1,0 0 1,0 0-1,0 0 0,-1 1 1,1-1-1,-1 0 1,1 1-1,-1-1 0,0 0 1,0 1-1,1-1 1,-1 1-1,0-1 0,-1 1 1,1 0-1,0-1 1,0 1-1,0 0 0,-1 0 1,1 0-1,-1 0 1,1 0-1,-1 0 0,1 0 1,-1 0-1,1 0 1,-1 1-1,0-1 0,1 1 1,-1-1-1,0 1 1,0 0-1,-2 0 0,-5-1 18,0 0-1,0 0 1,0 2-1,0-1 1,0 1-1,0 0 1,0 1-1,-14 4 1,18-5-263,-1 1 1,1 0-1,0 0 1,0 1-1,0-1 1,0 1-1,0 0 1,1 1-1,-1-1 1,1 1-1,0-1 1,0 1-1,0 1 1,-6 8-1,10-13 194,0 1 0,-1-1 0,1 0 0,0 1 0,0-1 0,0 0 0,-1 1 0,1-1 0,0 1 0,0-1 0,0 0 0,0 1 0,0-1 0,0 1 0,0-1 0,0 1-1,0-1 1,0 0 0,0 1 0,0-1 0,0 1 0,1-1 0,-1 0 0,0 1 0,0-1 0,0 0 0,0 1 0,1-1 0,-1 0 0,0 1 0,0-1 0,1 0 0,-1 1-1,0-1 1,1 0 0,-1 1 0,0-1 0,1 0 0,12 4-815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24 18476,'-1'5'302,"1"1"0,-1-1 0,0 0 0,-1 0 0,1 1 0,-1-1 0,0 0 0,-1 0 0,1 0 0,-1-1 0,-3 6 1,-10 20 833,13-23-999,0 0 0,1 0 1,0 0-1,0 0 0,1 1 0,0-1 1,-1 11-1,2-15-137,1 0-1,-1-1 1,1 1 0,-1-1 0,1 0-1,0 1 1,0-1 0,0 1-1,0-1 1,0 0 0,0 0 0,1 1-1,-1-1 1,1 0 0,0-1 0,-1 1-1,1 0 1,0 0 0,0-1-1,0 1 1,0-1 0,1 1 0,-1-1-1,0 0 1,3 1 0,12 4-110,-1-1 0,1 0 0,21 2-1,-18-4-54,0 2 1,33 11-1,-49-15 141,1 1 1,-1 0 0,1 1 0,-1-1 0,0 1-1,0 0 1,0 0 0,0 0 0,-1 0-1,1 1 1,-1 0 0,0-1 0,0 1-1,0 0 1,4 9 0,-6-10 45,0 0 1,0 1-1,0 0 0,-1-1 1,1 1-1,-1-1 0,0 1 1,0 0-1,0-1 0,0 1 1,-1 0-1,1-1 0,-1 1 1,0-1-1,0 1 0,0-1 1,-1 1-1,1-1 0,-1 0 1,0 0-1,0 0 0,0 0 1,-3 4-1,-3 2 150,0 1 0,-1-2 0,0 1 0,-1-1 0,-15 10 0,16-12-91,0 0 0,-1-1 0,1-1-1,-1 0 1,0 0 0,0-1 0,-19 4 0,25-6-134,1 0 0,-1-1 0,1 0 0,-1 0 0,1 0 0,-1 0 0,1 0 0,-1-1 0,1 1 0,-1-1 0,1 0 0,-1 0 1,1-1-1,0 1 0,0 0 0,0-1 0,0 0 0,0 0 0,0 0 0,0 0 0,0 0 0,1-1 0,-1 1 0,1-1 0,0 0 0,-4-5 0,2 1-38,1 0 0,0 0-1,-4-13 1,-3-32-417</inkml:trace>
  <inkml:trace contextRef="#ctx0" brushRef="#br0" timeOffset="1">124 7 15147,'33'-3'1961,"8"1"-985,2 2-384,7-1 1600,2 1-943,2 1-785,-2 2-520,-3-3 184,-5 0-104,-11 6-184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4:0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43 139 17108,'9'-2'502,"-5"2"-365,-1-1 0,0 1-1,1-1 1,-1 0 0,0 0-1,0 0 1,0-1 0,0 1-1,0-1 1,0 1 0,0-1-1,5-4 1,8-8 768,-9 8-705,0 0-1,0-1 0,10-11 1,-16 16-196,0 0 0,1 0 1,-1 0-1,0 0 0,0 0 1,0 0-1,0 0 0,-1 0 1,1 0-1,0-1 0,-1 1 1,0 0-1,1-1 0,-1 1 1,0 0-1,0-1 0,-1 1 1,1 0-1,-1-4 1,1 5-3,-1 0 0,1 0 1,0 0-1,-1 0 1,1 0-1,-1 0 1,1 0-1,-1 0 1,1 0-1,-1 0 1,0 1-1,1-1 1,-1 0-1,0 0 1,0 1-1,1-1 1,-1 1-1,0-1 1,0 1-1,0-1 1,0 1-1,0-1 1,-2 0-1,1 1 5,0 0 0,0 0 0,-1 0 0,1 0 0,0 0 0,0 0 0,-1 1 0,1-1 0,0 1 0,-3 0 0,-2 2 13,0 0 1,0 1 0,0-1-1,1 1 1,-9 7 0,8-5-10,1 0 1,0 1-1,0-1 1,0 1-1,1 1 1,0-1-1,0 1 1,1-1 0,0 1-1,1 1 1,-3 7-1,5-13-10,0 1 1,0-1-1,0 0 0,1 0 0,0 1 0,-1-1 0,1 0 0,0 1 0,1-1 1,-1 0-1,1 0 0,-1 1 0,1-1 0,0 0 0,0 0 0,0 0 1,1 0-1,-1 0 0,1 0 0,-1 0 0,1 0 0,0-1 0,0 1 0,1-1 1,-1 1-1,0-1 0,1 0 0,-1 0 0,1 0 0,0 0 0,0-1 1,5 3-1,3 1 4,1-1 1,-1 0 0,1-1 0,0-1 0,0 0 0,0 0-1,0-1 1,1-1 0,-1 0 0,16-2 0,5-2 23,-1-2 0,51-14 1,16-17 78,-47 16 82,-53 22-152,0 0 0,0 0-1,0 0 1,0 0-1,0 0 1,0 1-1,0-1 1,0 0 0,1 0-1,-1 1 1,0-1-1,1 0 1,-1 1 0,1-1-1,-1 1 1,1-1-1,-1 3 1,1-3-25,0 0 0,0 0 0,0 0 0,0 0 0,0 0 0,0 0 0,0 0 0,0 0 0,0-1 0,0 1 0,1 0 0,-1 0 0,0 0 0,1 0 1,-1 0-1,1 0 0,-1-1 0,0 1 0,1 0 0,0 0 0,-1-1 0,1 1 0,-1 0 0,1-1 0,0 1 0,0-1 0,-1 1 0,1-1 0,0 1 0,0-1 0,0 1 0,-1-1 0,1 0 0,0 1 0,0-1 1,0 0-1,1 0 0,11 2 46,-1-2 1,1 1-1,-1-2 1,0 1-1,1-2 0,19-4 1,74-25 34,-91 25-72,28-9 18,-27 8-27,-1 1 0,1 1 0,0 0 0,0 1 1,1 1-1,24-1 0,-40 4-12,0 0 0,1 0 0,-1 0 0,0 0 0,1 0 0,-1 1 0,0-1 0,0 0 0,1 1 0,-1-1 0,0 1 0,0 0 0,0-1 0,0 1 0,0 0 0,0 0 0,0 0 0,0 0 0,0-1 0,0 1 0,0 0 0,0 1 0,-1-1 0,1 0 0,0 0 0,-1 0 0,1 0 0,-1 1 0,1-1 0,-1 0 0,0 0 0,1 1 0,-1-1 0,0 0 0,0 0 0,0 1 0,0-1 0,0 0 0,0 1 0,-1 0 0,0 10 9,-1-1 1,0 0-1,-8 22 1,4-11 0,4-17-4,-3 16-177,0 0 0,1 0 1,1 0-1,1 0 0,0 28 0,2-48 156,0 0 1,0 0-1,0 0 0,1 0 0,-1 0 0,0 0 0,0 0 1,1-1-1,-1 1 0,0 0 0,1 0 0,-1 0 0,1 0 1,-1 0-1,1 0 0,-1-1 0,1 1 0,0 0 0,-1 0 1,1-1-1,0 1 0,0 0 0,-1-1 0,1 1 0,0-1 0,0 1 1,0-1-1,0 0 0,0 1 0,0-1 0,1 1 0,14-5-256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20212,'8'6'1753,"4"-5"-1241,4-1-272,7 0 736,6 0-208,2 1-808,4-1-368,-1 0 344,2-1-80,4-2-144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 19444,'-1'-1'90,"0"1"-1,1-1 0,-1 1 1,1-1-1,-1 1 1,1 0-1,-1-1 0,0 1 1,1 0-1,-1 0 1,0 0-1,1-1 1,-1 1-1,0 0 0,0 0 1,1 0-1,-1 0 1,0 0-1,1 0 0,-1 0 1,0 0-1,1 1 1,-1-1-1,0 0 0,0 1 1,-21 4 264,9 1-100,0 0 0,1 1 0,-1 1 0,1-1-1,1 2 1,0 0 0,0 0 0,0 1-1,1 0 1,-11 16 0,11-13-181,0 0 0,2 1 0,0 0-1,0 0 1,1 0 0,1 1 0,0 1 0,-6 29 0,10-40-53,2 1 0,-1-1 0,1 0 0,-1 1 0,2-1 0,-1 1 1,0-1-1,1 1 0,0-1 0,1 0 0,-1 1 0,1-1 0,0 0 0,0 0 0,0 0 1,1 0-1,0-1 0,0 1 0,0-1 0,0 0 0,1 1 0,0-1 0,0-1 0,7 7 1,-3-5-13,0 0 1,1-1-1,-1 1 1,1-1-1,0-1 1,0 0 0,0 0-1,0-1 1,1 0-1,-1-1 1,1 0-1,-1 0 1,14-1 0,-7-1 3,-1-1 1,1 0 0,0-1 0,18-6-1,-29 7 0,1 0-1,-1 0 0,0 0 0,0 0 1,0-1-1,-1 0 0,1 0 1,-1 0-1,1 0 0,-1-1 0,0 0 1,0 0-1,0 0 0,-1 0 0,5-9 1,-6 11-6,-1 0 1,-1 0 0,1 0-1,0 0 1,0 0 0,-1-1 0,1 1-1,-1 0 1,0 0 0,0-1-1,0 1 1,0 0 0,0 0 0,0-1-1,-1 1 1,1 0 0,-1 0-1,1-1 1,-1 1 0,0 0 0,0 0-1,0 0 1,0 0 0,0 0-1,0 0 1,-1 0 0,1 1 0,-1-1-1,1 0 1,-1 1 0,0-1-1,1 1 1,-1 0 0,0-1-1,0 1 1,-4-2 0,-4-2-3,0 0-1,-1 1 1,1 1 0,-1-1 0,0 1 0,-13-1-1,13 2-229,0 0 0,-1 1-1,1 1 1,0 0-1,0 0 1,-1 1-1,1 1 1,-14 3 0,15 0-1114,14-2 234,19-1-62,5-5 327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16388,'-11'4'511,"0"0"1,0 0 0,0 1 0,0 1 0,1 0-1,0 0 1,0 1 0,0 0 0,-10 10 0,16-13-400,0 0 0,1 0 0,-1 0 0,0 0 0,1 0 0,0 1 0,0-1 0,1 1 0,-1 0 0,1 0 0,0 0 0,0 0 0,1 1 0,-1-1 0,1 0 0,0 1 0,1-1 0,-1 0 0,1 1 0,0-1 0,0 1 0,2 6 0,-1-9-95,0 1-1,1 0 1,0 0-1,-1 0 1,1-1-1,0 1 0,1-1 1,-1 1-1,1-1 1,-1 0-1,1 0 1,0 0-1,0-1 0,0 1 1,1 0-1,-1-1 1,0 0-1,1 0 1,0 0-1,-1-1 0,1 1 1,0-1-1,0 1 1,0-1-1,0-1 1,7 2-1,-1-1-7,0-1 0,0 1 0,0-2 0,0 1 0,1-2 0,-2 1 0,1-1 0,0-1 0,17-6 0,-12 3 13,0-2 0,0 0 0,-1 0-1,24-19 1,-34 23-14,1 1 0,-1-1 1,0 0-1,0-1 0,0 1 0,0-1 0,-1 0 0,0 1 0,0-1 0,0-1 0,0 1 0,-1 0 0,0-1 0,0 1 0,-1-1 0,1 0 1,0-6-1,-3 9-5,1 0 1,0 1 0,-1-1 0,1 0 0,-1 1 0,0-1 0,0 0-1,0 1 1,0-1 0,0 1 0,0 0 0,-1-1 0,1 1-1,-1 0 1,0 0 0,0 0 0,1 0 0,-1 0 0,-1 0 0,1 0-1,0 1 1,0-1 0,-1 1 0,1 0 0,-1-1 0,1 1-1,-1 0 1,1 0 0,-1 1 0,-3-1 0,-5-2-35,-1 0 1,0 2-1,0-1 1,0 2-1,-20 0 1,23 1-138,1 0 1,-1 0 0,-13 5-1,20-6 53,0 1 1,0-1-1,0 1 0,0 0 0,0 0 0,0 0 0,1 0 0,-1 0 0,0 0 0,1 0 1,-1 1-1,1-1 0,-1 1 0,1-1 0,-1 1 0,1-1 0,0 1 0,0 0 0,0 0 1,-2 3-1,3-4 82,0-1 0,0 1 0,0 0 0,0-1 1,0 1-1,0 0 0,0-1 0,0 1 0,0 0 0,0-1 1,0 1-1,1 0 0,-1-1 0,0 1 0,0-1 1,1 1-1,-1 0 0,0-1 0,1 1 0,-1-1 0,0 1 1,1-1-1,-1 1 0,1-1 0,-1 1 0,1-1 0,-1 0 1,1 1-1,-1-1 0,1 0 0,0 1 0,-1-1 1,1 0-1,-1 0 0,2 1 0,16 6-778</inkml:trace>
  <inkml:trace contextRef="#ctx0" brushRef="#br0" timeOffset="1">681 9 18932,'-24'16'977,"1"2"-1,-37 36 0,55-49-843,0 0 0,0 1 0,1 0 0,0-1 0,0 2 0,0-1 0,1 0 0,0 1 0,0-1 0,0 1 0,1 0 0,0 0 0,0 0 0,1 0 0,0 1 0,0 11 0,1-16-103,1 1-1,-1 0 0,1-1 1,0 1-1,0-1 0,0 1 1,1-1-1,-1 1 0,1-1 0,0 0 1,0 0-1,0 0 0,0 0 1,1 0-1,-1 0 0,1-1 0,-1 1 1,1-1-1,0 1 0,0-1 1,0 0-1,1 0 0,-1-1 0,0 1 1,1-1-1,-1 1 0,1-1 1,-1 0-1,1-1 0,0 1 0,6 0 1,-2 0-3,1 0 0,0-1 0,-1 0 1,1-1-1,0 0 0,-1 0 0,1-1 0,-1 0 1,1 0-1,-1-1 0,0 0 0,13-7 0,-14 5 38,0 0-1,0-1 0,0 1 0,0-2 0,-1 1 1,0-1-1,0 0 0,-1 0 0,0-1 0,0 1 1,0-1-1,-1 0 0,4-12 0,-7 16-44,1 0 0,-1 0 0,0 0 0,0 0 0,-1-1 0,1 1 0,-1 0 0,0 0 0,0-1 0,0 1 0,-1 0 0,1-1 0,-1 1 0,0 0 0,0 0 0,-1 0 0,1 0 0,-1 0 0,0 0-1,0 0 1,0 1 0,-1-1 0,1 0 0,-1 1 0,0 0 0,0 0 0,0 0 0,0 0 0,-6-3 0,1 0-385,-1 1-1,0 1 1,0-1 0,0 2-1,-1-1 1,1 1 0,-1 1 0,0-1-1,0 2 1,0-1 0,0 2-1,0-1 1,0 1 0,-18 3-1,4 3-701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14531,'6'4'309,"-1"-1"-1,1 1 1,0-1 0,0-1-1,0 1 1,1-1-1,-1 0 1,13 2 0,-5-1-9,23 5 209,0-1 0,1-2 0,55 0-1,114-11 544,-193 5-993,629-59 1313,-305 23-1066,1010-47 138,-1252 84-403,125-6 957,-247-7-2328,-12 0 703,19 10 169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60 17628,'1'-4'284,"0"0"0,0 0 0,-1-1 0,0 1-1,0 0 1,0 0 0,-1-7 0,1 10-219,-1-1 0,1 1 1,-1 0-1,1 0 0,-1 0 0,1 0 0,-1 1 0,0-1 0,0 0 0,1 0 0,-1 0 0,0 0 0,0 1 0,0-1 0,0 0 0,0 1 0,0-1 0,0 1 0,0-1 1,0 1-1,0-1 0,0 1 0,0 0 0,0-1 0,0 1 0,0 0 0,-1 0 0,1 0 0,0 0 0,0 0 0,0 0 0,0 0 0,-2 1 0,-3 0 5,1 0 0,0 1 0,0 0 0,0 0 0,0 0 0,0 0-1,1 1 1,-1 0 0,1 0 0,-1 0 0,1 0 0,0 1-1,0 0 1,1-1 0,-7 9 0,-1 3-65,1-1 0,1 2 0,-12 22 0,18-30 0,-1 1 0,1-1-1,0 0 1,1 1 0,-3 14 0,5-20-2,0 0-1,-1 1 1,1-1 0,1 1 0,-1-1 0,0 1-1,1-1 1,0 0 0,0 1 0,0-1-1,0 0 1,0 0 0,1 1 0,-1-1-1,1 0 1,0-1 0,3 5 0,47 46 61,-32-34-29,32 39 1,-47-52-28,0 1 0,-1-1 0,0 1 0,0 0 0,-1 1 0,0-1 0,0 1 0,-1-1 1,0 1-1,2 14 0,-4-17 39,0 0 0,0 0-1,-1 0 1,0 0 0,0 0 0,0 0 0,0 0 0,-1 0 0,0-1 0,0 1 0,0-1 0,-1 1 0,1-1 0,-1 0 0,0 0 0,0 0-1,-1-1 1,1 1 0,-1-1 0,1 1 0,-1-1 0,0 0 0,-1-1 0,1 1 0,0-1 0,-1 1 0,1-2 0,-1 1 0,0 0 0,0-1-1,0 0 1,1 0 0,-1 0 0,0-1 0,0 1 0,-10-2 0,12 1-23,0-1 0,1 0 1,-1 0-1,0 0 0,1 0 0,-1 0 1,1 0-1,0-1 0,-1 1 0,1-1 0,0 0 1,0 1-1,0-1 0,0 0 0,0 0 0,0-1 1,1 1-1,-1 0 0,1-1 0,-1 1 1,1 0-1,0-1 0,0 0 0,0 1 0,0-1 1,0 0-1,1 1 0,-1-1 0,1 0 0,0-3 1,-1-4-18,1 0 1,0 0 0,1 1-1,0-1 1,1 0 0,0 0 0,3-12-1,1 7-16,0 0 0,1 0 0,1 0 0,0 0 0,1 1 0,0 1 0,19-21 0,6-1 25,48-38 0,-27 25 186,-51 45-156,-1 0 0,1-1-1,-1 1 1,0-1 0,0 0 0,0 0 0,-1 0 0,1-1 0,-1 1 0,0-1 0,2-9 0,-3 13-30,-1-1 1,0 0-1,0 0 0,0 0 0,0 0 1,0 0-1,0 1 0,0-1 0,-1 0 1,1 0-1,-1 0 0,0 0 0,1 1 1,-1-1-1,0 0 0,0 1 0,0-1 1,0 1-1,0-1 0,0 1 1,-1-1-1,1 1 0,0 0 0,-1-1 1,1 1-1,-1 0 0,1 0 0,-1 0 1,0 0-1,1 1 0,-1-1 0,0 0 1,-2 0-1,-6-3 18,0 1 1,0 1-1,0-1 1,0 2-1,-16-2 1,21 3-113,-1 0 1,1 0-1,0 0 0,0 1 1,-1 0-1,1 0 0,0 0 0,0 1 1,0-1-1,0 1 0,0 1 1,-6 2-1,11-4-6,-1-1 0,0 1 0,0-1-1,1 1 1,-1-1 0,1 1 0,-1-1 0,0 1 0,1-1 0,-1 1-1,1 0 1,-1-1 0,1 1 0,0 0 0,-1-1 0,1 1 0,0 0-1,-1 0 1,1-1 0,0 1 0,0 0 0,0 0 0,-1 0 0,1 0 0,0-1-1,0 1 1,0 0 0,1 0 0,-1 0 0,0-1 0,0 1 0,0 0-1,0 0 1,1 0 0,-1-1 0,0 1 0,1 0 0,-1-1 0,1 1-1,0 1 1,2 1-145,-1 0-1,1-1 0,0 1 0,0-1 0,0 1 1,0-1-1,4 2 0,12 7-801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8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23 17156,'-10'6'457,"0"0"0,0 0-1,0 2 1,1-1 0,0 1 0,1 0 0,0 1 0,0 0 0,1 0 0,0 1 0,0 0 0,-5 13 0,4-9-252,2 0 0,0 1 0,1 0 1,0 1-1,2-1 0,-1 1 0,2-1 0,-1 26 1,3-35-135,0 0 1,0 0-1,1 0 1,0 0-1,0 0 1,0 0-1,1 0 1,0-1-1,0 1 1,5 8-1,-6-12-33,1 1-1,0 0 0,0 0 1,1-1-1,-1 1 0,1-1 1,-1 0-1,1 0 1,0 0-1,-1 0 0,1 0 1,0 0-1,1-1 0,-1 0 1,0 1-1,0-1 0,0 0 1,1 0-1,6 0 0,-2-1 29,0 0 0,1 0 0,-1-1 0,1-1 0,-1 1 0,0-1 0,0 0 0,0-1 0,0 0 0,0 0 0,-1-1 0,1 0 0,8-6 0,-1-1 116,0 0 0,0-1 0,-1 0 0,23-28 0,-29 31-91,-1-1-1,0 0 1,-1 0 0,0 0-1,-1-1 1,0 0 0,-1 0-1,0 0 1,0 0 0,-1-1-1,2-21 1,-4 27-95,-1 1 0,0-1 0,0 1 1,-1 0-1,1-1 0,-1 1 0,-1 0 0,1 0 0,-1-1 1,1 1-1,-1 0 0,-1 0 0,1 1 0,-1-1 0,0 0 0,0 1 1,0 0-1,0 0 0,-1 0 0,0 0 0,0 0 0,0 1 1,0-1-1,-1 1 0,1 0 0,-1 1 0,-8-5 0,5 4-236,0 0 0,1 1 0,-1 0 0,0 0 0,0 1 0,0 0 0,-1 0 0,1 1 0,0 0 0,0 1 0,0-1 0,-9 3 0,5 6-333,7 1-107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4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15 393 16756,'-1'1'93,"-1"0"1,1 0 0,0 0 0,0 0 0,0 0 0,0 0 0,1 0 0,-1 1 0,0-1-1,0 0 1,1 0 0,-1 1 0,1-1 0,-1 0 0,1 1 0,0-1 0,-1 1-1,1-1 1,0 0 0,0 1 0,0-1 0,0 1 0,0 1 0,6 36 767,33 116 1320,24 121-188,-61-257-1845,-2-13-88,1-1 0,-1 0-1,1 0 1,0 1 0,1-1 0,-1 0-1,1 0 1,0 0 0,4 6-1,-6-11-51,0 0 1,0 0-1,0 1 0,0-1 0,0 0 0,0 0 0,1 0 0,-1 0 0,0 1 1,0-1-1,0 0 0,0 0 0,1 0 0,-1 0 0,0 0 0,0 1 1,0-1-1,1 0 0,-1 0 0,0 0 0,0 0 0,1 0 0,-1 0 0,0 0 1,0 0-1,0 0 0,1 0 0,-1 0 0,0 0 0,0 0 0,1 0 0,-1 0 1,0 0-1,0 0 0,1 0 0,-1-1 0,0 1 0,7-9 173,3-16 33,-4-4-81,0 1-1,-2-1 1,-1 0-1,-2 0 1,-2-35-1,-20-146 127,19 192-244,-10-57 49,-7-85 1,18 158-67,1 0 0,0 0 0,0 0 0,0 0 1,0 0-1,0 0 0,0 0 0,0 0 0,1 1 0,-1-1 0,1 0 0,-1 0 0,1 0 0,0 0 1,0 1-1,0-1 0,0 0 0,0 1 0,0-1 0,3-2 0,-2 3 0,0 0-1,0 0 1,1 0-1,-1 0 1,1 1-1,-1-1 1,1 1-1,-1-1 1,1 1-1,-1 0 1,1 0-1,-1 0 1,1 0-1,-1 1 1,4 0-1,77 9-33,0-4-1,1-4 1,-1-3-1,0-4 1,90-16-1,116-44-115,-5-21 5,-150 44 102,-121 38 35,44-11-8,-54 15 12,-1-1 1,1 1 0,-1-1 0,0 1-1,1 0 1,-1 0 0,1 0 0,-1 0 0,1 1-1,-1-1 1,0 1 0,1 0 0,-1-1-1,0 1 1,1 0 0,-1 0 0,0 0-1,4 3 1,-5-3 1,0 1 0,0-1 0,-1 1 0,1-1 0,0 1 0,-1-1 0,1 1 0,0-1 0,-1 1 0,0 0 0,1-1 1,-1 1-1,0-1 0,0 1 0,0 0 0,0 0 0,0-1 0,0 1 0,-1-1 0,1 1 0,-1 2 0,-15 37-47,11-28 43,1-5-141,1 0 1,-1 1 0,2 0-1,-1 0 1,1 0 0,1 0 0,0 0-1,0 0 1,0 0 0,1 0 0,3 17-1,-3-25 12,0 0 0,0 0-1,0 0 1,0 0-1,0 0 1,0 0-1,0 0 1,-1 0-1,1 0 1,0 0 0,-1 0-1,1 0 1,0 0-1,-1 0 1,1 0-1,-1-1 1,1 1-1,-1 0 1,0 0 0,1-1-1,-1 1 1,0 0-1,1-1 1,-1 1-1,0 0 1,0-1-1,0 1 1,0-1 0,1 1-1,-1-1 1,-2 1-1,-6 1-886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2 351 14507,'0'0'44,"0"0"0,0 1 0,0-1 1,0 0-1,-1 0 0,1 0 0,0 0 0,0 0 0,0 0 0,0 0 0,0 1 0,0-1 1,0 0-1,0 0 0,0 0 0,0 0 0,0 0 0,0 1 0,0-1 0,0 0 0,0 0 1,0 0-1,0 0 0,0 0 0,0 0 0,0 1 0,0-1 0,0 0 0,0 0 0,0 0 1,0 0-1,1 0 0,-1 0 0,0 0 0,0 1 0,0-1 0,0 0 0,0 0 1,0 0-1,0 0 0,0 0 0,0 0 0,1 0 0,-1 0 0,0 0 0,0 0 0,0 0 1,0 0-1,0 1 0,0-1 0,1 0 0,-1 0 0,0 0 0,0 0 0,0 0 0,0 0 1,0 0-1,0 0 0,1 0 0,-1-1 0,0 1 0,11-7 1223,9-14 390,11-15 216,77-96 1462,-88 105-3127,-2-1 1,-1 0-1,15-33 0,-27 47-190,-6 12-6,-11 22-15,4-1-109,0 0 1,2 0 0,0 0-1,1 1 1,1 0-1,1 0 1,-1 29 0,3-47 43,1 0 1,0 0-1,0-1 1,0 1-1,0 0 1,1 0-1,-1-1 1,0 1-1,1 0 1,-1 0-1,1-1 0,0 1 1,-1-1-1,1 1 1,0 0-1,0-1 1,0 0-1,0 1 1,0-1-1,1 0 1,-1 1-1,0-1 1,0 0-1,1 0 1,-1 0-1,1 0 1,-1 0-1,1 0 1,0-1-1,-1 1 1,1 0-1,0-1 1,-1 1-1,1-1 1,0 0-1,-1 1 0,1-1 1,0 0-1,0 0 1,0 0-1,-1 0 1,1-1-1,0 1 1,0 0-1,1-1 1,26-7-613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15939,'-19'22'1266,"1"0"-1,-24 42 0,33-49-880,1 0 0,1 1-1,0 0 1,1 0 0,-6 27-1,11-41-337,0 1-1,1-1 1,-1 1 0,1-1-1,0 1 1,0-1-1,0 1 1,0-1-1,0 1 1,0-1-1,1 1 1,-1-1-1,1 1 1,0-1 0,-1 1-1,1-1 1,1 0-1,-1 0 1,0 1-1,0-1 1,1 0-1,-1 0 1,1 0-1,0 0 1,-1 0 0,1-1-1,4 4 1,-3-4 28,0 0 0,1 1 1,-1-1-1,1 0 0,0-1 1,-1 1-1,1-1 1,0 1-1,-1-1 0,1 0 1,0-1-1,0 1 0,-1-1 1,1 1-1,-1-1 1,1 0-1,0 0 0,4-3 1,-1 1 60,0 0 0,-1-1 0,1 0 0,-1 0 0,0 0 0,0-1 0,-1 0 0,1 0 1,-1 0-1,0-1 0,0 0 0,-1 0 0,0 0 0,5-9 0,-7 9-88,1 1 1,-1-1-1,0 1 0,0-1 0,-1 0 0,1 0 0,-1 0 1,-1 0-1,1 0 0,-1 0 0,0 0 0,0-1 0,-1 1 1,0 0-1,0 0 0,0 0 0,-5-11 0,5 15-116,0 0-1,0 0 1,0 0-1,0 0 1,0 0-1,0 0 1,-1 0-1,1 1 0,-1-1 1,1 0-1,-1 1 1,0-1-1,1 1 1,-1 0-1,0 0 1,0-1-1,0 1 1,0 0-1,0 1 1,0-1-1,0 0 0,-1 1 1,1-1-1,0 1 1,-3-1-1,3 1-99,0 1 0,0-1 0,0 0 0,0 1-1,0-1 1,0 1 0,0 0 0,0-1 0,0 1 0,0 0-1,0 0 1,1 1 0,-1-1 0,0 0 0,1 0 0,-1 1-1,1-1 1,-1 1 0,1 0 0,0-1 0,0 1-1,0 0 1,0 0 0,0-1 0,0 1 0,-1 4 0,-1 7-730,6-4-93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15691,'-20'14'1549,"2"2"0,-33 33 0,46-43-1369,0 0-1,0 1 1,0-1 0,1 1-1,0-1 1,1 1 0,-1 1 0,1-1-1,1 0 1,-1 1 0,1 0-1,-2 13 1,4-19-144,0 0-1,0-1 1,0 1 0,0 0-1,0 0 1,0-1 0,1 1-1,-1 0 1,1-1-1,-1 1 1,1-1 0,-1 1-1,1-1 1,0 1 0,0-1-1,0 1 1,0-1-1,0 0 1,0 1 0,0-1-1,2 2 1,0-1 12,-1-1 1,1 0 0,0 1-1,-1-1 1,1 0-1,0 0 1,0-1 0,-1 1-1,1-1 1,0 1-1,5-1 1,4 0 131,0-1 0,0-1-1,0 1 1,23-8 0,-23 5 30,0 0 0,0-1 0,0-1 0,-1 0 0,19-13 0,-26 17-149,-1-1 0,0 0 0,1 0 0,-1-1 0,0 1 0,-1-1 0,1 1-1,-1-1 1,3-4 0,-4 6-40,0 0 0,-1-1 0,1 1 0,0 0 0,-1-1 0,0 1 0,1-1 0,-1 1 0,0-1 0,0 1-1,0 0 1,-1-1 0,1 1 0,-1-1 0,1 1 0,-1 0 0,-1-4 0,1 4-89,0 0 0,0 0 0,-1 0 0,1 0 0,-1 0 0,1 0 0,-1 0 0,0 1 0,1-1 0,-1 1 1,0-1-1,0 1 0,0 0 0,0 0 0,-1 0 0,1 0 0,0 0 0,0 0 0,-1 0 0,1 1 0,0-1 0,-1 1 0,1 0 0,-3-1 1,1 1-37,-1 0 1,1 0-1,-1 1 1,1-1-1,-1 1 1,1 0-1,0 0 1,-1 1-1,1-1 1,0 1-1,0 0 1,-5 3 0,-17 14-547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1:3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16019,'-16'9'1329,"6"-3"-1321,13-3-400,16-2 1512,16 2-1240,7 0-56,10-5-176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4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18 213 16235,'-1'-1'158,"-1"-1"-1,1 1 0,0-1 0,-1 1 1,1-1-1,0 1 0,0-1 0,0 1 0,0-1 1,0 0-1,0 0 0,0 0 0,1 1 1,-1-1-1,1 0 0,-1 0 0,1 0 0,0 0 1,0 0-1,-1 0 0,2 0 0,-1 0 1,0 0-1,0 0 0,0 0 0,1 0 0,-1 0 1,2-1-1,2-7 371,0 2 1,0-1 0,1 0-1,9-11 1,-7 10-182,-1 0-142,1 1-1,1 0 1,0 0-1,0 1 1,0-1 0,1 2-1,14-10 1,-20 15-185,-1 0 0,1 0-1,0 1 1,0-1 0,0 1 0,0 0 0,0 0 0,1 0 0,-1 0 0,0 0-1,0 1 1,1 0 0,-1-1 0,0 1 0,0 0 0,1 1 0,-1-1-1,0 0 1,1 1 0,-1 0 0,0 0 0,0 0 0,0 0 0,0 0-1,0 1 1,0 0 0,0-1 0,0 1 0,-1 0 0,6 4 0,2 6 5,0 0 1,-1 0 0,-1 0 0,11 20 0,13 19 13,-31-48-56,1-1 1,0 0 0,0 0 0,0 0 0,0 0-1,0 0 1,0 0 0,1-1 0,-1 1-1,0-1 1,1 1 0,-1-1 0,1 0 0,0 0-1,-1 0 1,1 0 0,0-1 0,3 1 0,-1-1-54,0 0 0,0 0 0,-1-1 1,1 1-1,0-1 0,-1 0 0,1-1 1,-1 1-1,1-1 0,4-2 0,5-4-258,0 0 0,-1-1 0,0 0-1,-1-1 1,16-16 0,-27 22-2117,-8 4 1733,-8 4 183,-7 8-518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18540,'0'0'33,"0"0"0,0 0 0,0 0 0,0 0 0,0 0 0,0 0 0,0 0 0,0 0 0,0 0 0,0 0 0,0 0 0,1 0-1,-1 0 1,0 0 0,0 0 0,0 0 0,0 0 0,0 0 0,0 0 0,0 0 0,0 0 0,0 0 0,0 1 0,0-1 0,0 0 0,0 0 0,1 0 0,-1 0 0,0 0 0,0 0 0,0 0 0,0 0 0,0 0 0,0 0 0,0 0 0,0 0 0,0 0 0,0 0 0,0 0 0,0 0-1,0 0 1,0 1 0,0-1 0,0 0 0,0 0 0,0 0 0,0 0 0,0 0 0,0 0 0,0 0 0,0 0 0,0 0 0,0 0 0,0 0 0,0 0 0,0 1 0,0-1 0,0 0 0,0 0 0,0 0 0,0 0 0,0 0 0,0 0 0,-1 0 0,14 0 813,24-3-807,-26 2 151,16-1-117,-5-1 76,0 2 1,37 2 0,-53-1-105,1 1 0,-1 0 0,0 0 0,0 1 1,0 0-1,0 0 0,0 0 0,0 1 1,0 0-1,-1 0 0,1 1 0,-1-1 1,9 9-1,-11-8-18,0-1 1,1-1-1,-1 1 0,0 0 1,1-1-1,0 1 0,6 2 1,-8-4-14,1-1 0,-1 1 0,1-1 1,-1 1-1,1-1 0,-1 0 0,0 0 1,1 0-1,-1 0 0,1-1 0,-1 1 1,1-1-1,-1 1 0,0-1 0,3-1 1,9-4 105,0-1 0,21-15 0,10-5-1443,-45 27 1313,0 0 1,0 0-1,0 0 1,0 0-1,1 0 1,-1 0-1,0 0 1,0 0-1,0 0 1,0 0-1,0 0 1,0-1-1,0 1 1,0 0-1,0 0 1,0 0-1,1 0 1,-1 0-1,0 0 1,0 0-1,0 0 1,0 0-1,0 0 1,0-1-1,0 1 0,0 0 1,0 0-1,0 0 1,0 0-1,0 0 1,0 0-1,0 0 1,0 0-1,0-1 1,0 1-1,0 0 1,0 0-1,0 0 1,0 0-1,0 0 1,0 0-1,0 0 1,0 0-1,0-1 1,0 1-1,0 0 1,-1 0-1,1 0 1,0 0-1,0 0 1,0 0-1,0 0 1,0 0-1,0 0 1,0 0-1,0 0 1,-1-1-16,-2 0-336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 17780,'-4'0'3216,"13"-3"-1791,2 0-241,5-1-416,4-2-224,3 2-472,6 0-368,-4-2-800,1 2 976,-7 4-152,-5 1-160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0 590 15931,'2'2'1905,"4"-6"-899,11-14-338,-5 6 69,207-215 2830,-187 188-3310,-1-2 0,-3-1 0,-1-1 1,24-54-1,-45 85-167,-1 0-1,-1 0 1,3-15 0,-6 22 5,-4 6-52,-3 9 8,-17 48-31,3 1 1,-14 63-1,22-77-41,2-8-80,2-10-583,1 1-1,1 1 0,-3 32 1,9-60 657,0 0-19,0-1 0,0 1 1,-1 0-1,1 0 0,0 0 1,0-1-1,0 1 0,1 0 1,-1 0-1,0 0 0,0-1 1,0 1-1,0 0 0,1 0 1,-1 0-1,0-1 1,1 1-1,-1 0 0,1-1 1,-1 1-1,1 0 0,-1-1 1,2 2-1,5 1-668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17580,'0'1'91,"1"-1"1,-1 0 0,0 1 0,1-1-1,-1 1 1,0-1 0,1 1-1,-1-1 1,0 1 0,0-1-1,1 1 1,-1-1 0,0 1-1,0-1 1,0 1 0,0-1-1,0 1 1,0-1 0,0 1-1,0 0 1,0-1 0,0 1 0,0 0-1,0 18 528,-22 103-245,11-70-280,-1-5-25,8-32-350,0 1-1,1 0 0,-3 31 1,10-58-224,4-8 164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49 16964,'-5'3'407,"1"1"0,-1-1 1,0 1-1,1 0 1,0 0-1,0 0 1,0 0-1,1 1 0,-1 0 1,1 0-1,-3 6 1,-5 11-106,-10 29 0,19-46-253,-8 20-11,-5 27 0,12-43-34,2 0 1,-1 0 0,1 0-1,0 1 1,1-1 0,2 16-1,-2-23 1,1 0-1,0 0 1,-1 1-1,1-1 1,0 0-1,0 0 1,1 0-1,-1-1 1,0 1-1,1 0 1,-1 0-1,1-1 1,-1 1-1,1-1 1,0 1-1,0-1 1,0 0-1,0 1 1,0-1-1,2 1 1,6 2 33,1 0 0,20 5 0,-8-2 0,-18-6-32,-1 1 0,0 0 1,1 0-1,-1 0 0,0 1 0,0 0 1,0 0-1,0 0 0,-1 0 0,1 0 1,-1 0-1,0 1 0,5 6 0,-7-7-3,1-1-1,-1 1 0,0-1 0,0 1 1,0 0-1,0-1 0,-1 1 1,1 0-1,-1 0 0,0-1 0,0 1 1,0 0-1,0 0 0,0 0 0,0-1 1,-1 1-1,1 0 0,-1 0 0,0-1 1,0 1-1,0 0 0,0-1 0,0 1 1,-3 2-1,-3 6 24,0-1 0,-1 0 0,-1 0 0,0-1 0,-13 11-1,16-15 4,0 0-1,0 0 0,0-1 0,-1 0 0,0-1 1,0 1-1,0-1 0,0 0 0,-16 3 0,22-6-21,0 1-1,-1-1 0,1 0 1,0 0-1,-1 0 0,1 0 1,0 0-1,-1 0 1,1 0-1,-1 0 0,1 0 1,0-1-1,-1 1 0,1-1 1,0 1-1,0-1 0,-1 1 1,1-1-1,0 0 0,0 1 1,0-1-1,0 0 1,-1 0-1,1 0 0,-1-1 1,1 0-6,0 0 1,1 0-1,-1 0 1,0-1-1,1 1 1,0 0-1,-1 0 1,1 0-1,0 0 1,0-1-1,0 1 1,0 0-1,0 0 0,1-3 1,2-5-20,-1 0-1,2 0 1,-1 0-1,1 1 1,8-15 0,92-116-65,-18 26 431,-73 94-163,0-1 0,-1-1 0,15-40 0,-25 57-130,0-1 1,0 0-1,-1 0 0,0 0 1,0-1-1,0 1 0,-1 0 0,1 0 1,-2 0-1,1-1 0,-2-7 0,1 12-36,0-1 0,0 0 0,0 1 1,0-1-1,0 1 0,-1-1 0,1 1 0,-1 0 0,0 0 0,0-1 0,0 1 0,0 1 0,0-1 0,0 0 0,0 0 0,-1 1 0,1-1 0,0 1 0,-1 0 0,0-1 0,1 1 1,-1 1-1,0-1 0,1 0 0,-1 1 0,-4-1 0,1 0-43,1 1 1,-1 0-1,0 0 1,1 0-1,-1 1 1,1 0 0,-1 0-1,-9 4 1,13-5-118,0 1 0,-1 0 0,1 0 0,0 0 0,0 0 0,-1 0 1,1 1-1,0-1 0,0 1 0,1-1 0,-1 1 0,0 0 0,0 0 1,1-1-1,-1 1 0,1 0 0,0 1 0,-1-1 0,1 0 1,0 0-1,-1 4 0,2-5 98,0 0 0,0-1-1,0 1 1,-1 0 0,1-1 0,0 1 0,0 0 0,1 0 0,-1-1-1,0 1 1,0 0 0,0-1 0,0 1 0,1 0 0,-1-1 0,0 1-1,0-1 1,1 1 0,-1 0 0,1-1 0,-1 1 0,0-1 0,1 1 0,-1-1-1,1 1 1,-1-1 0,1 1 0,1 0 0,11 4-743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98 16564,'-3'-6'593,"1"1"1,0-1 0,0 0 0,1 0 0,-1 0 0,1 0 0,0 0 0,1 0-1,0-6 1,0 11-520,0-1 0,0 1-1,0 0 1,0-1 0,0 1-1,0 0 1,1-1-1,-1 1 1,1 0 0,-1 0-1,1-1 1,-1 1 0,1 0-1,0 0 1,-1 0 0,1 0-1,0 0 1,0 0 0,0 0-1,0 0 1,0 0-1,0 0 1,0 0 0,0 1-1,0-1 1,0 0 0,1 1-1,-1-1 1,0 1 0,0-1-1,1 1 1,-1 0 0,0-1-1,1 1 1,-1 0-1,0 0 1,1 0 0,-1 0-1,0 0 1,1 0 0,-1 1-1,0-1 1,1 0 0,1 1-1,-1 0-70,1 0 0,-1 0 0,0 0 1,0 1-1,0-1 0,1 0 0,-2 1 0,1 0 0,0-1 0,0 1 0,0 0 0,-1 0 0,1 0 1,-1 0-1,0 0 0,1 0 0,-1 0 0,0 1 0,0-1 0,0 0 0,-1 1 0,1-1 0,0 0 1,-1 1-1,0-1 0,1 5 0,0 7 11,0 1 1,-1 0 0,-2 15-1,2-25-9,-3 18 26,-1 1 0,0-1 0,-2 1 0,-1-1 0,0-1 0,-15 30 0,-77 123 410,66-121-275,31-51-267,0 1-1,0-1 1,0 1 0,0-1-1,1 1 1,-1 0 0,1 0-1,0 0 1,0 5 0,1-9 61,0 0 0,0 0 0,0 0 1,0 0-1,0-1 0,0 1 1,0 0-1,0 0 0,0 0 1,0 0-1,1 0 0,-1 0 1,0 0-1,0 0 0,0 0 1,0 0-1,0 0 0,0 0 1,0-1-1,1 1 0,-1 0 1,0 0-1,0 0 0,0 0 1,0 0-1,0 0 0,0 0 1,1 0-1,-1 0 0,0 0 0,0 0 1,0 0-1,0 0 0,0 0 1,0 1-1,1-1 0,-1 0 1,0 0-1,0 0 0,0 0 1,0 0-1,0 0 0,0 0 1,0 0-1,0 0 0,1 0 1,-1 0-1,0 0 0,0 1 1,0-1-1,0 0 0,0 0 1,0 0-1,0 0 0,0 0 1,0 0-1,0 1 0,0-1 0,0 0 1,0 0-1,0 0 0,0 0 1,0 0-1,7-9-536,-6-4-95,-2-2-135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9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17380,'0'0'1800,"4"-3"-1016,5 3-272,8-2 961,2-2-217,8 0-456,4-1-168,1-2-488,1-3-360,1 2-824,-1-4-808,-6-9 1464,1-2-305,-4-12-279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0:5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22 19156,'-68'90'3302,"62"-81"-3134,0 0 0,1 1 0,0 0 0,1 0 0,0 1-1,1-1 1,0 1 0,-2 11 0,5-20-156,0 0-1,0 1 1,0-1-1,0 1 1,0-1-1,0 1 1,0-1-1,1 0 1,0 1-1,-1-1 1,1 0-1,0 0 1,0 1 0,0-1-1,0 0 1,1 0-1,-1 0 1,0 0-1,1 0 1,-1 0-1,1-1 1,0 1-1,0 0 1,0-1-1,0 1 1,0-1-1,0 0 1,4 2-1,6 2-23,-1-1-1,2 0 0,-1-1 0,20 3 0,7 3-7,-33-7 11,0 0 0,0 0 0,-1 1 0,1 0 0,-1 0 0,0 0 1,0 1-1,0 0 0,0 0 0,0 0 0,-1 0 0,7 9 1,-9-10 7,0 0 0,-1-1 1,1 1-1,-1 0 0,0 0 1,1 0-1,-1 0 1,-1 0-1,1 0 0,0 0 1,-1 0-1,1 0 0,-1 0 1,0 1-1,0-1 0,0 0 1,-1 0-1,1 0 1,-1 0-1,0 0 0,0 1 1,0-1-1,0-1 0,0 1 1,0 0-1,-4 5 0,-1 0 16,-1 0 0,1 0-1,-2-1 1,1 0-1,-1-1 1,0 1-1,-15 8 1,7-6-38,0 0 0,-1-1 0,-24 8-1,34-13-185,0-1 0,-1-1 0,1 1 0,-16 0 0,21-2 162,-1 0-1,0 0 1,0 0 0,0-1-1,1 1 1,-1-1 0,0 0-1,0 0 1,1 0 0,-1 0 0,1 0-1,-1 0 1,1-1 0,-1 1-1,1-1 1,-3-2 0,-9-15-329</inkml:trace>
  <inkml:trace contextRef="#ctx0" brushRef="#br0" timeOffset="1">120 17 16732,'31'0'1976,"5"1"-1048,0 2-368,4 0 1457,2 0-881,1-2-480,-2-1-360,-1-3 272,-4-4-424,-9 0-112,-4-3-40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22 117 13795,'0'0'71,"-1"0"0,1 0 1,0 0-1,-1 0 0,1 0 1,0 0-1,-1 0 0,1 0 0,0 0 1,-1 0-1,1 0 0,0 0 0,-1 0 1,1 0-1,0 0 0,-1-1 0,1 1 1,0 0-1,-1 0 0,1 0 0,0 0 1,0-1-1,-1 1 0,1 0 1,0 0-1,0-1 0,0 1 0,-1 0 1,1-1-1,0 1 0,0 0 0,0 0 1,0-1-1,0 1 0,-1-1 0,6-12 1466,16-11 253,-11 15-1471,1 0-1,0 2 1,1-1 0,0 1 0,0 1-1,0 0 1,1 1 0,0 0-1,22-5 1,-33 9-290,1 1 0,-1 0 0,0 0-1,0 0 1,0 0 0,1 0 0,-1 0 0,0 0-1,0 1 1,1-1 0,-1 1 0,2 1-1,-3-2-15,0 1-1,0 0 0,0 0 0,0 0 0,0-1 0,0 1 0,-1 0 0,1 0 0,0 0 0,0 0 0,-1 0 0,1 1 0,-1-1 0,1 0 0,-1 0 0,0 0 0,1 0 0,-1 1 0,0-1 0,0 0 0,1 0 0,-1 1 0,0-1 0,-1 0 0,1 2 0,-1 9 13,-1-1 1,0 1-1,-1-1 1,0 0-1,-1 0 0,-6 11 1,-35 68 36,29-62-35,-23 40 8,-18 36 32,49-87-58,0 2 0,1-1-1,-8 35 1,14-50-28,1-1-1,-1 0 0,1 1 1,-1-1-1,1 1 1,0-1-1,0 1 1,0-1-1,1 1 0,-1-1 1,1 0-1,-1 1 1,1-1-1,0 0 0,-1 1 1,1-1-1,2 3 1,-2-4-19,1 1 0,-1-1 1,1 0-1,0 0 0,-1 1 1,1-1-1,0 0 1,0-1-1,0 1 0,0 0 1,0 0-1,0-1 0,0 1 1,0-1-1,0 0 0,0 0 1,0 1-1,0-1 0,0-1 1,3 1-1,6-1-127,0-1 0,-1 0 0,1 0 0,-1-1 0,0 0 0,0-1 0,0 0 0,0-1 0,18-11 1,15-15-365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2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2960 14915,'0'-12'811,"0"0"0,-1-1-1,-2-12 1,2 17-551,-1-1-1,2 0 1,-1 0-1,1 1 0,0-1 1,1 0-1,3-14 1,12-22 112,2 1 1,46-83 0,-37 78-300,61-102 22,120-153 1,-138 206-87,133-177-24,312-326 0,282-164 34,-466 450 17,-317 301-28,7-7-276,-21 21 260,0 0 1,0-1 0,0 1-1,0 0 1,0 0-1,0 0 1,0 0-1,0 0 1,0 0-1,0 0 1,1 0-1,-1 0 1,0 0-1,0 0 1,0-1-1,0 1 1,0 0-1,0 0 1,0 0 0,0 0-1,0 0 1,0 0-1,0 0 1,0 0-1,0 0 1,0-1-1,0 1 1,0 0-1,0 0 1,0 0-1,0 0 1,-1 0-1,1 0 1,0 0 0,0 0-1,0 0 1,0 0-1,0 0 1,0-1-1,0 1 1,0 0-1,0 0 1,0 0-1,0 0 1,0 0-1,0 0 1,-1 0-1,1 0 1,0 0-1,0 0 1,0 0 0,0 0-1,0 0 1,0 0-1,0 0 1,0 0-1,0 0 1,-10 0-116,-8 5 31,0 3-94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5:0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12459,'2'3'118,"1"0"0,-1-1 0,1 1 0,-1-1 0,1 1 0,0-1 0,0 0 0,0 0 0,0 0 0,5 2 0,6 4 56,8 6-88,1-1 0,0-1 0,1-1 1,0-1-1,0-2 0,49 12 0,-21-11-77,1-1 1,74 0-1,543-33-68,-89-1 2,-272 46 54,-2 25 24,159 14 5,-132-59-19,1-28-2,20 0-2,-243 24-2,129 12 0,-212-6 0,47 4 83,100 22 0,-174-28-103,-1 0 0,0 1-1,0-1 1,0 0-1,0 0 1,0 0 0,0 0-1,0 0 1,0 0-1,1 0 1,-1 0 0,0 0-1,0-1 1,2 0-1,-3 1 3,1 0-1,-1-1 0,0 1 0,1 0 0,-1-1 0,0 1 0,1 0 0,-1-1 1,0 1-1,1-1 0,-1 1 0,0-1 0,0 1 0,0-1 0,1 1 0,-1 0 1,0-1-1,0 1 0,0-1 0,0 0 0,0 1 0,0-1 0,-1-4-31,1 1-1,-1 0 0,0-1 1,-1 1-1,1 0 1,-3-5-1,-12-25-158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15587,'-9'1'1345,"-1"10"-881,-2 4-176,12 3 600,5 5-152,5 6-152,7 7-104,0 13-128,-3 5-56,-2 13-63,-5 4-33,-14 6-32,-7 6-144,-14 5-544,-7-2 488,-7-15-57,2-11-7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5 14899,'0'-4'1407,"-4"8"-433,-8 21 28,-15 41-301,-6 35-576,4 0 1,5 2-1,5 1 1,4 0-1,-2 111 1,31 532 46,4-270-69,-47 428 357,1 70 364,30-874-765,4 392 445,-28 0 259,11-368-550,-35 491 914,43-460-772,31 303 1,-24-424-394,-4-23-190,1 0 0,1 0-1,0-1 1,5 16 0,-7-27 220,0 0 1,0 0-1,0 1 1,0-1-1,0 0 1,0 0-1,0 0 1,0 1-1,0-1 1,1 0-1,-1 0 1,0 0-1,0 1 0,0-1 1,0 0-1,0 0 1,1 0-1,-1 0 1,0 1-1,0-1 1,0 0-1,1 0 1,-1 0-1,0 0 1,0 0-1,1 0 0,-1 0 1,0 0-1,0 1 1,1-1-1,-1 0 1,0 0-1,0 0 1,0 0-1,1 0 1,-1-1-1,8-9-217,1-24-79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1 835 11803,'23'0'392,"1"0"1,-1-2 0,0-1-1,0 0 1,39-12 0,7-1 60,388-47 635,5 29-588,-203 16-147,2779-162 783,-2083 130-1065,212-16-65,516-27 37,-119-4-22,-101 23 261,-1323 72-209,255-7 317,-2-21 300,-336 24-531,-1-4 0,80-23 0,-134 33-254,0-1 0,-1 0 0,1 0 0,0 0 0,0 1 0,0-2 0,0 1 0,-1 0 0,1 0 0,0 0 1,-1-1-1,1 1 0,-1-1 0,0 1 0,1-1 0,-1 0 0,1-2 0,1-2-246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14923,'-2'0'1627,"6"7"-1067,10 8-80,3-4-110,1 0 0,0-1 0,0-1 0,22 7 0,81 23 373,-46-16-406,-59-18-285,-4-1-20,0 0 0,-1 0 0,1 1 0,11 7 0,-21-11-16,0 0 0,0 0-1,0 1 1,-1-1-1,1 1 1,0-1 0,-1 1-1,1-1 1,-1 1-1,1 0 1,-1 0-1,0 0 1,0 0 0,0 0-1,0 0 1,0 0-1,0 0 1,0 0 0,-1 0-1,1 1 1,-1-1-1,0 0 1,1 0 0,-1 1-1,0-1 1,0 0-1,-1 1 1,0 2 0,-1 3 51,-1-1 1,0 1-1,0-1 1,-1 1-1,0-1 1,0 0-1,-1-1 1,-9 11-1,-51 49 375,45-48-326,-121 105 506,-16 17-977,147-130 304,0-1 0,1 2 1,1-1-1,-15 24 0,14-9-115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0 905 17588,'1'0'128,"0"0"1,0 0 0,0 0-1,0 0 1,0 0-1,0 0 1,0 0 0,0 0-1,0 0 1,0-1-1,0 1 1,0 0 0,0-1-1,0 1 1,0-1-1,0 1 1,-1-1 0,2 0-1,26-14 323,245-172 3333,-166 108-2922,-7 7-321,-4-4 0,105-108 0,-183 166-493,96-106 210,-93 99-284,-2-1 0,0-1 0,16-31-1,-35 57 21,0 1 0,0-1 0,0 1 0,0 0-1,0-1 1,0 1 0,0-1 0,1 1 0,-1 0-1,0-1 1,0 1 0,0 0 0,1-1 0,-1 1-1,0 0 1,0 0 0,1-1 0,-1 1 0,0 0-1,1 0 1,-1-1 0,0 1 0,1 0 0,-1 0-1,0 0 1,1 0 0,-1 0 0,1-1 0,-1 1-1,0 0 1,1 0 0,4 12-94,-4 33-3,-1-38 63,1 89-234,5-1 0,18 97 0,-12-115-489,-8-39 34,2-1 0,19 63 1,-12-66 193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68 14603,'2'-3'334,"-1"1"1,1-1-1,-1 0 0,1 0 0,-1 0 0,0 0 1,0 0-1,0 0 0,-1 0 0,1 0 0,-1-1 1,0 1-1,0 0 0,0-5 0,0 7-215,0 0 0,-1 1 0,1-1 0,0 0-1,0 0 1,-1 0 0,1 0 0,0 1 0,-1-1 0,1 0-1,-1 0 1,1 1 0,-1-1 0,1 0 0,-1 1 0,0-1-1,1 1 1,-1-1 0,0 1 0,1-1 0,-3 0 0,2 0-30,-1 1 0,0 0 0,1 0 0,-1 0 0,0 0 1,1 0-1,-1 0 0,0 0 0,1 0 0,-1 0 0,0 1 1,1-1-1,-1 1 0,1-1 0,-1 1 0,-1 1 0,-3 1-21,0 1-1,1-1 0,0 1 1,-1 0-1,1 1 0,1 0 0,-1-1 1,1 1-1,-7 10 0,0 1-40,1 0 0,-9 23 0,2 0-10,2 0 0,2 1 0,1 0 1,3 1-1,1 1 0,2-1 0,-1 73 0,7-95-6,2-1 1,0 1-1,2-1 0,0 0 0,10 28 0,41 81 47,-43-102-47,-5-9-7,-6-10-46,-4-11-120,-96-206-2465,66 157 2395,-6-15 1037,39 69-794,0 0-1,-1 0 1,1-1-1,0 1 1,0 0-1,0 0 1,0 0-1,0 0 0,0-1 1,0 1-1,0 0 1,0 0-1,0 0 1,0 0-1,0-1 1,0 1-1,0 0 1,0 0-1,0 0 0,0-1 1,1 1-1,-1 0 1,0 0-1,0 0 1,0 0-1,0 0 1,0-1-1,0 1 0,0 0 1,0 0-1,1 0 1,-1 0-1,0 0 1,0 0-1,0-1 1,0 1-1,0 0 0,1 0 1,-1 0-1,0 0 1,0 0-1,0 0 1,0 0-1,1 0 1,-1 0-1,0 0 0,0 0 1,0 0-1,1 0 1,-1 0-1,0 0 1,0 0-1,0 0 1,0 0-1,1 0 1,-1 0-1,0 0 0,0 0 1,0 0-1,1 1 1,13 2 226,-12-2-181,24 6-112,0-1 0,0-1-1,34 3 1,-52-8-35,-1 0 1,1 0-1,0-1 1,0 0-1,-1 0 0,1-1 1,-1 0-1,1 0 1,-1-1-1,0 0 0,0 0 1,0 0-1,0-1 0,-1 0 1,1-1-1,5-5 1,23-23-326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18748,'-23'23'1552,"-8"16"-1024,2 8-167,-3 11 471,7 5-80,9 3-168,6 1-112,11-4-152,8-3-184,9-12-416,2-8-272,9-12-488,0-5 832,1-10-176,0-4-152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18836,'6'-6'281,"0"1"0,1 0 1,-1 0-1,1 1 0,0-1 0,0 2 0,1-1 1,-1 1-1,1 0 0,0 0 0,0 1 0,0 0 0,0 1 1,9-2-1,-8 2-149,0 1-1,0 0 1,0 0 0,1 0 0,-1 1-1,0 1 1,0 0 0,0 0 0,-1 0-1,1 1 1,-1 0 0,13 7 0,-18-8-108,0 0 0,-1-1 0,1 1 0,-1 0 1,1 1-1,-1-1 0,1 0 0,-1 1 1,0-1-1,0 1 0,0 0 0,-1-1 0,1 1 1,-1 0-1,1 0 0,-1 0 0,1 5 0,-1-3-10,-1-1-1,0 0 0,0 0 0,0 1 0,0-1 0,-1 0 0,0 0 0,1 0 0,-2 1 0,1-1 1,-4 7-1,-2 3-3,-1 0 0,-1-1 0,0 0 0,0-1 0,-23 23 0,-4-2-3,23-22-1,1 0 0,0 1-1,1 0 1,0 0-1,1 1 1,-11 18 0,20-30-5,1 0 0,-1 0 0,1 1 0,-1-1 0,1 0 0,-1 0 0,1 1 0,0-1 0,-1 0 0,1 1 0,0-1 0,0 0 0,0 1 1,0-1-1,0 1 0,1-1 0,-1 0 0,0 1 0,1-1 0,-1 0 0,0 0 0,2 3 0,-1-3 0,1 1 0,-1-1-1,1 1 1,-1-1 0,1 0-1,-1 0 1,1 0 0,0 0 0,0 0-1,-1 0 1,1 0 0,0 0 0,3 0-1,7 2-77,-1-2 0,1 1 0,-1-1 0,14-1 0,-23 0 41,11 0-238,1 0 0,-1-1 0,1-1-1,-1 0 1,0-1 0,0 0 0,0-1 0,18-8 0,-11-1-254</inkml:trace>
  <inkml:trace contextRef="#ctx0" brushRef="#br0" timeOffset="1">107 212 16420,'-6'2'1520,"15"-2"-928,8-2-192,13-2 680,12 3-184,8-9-575,6-3-329,7-6 1000,-3-7-824,-1-5-80,-5-4-56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16764,'-16'0'1344,"8"8"-784,1 2-152,7 6 656,1 3-168,8 9-167,1 5-105,1 13-56,2 7-48,-10 9-192,-3 2-64,-12 5-144,-9 0-32,-12 1-408,-9 0-304,-9-11 544,-1-9-80,5-14-80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22 18652,'6'-3'224,"-1"0"-1,0 0 1,1 1-1,0 0 1,-1 0-1,1 0 1,0 1-1,0 0 1,0 0-1,0 0 1,0 1-1,0 0 1,0 0-1,0 0 1,0 1-1,0 0 1,0 0-1,0 1 1,0-1 0,0 1-1,-1 1 1,10 4-1,-9-4-146,-1 1 0,1 0-1,0 0 1,-1 0 0,0 0-1,0 1 1,0 0 0,0 0-1,-1 1 1,0-1 0,0 1-1,-1 0 1,1 0 0,-1 0-1,-1 0 1,1 1 0,-1-1-1,0 1 1,2 10 0,-3-3-52,-1 1-1,0 0 1,-1 0 0,-1-1 0,0 1 0,-1-1-1,0 1 1,-1-1 0,-1 0 0,0 0-1,-1-1 1,-1 0 0,-8 14 0,-7 8 0,-2-1 0,-2-1 0,-39 40 0,-29 18 40,93-90-63,1-1 0,-1 1-1,0 0 1,0 0 0,1 0 0,-1 0 0,0 0 0,1 0-1,-1 0 1,1 0 0,-1 0 0,1 0 0,0 0 0,-1 0-1,1 0 1,0 1 0,0-1 0,0 1 0,0-1 0,0 0 0,1-1 0,-1 1 1,0 0-1,1-1 0,-1 1 0,0-1 1,1 1-1,-1-1 0,1 1 0,-1-1 0,1 1 1,-1-1-1,1 1 0,0-1 0,-1 1 1,1-1-1,0 0 0,-1 0 0,1 1 1,1-1-1,5 2 11,-1-1 1,1 0-1,0 0 0,12-1 1,72 1-421,-1-5 0,0-3 0,111-24 1,-195 30 146,-1 0 0,1-1 0,-1 1 0,0-1 1,0-1-1,1 1 0,8-6 0,-14 8 219,1-1-1,-1 1 0,0 0 1,1-1-1,-1 1 1,0-1-1,1 1 0,-1-1 1,0 1-1,1 0 0,-1-1 1,0 1-1,0-1 1,0 1-1,1-1 0,-1 1 1,0-1-1,0 1 0,0-1 1,0 0-1,0 1 1,0-1-1,0 1 0,0-1 1,0 1-1,0-1 0,0 1 1,-1-1-1,1 1 1,0-1-1,-2-1-30,1 0 0,-1 0 0,1 1-1,-1-1 1,1 0 0,-1 1 0,0 0 0,0-1 0,0 1 0,0 0-1,-4-2 1,-36-13-956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5:20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12675,'11'2'129,"1"-1"1,-1 0-1,1-1 0,-1 0 1,17-2-1,22-1-185,148 25 587,-20-1-49,466-29 147,-454 0-488,-24 2-90,760-5 1125,-738 14-949,0-7-1,242-38 1,-218 18-148,-169 23-209,0 1-1,84 12 1,-116-12 34,-11 0 93,1 0 0,-1 0 0,0 0 0,0 1 0,0-1 0,0 0 0,0 0 0,0 0 0,1 0 0,-1 0 0,0 0 0,0 0 0,0 0 0,0 0 0,0 0 0,1 0 0,-1 0 0,0 0 0,0 0 0,0 0 0,0 0 0,1 0 0,-1 0 0,0 0 0,0 0 0,0 0 0,0 0 0,0-1 0,0 1 0,1 0 0,-1 0 0,0 0 0,0 0 0,0 0 0,0 0 0,0 0 0,0 0 0,0-1 0,1 1 0,-1 0 0,0 0 0,0 0 0,0 0 0,0 0 0,0 0 0,0-1 0,0 1 0,0 0 0,0 0 0,0 0 0,0 0 0,0-1 0,0 1 0,0 0 0,-5-3-121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1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12779,'5'2'1560,"13"-2"-696,8-1-224,14-6 1065,3-2-505,9 1-296,4-2-376,-3-5-120,3-3-32,-5-5-183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5167 11731,'0'0'35,"-1"0"0,1 0 0,0 0 0,0 0 0,0 0 0,-1 0 0,1 0 0,0 0 0,0 0 0,0 0 0,0 1 0,-1-1 0,1 0 0,0 0 0,0 0 0,0 0 0,0 0 0,0 0 0,-1 1 0,1-1 0,0 0 0,0 0 0,0 0 0,0 0 0,0 1 0,0-1 0,0 0 0,0 0 0,0 0 0,-1 0 0,1 1 1,0-1-1,0 0 0,0 0 0,0 0 0,0 1 0,0-1 0,0 0 0,0 0 0,0 0 0,1 1 0,-1-1 0,0 0 0,0 0 0,0 0 0,0 1 0,0-1 0,0 0 0,0 0 0,0 0 0,0 0 0,1 0 0,-1 1 0,15 6 1359,23 2 154,-37-9-1515,29 5 690,1-2 0,-1-1 0,56-3 0,92-20 77,-150 17-671,474-80 20,-388 59-371,-2-6 0,148-60-1,-202 64 249,-1-2-1,70-48 0,99-88 107,1 1 20,-167 124-117,338-246 780,31-95 428,-374 327-1186,-3-3-1,-2-2 1,54-83 0,109-209 235,-149 240-178,69-123 140,73-123 140,20 14-319,-203 313-75,292-440-8,-141 171-11,23 14 30,-146 220-1,3 2 0,3 3 0,121-100 0,102-35-10,-90 66-20,-186 127 21,281-183-58,-250 166 18,2 1 1,0 2 0,0 2 0,2 1-1,0 2 1,55-9 0,-27 13-45,1 3 0,-1 3 0,1 3 0,-1 2 0,0 4 0,90 22 0,-118-19 64,-2 1 0,0 2 1,0 2-1,36 22 0,131 91-29,-137-84 16,29 17-2,155 107-53,-179-116 66,89 85-1,15 53 7,-120-125 20,2-3-1,115 95 1,-7-20-5,183 193 1,105 66-2,-327-294 9,334 246-2,17-21 21,-396-273-19,255 151 20,5 3-17,-316-191-10,380 248-6,20-31 18,-386-216-7,474 208 47,-408-186-42,3-6 1,213 41 0,-316-75-10,149 20-16,-125-18-28,0-2 0,0-1 0,32-4-1,-58 3 126,1 1 0,-1-1-1,0 0 1,0 0-1,1-1 1,-1 1-1,0-1 1,0 0-1,0 0 1,5-4 0,-7 4-69,0 0 1,0 0 0,-1 0-1,1 0 1,0 0 0,-1 0-1,1 0 1,-1 0 0,0-1-1,0 1 1,0-1 0,0 1-1,0-1 1,-1 1 0,1-1-1,-1 1 1,1-4 0,0-31 154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93 109 10898,'6'-19'815,"7"-27"160,-12 43-757,0 0-1,-1 0 0,1 0 1,-1 0-1,0 0 0,0-1 1,0 1-1,0 0 1,-1 0-1,-1-6 0,2 9-188,0 0 0,0-1 1,0 1-1,0 0 0,0 0 0,0 0 0,0 0 0,0-1 0,-1 1 0,1 0 0,0 0 0,0 0 0,0 0 1,0 0-1,0 0 0,0-1 0,-1 1 0,1 0 0,0 0 0,0 0 0,0 0 0,0 0 0,-1 0 0,1 0 1,0 0-1,0 0 0,0 0 0,0 0 0,-1 0 0,1 0 0,0 0 0,0 0 0,0 0 0,0 0 1,-1 0-1,1 0 0,0 0 0,0 0 0,-8 6 520,-4 15-14,0 13-161,1 0 0,3 1 0,0 0 0,-3 52 0,5-46-141,-14 152 1094,10 377-1,66 196-703,-5-132-315,-40-410-101,53 576 1528,-43-647 36,-28-191-2680,-5-68 0,10 55 506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2845 16636,'50'-54'1451,"77"-65"1,-79 76-879,570-491 2253,123-112-1696,-119 41-1253,-48-39-2281,-552 617 2055,-1 2-210,-1-1 0,-1 0-1,21-40 1,-31 43 19,-9 22 524,0 1 0,0 0 0,0 0 0,0-1 0,0 1 0,0 0 1,0 0-1,0-1 0,0 1 0,0 0 0,0 0 0,0 0 0,0-1 1,0 1-1,0 0 0,0 0 0,-1 0 0,1-1 0,0 1 1,0 0-1,0 0 0,0 0 0,0-1 0,-1 1 0,1 0 0,0 0 1,0 0-1,0 0 0,-1 0 0,1 0 0,0-1 0,0 1 0,0 0 1,-1 0-1,1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2908 13843,'-1'1'62,"1"0"0,0 0 0,0 0 0,0-1 0,0 1 0,0 0 0,0 0 0,0 0 0,0 0 0,0 0 0,0 0-1,0-1 1,1 1 0,-1 0 0,0 0 0,1 0 0,-1 0 0,0-1 0,1 1 0,0 1 0,0-2-19,1-1 0,-1 1 0,0 0 0,0-1 0,0 1 1,1-1-1,-1 1 0,0-1 0,0 1 0,0-1 0,0 0 0,0 0 0,0 0 0,0 1 0,0-1 0,0 0 0,0-2 0,192-184 2665,440-348 905,45 40-2463,324-178-582,-275 200-851,-173 111-1735,-541 353 1890,185-126-1605,-192 130 1597,0 0 1,0 0-1,0-1 0,4-6 0,-9 12 92,-1-1 0,0 1 0,1-1 0,-1 1 0,0-1 0,1 1 0,-1-1 0,0 1 0,0-1 0,0 1 0,1-1-1,-1 0 1,0 1 0,0-1 0,0 1 0,0-1 0,0 0 0,0 1 0,0-2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7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1543 13347,'9'1'217,"-1"0"1,0 0-1,1-1 1,-1 0-1,1-1 1,-1 1-1,14-4 1,-5-1 18,0-1 0,25-12 0,76-42 1090,126-85 1,-141 81-792,1773-1052 1667,-1680 1005-3463,-159 95 358,-28 17 4,-11 6 421,-14 9-232,-106 79-1909,41-35 1902,22-11 194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1138 12923,'41'20'1744,"11"-8"-912,32-25-152,28-13 673,39-26-209,26-16-24,40-28-200,19-9-191,27-10-393,5-4-272,-5-4-360,-17 1-104,-36 18-305,-31 10-191,-58 33 600,-37 12-248,-61 26-24</inkml:trace>
  <inkml:trace contextRef="#ctx0" brushRef="#br0" timeOffset="1">1645 722 10610,'5'61'1377,"14"-7"-713,33-19-64,15-10 848,38-25-360,21-10 1,34-30-97,12-13-104,32-17-328,4-9-360,-5-16 8,-5-9-40,-29-12-184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1338 16420,'5'0'1480,"19"-16"-832,10-11-200,30-16 752,13-10-344,39-12-159,20-9-65,35-18-120,15-13-120,20-11-424,5 2-216,3-1-328,-1 2-176,-26 0-505,-20 1 897,-32 16-264,-20 13-224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16 17444,'-15'-4'164,"0"1"1,-1 0-1,1 0 1,-1 2 0,1 0-1,-1 1 1,1 1-1,-1 0 1,1 1-1,-26 6 1,16-2 20,1 2 0,0 0-1,1 2 1,0 0 0,-39 25 0,53-29-96,1 0 1,0 0-1,0 1 0,-9 10 0,14-14-45,0 1 0,1-1 0,0 1 0,-1-1 0,1 1-1,0 0 1,1 0 0,-1 0 0,1 0 0,-1 0 0,1 0-1,0 8 1,0-10-26,1 0 0,0-1 0,0 1 0,0 0-1,1 0 1,-1-1 0,0 1 0,1 0 0,-1-1 0,1 1 0,0 0-1,-1-1 1,1 1 0,0-1 0,0 1 0,0-1 0,0 1 0,0-1-1,3 2 1,-2 0 3,1-1 0,0 0 0,0-1 0,0 1 0,0 0 0,1-1 0,-1 0 0,0 0 0,6 1 0,5 0 25,0 0 0,0-1-1,0-1 1,15-1-1,2-2 95,-1-2 0,1-1 0,-1-1 1,0-2-1,0-1 0,-1-1 0,0-2 0,-1 0 0,-1-2 0,0-2 1,32-25-1,-53 38-62,27-25 293,-32 28-343,0 0 0,0 0 0,0 0-1,0 0 1,0 0 0,0 0 0,0-1 0,-1 1 0,1 0 0,0-1 0,-1 1 0,1 0 0,-1-1 0,1 1-1,-1-1 1,0 1 0,0-1 0,1 1 0,-1-1 0,0 1 0,-1-1 0,1-2 0,-1 3-13,1 1 0,-1-1-1,0 0 1,1 1 0,-1-1 0,0 1 0,0-1 0,1 1 0,-1-1 0,0 1 0,0 0 0,0-1 0,1 1 0,-1 0 0,0 0 0,0 0-1,0-1 1,0 1 0,0 0 0,0 0 0,0 0 0,1 0 0,-1 1 0,0-1 0,0 0 0,0 0 0,0 0 0,0 1 0,0-1 0,1 1-1,-1-1 1,0 0 0,-1 2 0,-27 13 159,16-5-142,0 0 0,1 1-1,0 0 1,1 1 0,1 0-1,-12 18 1,7-8-22,1 2 0,1-1 0,-10 26 0,13-21 1,0 0 1,2 0 0,1 0-1,-4 31 1,9-44-77,1 0 1,0 0-1,1 1 1,1-1-1,0 0 1,1 0-1,1 0 1,0 0-1,9 22 1,-11-33-91,1-1-1,-1 0 1,1 0 0,0 1 0,0-1 0,0-1 0,0 1 0,0 0-1,4 3 1,-5-5 96,0 0 0,0-1 0,1 1-1,-1 0 1,0-1 0,0 1 0,0-1-1,1 1 1,-1-1 0,0 0 0,1 0-1,-1 1 1,0-1 0,1 0 0,-1 0-1,0 0 1,1 0 0,-1-1 0,0 1 0,1 0-1,-1-1 1,0 1 0,1 0 0,-1-1-1,0 0 1,0 1 0,2-2 0,21-17-551,9-15-141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70 18684,'-23'9'462,"1"0"-1,0 2 1,0 1 0,1 0 0,-26 21-1,34-23-283,0 1-1,1 1 1,1 0-1,0 0 1,0 1-1,1 1 1,1 0-1,-13 24 1,20-34-139,0 1 0,0-1 1,0 1-1,0 0 1,1-1-1,0 1 0,0 0 1,0 0-1,0 0 0,1 0 1,0 0-1,0 0 1,1 0-1,-1 0 0,1 0 1,0 0-1,0 0 1,0 0-1,1-1 0,0 1 1,0 0-1,0-1 1,1 0-1,-1 1 0,1-1 1,0 0-1,6 6 0,-2-4-22,0 0 0,0-1-1,0 0 1,1 0 0,0 0-1,0-1 1,0-1-1,1 1 1,-1-1 0,1-1-1,0 1 1,0-2-1,0 1 1,0-1 0,0 0-1,0-1 1,0 0-1,18-3 1,-11 1 25,1-2 0,-1 0 0,0 0 0,0-1 0,0-1 0,-1-1 0,0 0 1,0-1-1,19-15 0,-21 14 28,-1-1 0,-1-1 1,0 1-1,0-2 0,-1 0 1,-1 0-1,0-1 1,-1 0-1,11-22 0,-14 25-18,-1-1 0,0 0-1,-1 1 1,0-2 0,-1 1-1,0 0 1,0 0 0,-1-1-1,-1 1 1,0 0 0,-1-1-1,0 1 1,-4-18 0,3 22-45,-1 1 0,1 0 1,-1 0-1,0 0 1,-1 0-1,0 0 1,0 1-1,0 0 0,0-1 1,-1 2-1,0-1 1,0 0-1,-7-4 0,9 6-70,0 1-1,1 1 0,-1-1 1,0 0-1,-1 0 0,1 1 0,0 0 1,0 0-1,0 0 0,-1 0 1,1 0-1,-1 1 0,1-1 0,0 1 1,-1 0-1,1 0 0,-1 0 0,1 1 1,-1-1-1,1 1 0,0 0 1,-1 0-1,1 0 0,0 0 0,0 0 1,0 1-1,-5 2 0,7-3 77,0-1 0,0 1 0,0 0 0,1 0 0,-1-1 0,0 1 0,0 0 0,0 0 0,1 0 0,-1 0 0,1 0 0,-1 0 0,0 0 0,1 0 0,0 1 0,-1-1 0,1 0-1,0 0 1,-1 0 0,1 0 0,0 1 0,0-1 0,0 2 0,1-1-33,-1 0-1,1 0 1,-1 0-1,1 0 1,0 0-1,0-1 1,0 1-1,0 0 1,0-1-1,0 1 1,1-1-1,-1 1 1,3 2-1,23 16-339</inkml:trace>
  <inkml:trace contextRef="#ctx0" brushRef="#br0" timeOffset="1">1252 77 17596,'-33'20'1704,"-19"12"-1032,-5 2-224,-2 8 801,0 2-361,9 2-232,4 1-112,15-7-384,12-2-272,10-11-680,8-6-232,8-19 800,6-11-200,3-15-161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5:2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746 0 11354,'-21'1'166,"0"0"0,0 2 0,0 0-1,0 1 1,0 1 0,1 1 0,0 1 0,0 1-1,-22 12 1,-6 4-173,2 2 0,-49 36 0,78-50 41,1 2 0,0 0 1,1 1-1,1 0 0,0 1 0,1 1 0,0 0 1,-13 26-1,8-4 23,1 0 0,-14 54 1,-14 87-371,25-98 99,13-52 99,-7 24 47,2 1-1,-8 100 1,20-137 90,0 0-1,1 1 1,1-1-1,1 0 0,6 20 1,-6-27-13,1 1 1,1-1-1,0 0 0,0-1 1,1 0-1,0 1 1,1-2-1,15 18 0,-14-19-19,1 0 0,0-1 0,0 0 0,1-1 0,0 0 0,0-1 0,1 0 0,-1 0 0,1-1 0,0 0 0,0-1 0,1 0 0,-1-1 0,1-1 0,-1 1 0,1-2 0,18 0 0,-10-2 6,-1 0 0,0 0 0,1-2 0,-2-1 0,1 0 0,0-1 0,-1-1 0,0-1 0,30-18 0,-17 5 11,-2-2 0,0 0 0,-1-3 0,-2 0 0,-1-1 0,0-2 0,30-47 0,-24 25 94,-1-1-1,-3-1 0,39-111 1,-55 132 40,-1-1 1,-2 0-1,-1-1 0,-2 1 1,-1-1-1,-1-37 1,-4 58-68,0 1 1,-1-1-1,0 0 1,-1 0 0,0 1-1,-1-1 1,0 1-1,-8-14 1,8 18-33,-1 0 0,-1 1 0,1-1 0,-1 1-1,0 0 1,0 1 0,-1-1 0,0 1 0,0 1 0,-1-1 0,0 1 0,-14-7 0,9 7-39,0 0 0,-1 0 0,0 1 0,1 1 0,-1 0 1,-1 1-1,-14 0 0,-12 1-39,-48 6 0,6 4-27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56 17164,'-9'-3'244,"0"0"-1,-1 0 1,1 1 0,-1 0 0,1 1 0,-1 0 0,0 1 0,1 0-1,-1 0 1,0 1 0,1 0 0,-18 4 0,23-3-174,-1 0 0,0 0 0,1 0 0,-1 0 0,1 0 0,0 1 0,-1 0 0,1 0 0,1 0 0,-1 1 0,0-1 0,1 1 0,0 0 0,-1 0 0,2 0 0,-1 0 0,0 1 0,1-1 0,0 1 0,0-1 0,0 1 0,1 0-1,-1 0 1,1 0 0,0 0 0,0 5 0,1-3-45,0-1-1,0 0 0,1 0 0,-1 1 0,1-1 1,1 0-1,-1 0 0,1 0 0,0 0 0,1 0 1,-1 0-1,1-1 0,0 1 0,0-1 0,1 0 1,0 0-1,0 0 0,0 0 0,0-1 0,1 1 1,0-1-1,0-1 0,5 5 0,-3-4-15,1 1 0,-1-1 0,1 0 0,0 0 0,0-1 1,0 0-1,0-1 0,1 1 0,-1-2 0,1 1 0,-1-1 0,1-1 0,0 1 0,-1-1 0,1-1 0,11-1 0,-11-1 16,0 0-1,-1-1 1,1 0-1,-1 0 1,0 0-1,-1-1 1,1 0-1,-1-1 0,0 0 1,0 0-1,0 0 1,-1-1-1,0 0 1,-1 0-1,1-1 1,-1 0-1,-1 0 1,6-11-1,-7 12 15,-1 0 0,1 1 0,-1-1 0,-1 0 0,1 0 0,-1 0 0,-1 0 0,1 0 1,-1 0-1,-1-13 0,0 14-10,0 1 0,-1 0 0,1-1 1,-1 1-1,0 0 0,-1 0 1,1 0-1,-1 1 0,0-1 0,0 1 1,0-1-1,-1 1 0,0 0 1,1 0-1,-7-4 0,5 4-36,0 1-1,0-1 1,-1 1-1,1 1 1,-1-1-1,0 1 1,0 0 0,0 0-1,0 0 1,0 1-1,0 0 1,0 0-1,0 1 1,-1 0-1,1 0 1,0 0 0,0 1-1,0-1 1,0 2-1,-1-1 1,1 1-1,1 0 1,-1 0-1,0 0 1,0 1-1,1 0 1,-1 0 0,-5 5-1,6-5-68,1 1 1,-1-1-1,1 1 0,0 0 1,0 0-1,0 1 0,0 0 0,1-1 1,-1 1-1,1 0 0,1 0 1,-1 1-1,1-1 0,0 0 0,0 1 1,0 0-1,1-1 0,0 1 1,0 0-1,0 0 0,1 0 0,0-1 1,0 1-1,1 0 0,-1 0 1,1 0-1,0-1 0,1 1 0,0 0 1,2 5-1,20 35-477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85 15803,'-11'6'520,"-19"11"414,-1 1 1,2 2-1,-39 33 0,65-51-850,1 0 0,0 0-1,0 1 1,0-1 0,0 0 0,1 1-1,-1-1 1,1 1 0,-1-1-1,1 1 1,0 0 0,0 0 0,0 0-1,0-1 1,0 1 0,1 0-1,-1 6 1,2-7-54,-1 0-1,1 0 1,0-1 0,-1 1-1,1 0 1,0 0 0,0 0-1,0 0 1,1-1 0,-1 1-1,0 0 1,1-1-1,-1 1 1,1-1 0,-1 0-1,1 1 1,0-1 0,0 0-1,-1 0 1,1 0 0,0 0-1,0-1 1,0 1-1,0 0 1,0-1 0,3 1-1,10 3 1,1-1 0,-1-1-1,1-1 1,-1 0 0,1 0-1,0-2 1,-1 0 0,1-1-1,17-4 1,-15 2 28,0-1 0,-1 0-1,0-2 1,1 0 0,-2 0 0,1-2-1,22-15 1,-33 20-18,-1-1-1,1 0 1,-1 0 0,0 0-1,0 0 1,-1-1-1,0 0 1,0 0-1,6-11 1,-9 14-21,0 0 0,1 0-1,-1-1 1,-1 1 0,1 0 0,0-1 0,-1 1-1,0-1 1,0 1 0,0-1 0,0 1 0,0-1-1,-1 1 1,1-1 0,-1 1 0,0 0 0,0-1 0,0 1-1,-1 0 1,1 0 0,-4-5 0,1 3-23,0 0 1,0 0 0,-1 0 0,0 1-1,0-1 1,0 1 0,0 0-1,-1 1 1,0-1 0,0 1 0,1 0-1,-13-3 1,1 0-30,0 2 0,0 0 0,-30-3 0,-11 4-107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17220,'10'8'1848,"4"9"-1080,3 6-304,2 7 1601,4 5-1297,6 2-208,4 2-80,2-3-288,4-2-200,4-12-688,3-8-256,0-16 752,1-12-144,-1-13-128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16155,'-4'25'1409,"1"8"-969,1-2-184,7 2 872,6-3-728,12-4-48,6-6-80,9-8-248,3-8-224,4-10-368,4-7-208,-4-11 576,-4-6-136,-8-10-136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22 160 14667,'-5'14'458,"1"0"-1,0 0 1,1 1-1,1 0 1,0-1-1,1 18 1,1-20-232,0-1 1,1 0-1,0 0 1,1 0-1,0 0 1,1 0-1,0-1 1,7 18-1,-8-25-203,0 0-1,-1-1 0,1 1 1,0 0-1,0-1 1,0 0-1,1 1 0,-1-1 1,0 0-1,1 0 0,0 0 1,-1 0-1,1-1 1,0 1-1,0-1 0,0 0 1,0 0-1,0 0 1,0 0-1,0 0 0,0-1 1,1 1-1,-1-1 0,0 0 1,0 0-1,1 0 1,4-1-1,-2 0-147,1 0-1,-1-1 1,1 0-1,-1 0 1,0-1-1,1 1 1,-1-1-1,-1-1 1,1 1-1,0-1 1,-1 0 0,7-6-1,-4 1-245,0 0 1,-1-1-1,0 0 0,0 0 1,-1 0-1,-1-1 0,0 0 1,0 0-1,-1 0 0,3-14 0,-3 8-104,0 0-1,-2-1 0,0 1 0,-1-1 0,0 0 1,-3-21-1,-7-2 337,9 40 234,0-1-1,-1 1 0,1-1 1,-1 1-1,0 0 0,1-1 1,-1 1-1,0 0 0,0 0 1,0 0-1,1-1 0,-1 1 1,0 0-1,-1 0 0,1 0 1,0 1-1,0-1 1,0 0-1,-1 0 0,1 1 1,0-1-1,-1 0 0,-1 0 1,1 1 13,1 0 1,-1 1-1,1-1 1,0 0-1,-1 1 1,1-1-1,0 1 1,-1 0-1,1-1 1,0 1-1,0 0 1,0 0-1,-1 0 1,1-1-1,0 1 1,0 0-1,0 1 1,1-1-1,-1 0 1,0 0-1,0 0 1,0 0-1,1 1 1,-1-1-1,0 2 1,-13 39 520,13-40-523,-3 13 308,1-1-1,0 1 0,1 0 0,1-1 1,0 1-1,1 0 0,2 21 1,-1-32-381,0 0 1,-1 1 0,1-1 0,1 0-1,-1 0 1,1 0 0,0 0-1,-1 0 1,2 0 0,-1 0 0,0-1-1,1 1 1,0-1 0,0 0 0,0 1-1,0-1 1,0-1 0,0 1 0,1 0-1,0-1 1,-1 0 0,1 0-1,0 0 1,0 0 0,0 0 0,0-1-1,0 0 1,1 0 0,6 1 0,-1-1-221,1 0 1,0-1-1,0 0 0,0-1 1,-1 0-1,1 0 1,0-1-1,-1-1 1,1 0-1,16-7 1,-19 7 15,-1-1 0,1 0 1,-1-1-1,0 0 0,0 0 1,0 0-1,-1-1 1,0 0-1,0 0 0,0-1 1,-1 1-1,0-1 0,0-1 1,3-7-1,11-31-711</inkml:trace>
  <inkml:trace contextRef="#ctx0" brushRef="#br0" timeOffset="1">472 1 11178,'-10'24'1409,"5"13"-729,2 5-280,3 1 1368,1 0-1016,13-6-239,4-5-145,12-14-272,3-3-152,7-13-256,1-4 256,0-13-16,-3-5-80,-8-13-49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15467,'-1'-14'1369,"2"11"-817,6 8-168,6 12 800,3 9-144,6 12-320,0 8-159,3 6-105,1 4-24,-3 1-136,-2-3-72,-2-8-160,-4-6-168,0-15 1352,-5-10-1168,-7-7 104,-3-13 88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11931,'0'0'51,"0"-1"1,0 0-1,0 1 1,0-1 0,0 1-1,0-1 1,0 0 0,0 1-1,0-1 1,0 1-1,0-1 1,1 1 0,-1-1-1,0 0 1,0 1 0,1-1-1,-1 1 1,0-1-1,1 1 1,-1 0 0,1-1-1,-1 1 1,0-1 0,1 1-1,-1 0 1,1-1-1,-1 1 1,1 0 0,-1-1-1,1 1 1,0 0-1,-1 0 1,1 0 0,-1-1-1,1 1 1,-1 0 0,1 0-1,0 0 1,-1 0-1,1 0 1,-1 0 0,1 0-1,0 0 1,-1 0 0,1 1-1,-1-1 1,1 0-1,0 0 1,0 1 0,3 0 186,1 1 1,-1 0-1,0 0 0,1 0 1,4 4-1,23 18 721,-1 1-1,-2 2 1,32 35-1,70 99 242,-84-98-855,65 118-1,-92-141-286,-1 0-1,-2 2 0,-2 0 0,15 67 0,-18-38 81,4 85 0,-9 72 134,-5-112-218,6-30 213,-8-82-39,-1-6-187,-2-8 35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15723,'6'34'733,"1"0"-1,2-1 0,1 0 1,24 54-1,-25-67-419,1-1 1,2 0-1,-1-1 0,2 0 1,1-1-1,0 0 0,1-1 0,25 21 1,-33-31-205,1-1 1,-1 0-1,1 0 1,-1-1-1,1 0 0,1 0 1,-1-1-1,0 0 1,1 0-1,0-1 1,-1 0-1,1-1 1,0 1-1,0-2 0,0 0 1,0 0-1,0 0 1,0-1-1,0 0 1,0-1-1,-1 0 1,1-1-1,-1 1 0,1-2 1,-1 1-1,0-1 1,0 0-1,0-1 1,8-6-1,1-3 2,-1 0 0,-1-1 0,0-1 0,-1 0 0,-1-1-1,15-23 1,-4 0-650,33-77-1,-45 90 53,-2 0-1,-1-1 0,10-56 0,-14 46-133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5 701 15971,'-4'9'2295,"17"-20"-990,42-48 1639,92-129 1,-143 183-2868,45-67 715,-3-2 0,69-149 0,-110 212-710,0-1 0,-1 0 0,0 0 0,2-13 0,-6 25-80,0 1-1,0-1 1,0 0-1,-1 1 0,1-1 1,0 0-1,0 0 1,-1 1-1,1-1 1,0 0-1,0 0 0,-1 0 1,1 1-1,0-1 1,0 0-1,-1 0 0,1 0 1,0 0-1,-1 0 1,1 0-1,0 1 0,-1-1 1,1 0-1,0 0 1,-1 0-1,1 0 1,0 0-1,-1 0 0,1 0 1,0-1-1,-1 1 1,1 0-1,0 0 0,-1 0 1,1 0-1,0 0 1,-1 0-1,1-1 0,0 1 1,0 0-1,-1 0 1,1 0-1,0-1 1,0 1-1,-1 0 0,1 0 1,0-1-1,0 1 1,0 0-1,-1 0 0,1-1 1,0 1-1,0 0 1,0-1-1,0 1 0,0 0 1,0-1-1,0 1 1,0 0-1,0-1 1,0 1-1,0 0 0,0-1 1,0 1-1,0 0 1,0-1-1,0 1 0,-8 10 0,2 1-1,-1 0 0,1 1 0,1 0 0,0 0 1,0 0-1,-2 13 0,4-15 0,-9 28-8,1 1 0,-10 76 0,20-100-108,-1 0-1,2 0 1,0-1 0,1 1 0,0 0 0,2 0 0,-1-1 0,2 1-1,0-1 1,0 0 0,9 17 0,-11-27-30,0-1 0,0 0 0,0 0 0,0 0 0,0 0 0,1 0-1,-1 0 1,1 0 0,0-1 0,0 1 0,0-1 0,0 0 0,0 0 0,0 0 0,0-1 0,1 1 0,-1-1-1,1 1 1,-1-1 0,1 0 0,0-1 0,-1 1 0,1 0 0,0-1 0,0 0 0,-1 0 0,1 0 0,0-1-1,0 1 1,-1-1 0,1 0 0,6-2 0,2-2-171,0-1 0,-1-1 0,0 0 0,0 0 0,-1-1 0,19-19 0,18-23-986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3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15523,'-4'4'304,"0"1"-1,0 0 1,0-1-1,1 1 1,0 1-1,0-1 1,0 0-1,-2 7 1,-2 1 154,-4 11-47,0 0 0,2 1 0,0 0 0,2 1 0,1-1 0,1 1 0,1 0 0,-1 44-1,5-65-367,1 1-1,-1-1 0,1 1 0,0-1 0,0 0 0,1 0 1,-1 1-1,1-1 0,0 0 0,1 0 0,-1 0 0,7 8 1,-8-11-16,1-1 1,0 1 0,-1 0 0,1-1 0,0 1 0,0-1 0,0 0 0,0 0-1,0 0 1,0 0 0,0 0 0,1 0 0,-1 0 0,0-1 0,1 1 0,-1-1 0,0 1-1,1-1 1,-1 0 0,0 0 0,1 0 0,-1 0 0,1-1 0,-1 1 0,0-1-1,0 1 1,1-1 0,-1 0 0,0 0 0,0 0 0,3-2 0,3-1 73,-1-1 1,0 1 0,-1-2 0,1 1-1,-1-1 1,0 0 0,0 0-1,-1-1 1,0 1 0,0-1-1,0-1 1,-1 1 0,6-14 0,-4 7 44,-1 0 0,0-1 0,-1 0 0,-1 0 0,0 0 0,1-27 0,-4 28-137,0 0 1,-1 1-1,-1-1 1,0 1-1,-1 0 1,-7-19-1,8 27-82,0-1-1,-1 1 1,0-1 0,0 1-1,0 0 1,0 0-1,-7-6 1,8 9-3,-1-1 0,1 1-1,-1 0 1,0 0 0,1 0 0,-1 1-1,0-1 1,0 1 0,0 0 0,0 0-1,0 0 1,-1 0 0,1 0 0,-5 0-1,-13 3-291,3 10-108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5:22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12851,'1'1'43,"-1"-1"0,0 1 0,0-1-1,1 1 1,-1-1 0,0 1 0,1-1 0,-1 1 0,0-1 0,1 0 0,-1 1 0,1-1 0,-1 0 0,1 1 0,-1-1 0,1 0 0,-1 0 0,1 1-1,-1-1 1,1 0 0,-1 0 0,1 0 0,0 0 0,16 7-116,44 12-12,1-1 0,1-4 0,120 12 0,-97-20 50,305 28 133,-241-19 5,1-7 1,200-15-1,300-59-366,-487 46 105,96-14 29,314-27 1502,-546 60-1209,-15 0-54,1 0-1,0 1 0,0 0 1,23 5-1,-48 0-589,-12-2 379,-4 0-50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19124,'2'0'125,"-1"0"0,1 1 0,0-1 0,0 0 0,0 1 0,0-1 0,0 1 0,-1-1-1,1 1 1,0 0 0,-1 0 0,1 0 0,0 0 0,-1 0 0,1 0 0,-1 0 0,1 1 0,-1-1 0,2 2 0,-1 1 62,1 0 1,-1 0 0,0 0 0,0 0-1,0 0 1,-1 0 0,3 9 0,-1 3 233,-1 1 1,0 0 0,-1 21 0,-2-19-250,0 1 0,-2-1-1,0 1 1,-1-1 0,0 0 0,-2 0 0,0-1 0,-2 1-1,0-2 1,-1 1 0,0-1 0,-1 0 0,-1-1 0,-1 0-1,-1-1 1,0 0 0,0-1 0,-24 18 0,33-29-130,0 0 1,0-1-1,0 1 1,-1-1-1,-4 2 1,8-4-39,0 1 1,0-1 0,0 0-1,0 1 1,0-1 0,0 0-1,0 0 1,0 0 0,0 0-1,0 0 1,0 0 0,0 0-1,0 0 1,0 0 0,0-1-1,0 1 1,0 0 0,0 0-1,0-1 1,0 1 0,0-1-1,0 1 1,0-1 0,0 0-1,0 1 1,1-1-1,-1 0 1,0 1 0,1-1-1,-1 0 1,0-1 0,-1-1-14,1 0 0,0 0 1,0 0-1,0 0 1,0 0-1,1 0 0,-1 0 1,1 0-1,0 0 0,0 0 1,0-1-1,1-2 1,7-42-207,-5 38 168,10-42-241,3 1-1,1 1 0,45-87 0,-61 134 282,15-22-41,-15 24 47,-1 0-1,0 1 1,1-1 0,-1 1-1,1-1 1,-1 1-1,0-1 1,1 1 0,0 0-1,-1-1 1,1 1-1,-1-1 1,1 1 0,-1 0-1,1 0 1,0-1 0,-1 1-1,1 0 1,0 0-1,-1 0 1,1 0 0,0 0-1,-1 0 1,1 0-1,0 0 1,-1 0 0,1 0-1,0 0 1,-1 0 0,1 0-1,0 0 1,-1 1-1,1-1 1,-1 0 0,1 0-1,0 1 1,-1-1-1,1 0 1,0 2 0,4 4-2,-1 1 1,1 0 0,-1 0-1,-1 1 1,0-1 0,0 1-1,0 0 1,-1 0 0,2 9-1,6 19-13,-4-20 16,0 0 0,1 0 0,1 0 0,0-1-1,1 0 1,14 16 0,-18-25-61,0 0-1,0-1 0,1 0 0,-1 0 0,1 0 1,1-1-1,-1 0 0,1 0 0,-1-1 0,1 1 1,0-2-1,0 1 0,0-1 0,1 0 0,-1 0 1,13 1-1,16-2-106,-3-4-74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96 18052,'15'12'2232,"3"-6"-1399,4-8-393,1-4 1376,7-2-984,2-4-280,-2-1-1120,-1-2-200,-9-5 592,-6-2-232,-14 6-136</inkml:trace>
  <inkml:trace contextRef="#ctx0" brushRef="#br0" timeOffset="1">0 273 17684,'22'1'1824,"8"-10"-1120,4-3-304,8-4 681,-1-3-321,4-1 600,-2-4-936,-6-8-176,-2 2-56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12 20284,'12'-10'2201,"-7"8"-1593,-12 11-296,-6 11 1424,-7 17-1031,-3 6-169,-5 10-400,-2 3-72,-2 6-48,3-2 48,8-10-176,2-3-200,6-14-497,5-7-319,5-16 896,4-21-800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12 15635,'-2'-2'161,"0"1"0,-1-1 0,1 1 0,-1 0 0,1 0-1,-1 0 1,1 1 0,-1-1 0,0 0 0,1 1 0,-1 0-1,0 0 1,0 0 0,1 0 0,-1 0 0,0 0 0,1 1-1,-1-1 1,0 1 0,1 0 0,-1-1 0,1 1 0,-1 1-1,1-1 1,0 0 0,-1 1 0,1-1 0,0 1 0,0-1-1,0 1 1,0 0 0,0 0 0,0 0 0,1 0 0,-1 0-1,0 1 1,1-1 0,-2 3 0,0 2-61,-1 1 0,1-1 0,1 1 0,-1 0 0,1-1 0,0 1 1,1 0-1,0 0 0,0 0 0,1 0 0,1 14 0,0-14-76,1-1 0,0 0 0,0 1 0,0-1 0,1 0 0,0-1 1,1 1-1,-1 0 0,1-1 0,0 0 0,10 11 0,-12-15 3,-1 0 0,1 0 0,0 0 0,1-1-1,-1 1 1,0 0 0,0-1 0,1 0 0,-1 1 0,1-1 0,-1 0-1,1 0 1,-1 0 0,1-1 0,0 1 0,0-1 0,-1 1 0,1-1 0,0 0-1,0 0 1,-1 0 0,1 0 0,0-1 0,0 1 0,-1-1 0,1 1 0,0-1-1,-1 0 1,1 0 0,-1 0 0,1-1 0,-1 1 0,0 0 0,4-4 0,0 0 63,-1 0 0,0-1 1,0 1-1,0-1 1,-1-1-1,0 1 1,0 0-1,0-1 0,-1 0 1,0 0-1,0 0 1,-1 0-1,2-8 1,-3 10-49,0-1 1,1 0-1,-2 1 1,1-1 0,-1 0-1,0 1 1,0-1-1,0 0 1,-1 1-1,0-1 1,0 0 0,0 1-1,-1-1 1,0 1-1,0 0 1,0-1-1,-6-7 1,6 10-65,1 1 1,-1 0-1,0 0 1,0 0-1,0 0 0,0 0 1,0 1-1,-1-1 1,1 1-1,-1-1 0,1 1 1,-1 0-1,1 0 0,-1 0 1,1 0-1,-1 0 1,0 1-1,0-1 0,1 1 1,-1 0-1,0 0 1,0 0-1,1 0 0,-1 0 1,0 0-1,0 1 1,1 0-1,-1-1 0,0 1 1,1 0-1,-1 0 1,1 0-1,-1 1 0,1-1 1,-4 3-1,-3 2-216,1 0 1,0 1-1,1-1 0,-1 2 0,1-1 0,0 1 1,1 0-1,-7 12 0,7-10 80,0 1 0,0 0 0,1 0 0,1 0 0,0 0 0,-4 22 0,6 25-480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3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15155,'-17'7'636,"1"2"0,0 0 0,0 0 0,-25 22 0,31-23-285,1 1 0,0-1 0,1 1 0,0 1 0,0 0 0,1 0 0,-11 22 0,17-30-276,0 1 0,0-1 0,0 1 0,0 0 0,0-1 0,1 1 0,-1 0 0,1 0 0,0-1 0,0 6 0,0-7-40,1 1 1,-1-1 0,0 0 0,1 1 0,-1-1 0,1 0-1,0 1 1,0-1 0,-1 0 0,1 0 0,0 0 0,0 0-1,0 0 1,0 0 0,0 0 0,0 0 0,0 0 0,0 0-1,1-1 1,-1 1 0,0 0 0,0-1 0,3 1 0,3 1 63,-1 0 1,1-1 0,0 0 0,-1 0 0,1-1 0,0 0 0,0 0-1,-1-1 1,1 0 0,0 0 0,-1 0 0,12-4 0,-2-1 115,0 0 0,-1-1 1,0 0-1,16-11 1,-20 11-25,0-1 1,-1 0-1,1-1 0,11-13 1,-19 19-166,-1 0 0,1 0 1,-1 0-1,0 0 1,0 0-1,0-1 0,0 1 1,0-1-1,-1 1 0,1-1 1,-1 0-1,0 1 0,0-1 1,-1 0-1,1 0 1,-1 0-1,0 0 0,0 0 1,0-5-1,-1 8-66,1-1-1,-1 0 1,0 1 0,1-1-1,-1 0 1,0 1 0,0-1-1,0 1 1,0 0 0,0-1 0,0 1-1,0 0 1,-1-1 0,1 1-1,0 0 1,-1 0 0,1 0-1,-1 0 1,1 0 0,-1 1-1,0-1 1,-2-1 0,1 1-15,-1 1 0,1-1 1,-1 0-1,0 1 1,1 0-1,-1 0 0,1 0 1,-1 0-1,-7 1 0,-12 7-337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56 18492,'1'-2'230,"0"0"1,0 0-1,0 0 0,-1 0 1,1 0-1,-1 0 1,1 0-1,-1 0 0,0 0 1,0 0-1,0 0 0,0 0 1,0 0-1,0 0 1,-1 0-1,1 0 0,-2-3 1,2 4-128,-1-1 1,0 1-1,0 0 1,0 0-1,-1 0 1,1 0-1,0 0 0,0 0 1,-1 0-1,1 0 1,0 0-1,-1 1 1,1-1-1,-1 0 1,1 1-1,-1-1 1,1 1-1,-1 0 1,1 0-1,-1-1 1,1 1-1,-1 0 0,0 0 1,-1 1-1,-3-1-4,0 1-1,0 0 1,0 0 0,0 0-1,0 1 1,0 0-1,1 0 1,-1 0-1,1 1 1,-6 3-1,-8 7 60,-24 19 0,40-30-139,-23 20 77,1 1-1,1 1 0,0 1 1,2 1-1,-24 38 0,32-42-36,1 1 0,1 0-1,1 0 1,1 1 0,1 0 0,1 1-1,-8 43 1,15-60-45,0 1 0,0 0 1,1 0-1,0 0 0,1 0 1,0-1-1,0 1 0,0 0 0,1 0 1,1-1-1,5 15 0,-6-19-16,1 0 0,-1 0-1,1-1 1,0 1 0,0 0-1,0-1 1,0 0 0,0 0-1,1 0 1,-1 0 0,1-1-1,0 1 1,0-1 0,0 0-1,0 0 1,0 0 0,0-1 0,1 1-1,-1-1 1,1 0 0,-1-1-1,1 1 1,-1-1 0,9 0-1,1-1-182,0 0-1,0-1 1,0-1-1,-1-1 1,0 1-1,1-2 0,-1 0 1,-1-1-1,23-13 1,-1-2-898,-2-2-1,37-32 1,-21 9 243,-9 3-282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2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16692,'0'0'103,"1"0"1,-1 0 0,1 1 0,-1-1 0,1 0 0,-1 0-1,0 1 1,1-1 0,-1 0 0,0 1 0,1-1-1,-1 1 1,0-1 0,1 1 0,-1-1 0,0 0 0,1 1-1,-1-1 1,0 1 0,0-1 0,0 1 0,0-1 0,0 1-1,0-1 1,1 1 0,-1 0 0,0-1 0,0 1-1,0-1 1,-1 1 0,1 0 0,-1 24 1002,0-18-159,-2 56 771,-3 193 703,6-248-2347,1 0 1,-1-1-1,2 1 1,-1 0 0,6 14-1,-6-21-52,-1 1 1,1-1-1,0 1 0,-1-1 0,1 0 0,0 1 0,0-1 0,0 0 0,0 1 1,0-1-1,0 0 0,1 0 0,-1 0 0,0 0 0,1 0 0,-1 0 1,1 0-1,-1-1 0,1 1 0,-1 0 0,1-1 0,-1 1 0,1-1 1,-1 0-1,1 1 0,0-1 0,-1 0 0,1 0 0,0 0 0,-1 0 0,1 0 1,-1-1-1,3 0 0,2 0 33,-1-1 0,0 0 0,0 0 0,0-1 0,0 1 0,0-1 0,-1 0 0,1 0 0,4-5 0,36-38 345,-36 35-306,31-34 14,-3-1 0,-1-2 0,-3-2 0,-2-1 0,25-55 0,-56 99-1429,-1 10 999,2-2-167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4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21229,'7'-4'1832,"10"0"-1264,5-1-272,11-1 768,4 2-255,12-2-337,2-1-144,4 3-288,-4 0-128,-3 2-464,-8 2-281,-13 3 1578,-7 1-873,-11 4-73,-5 3-87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15363,'12'15'2065,"11"-5"-897,4-7-504,9-6 1897,4-1-1313,6-3-536,0-2-464,-3-3 40,0 0-112,-10-1-296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4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78 137 11891,'-3'-8'747,"1"0"1,0 0 0,1 0-1,0 0 1,0 0 0,1-1 0,0 1-1,2-14 1,-2 19-593,1 1 1,-1-1-1,1 1 0,0 0 0,-1-1 0,1 1 1,1 0-1,-1 0 0,0 0 0,0 0 1,1 0-1,-1 0 0,1 0 0,0 0 1,-1 1-1,1-1 0,0 0 0,0 1 1,0 0-1,0-1 0,0 1 0,1 0 1,-1 0-1,0 0 0,0 0 0,1 1 1,-1-1-1,1 1 0,-1-1 0,0 1 1,1 0-1,-1 0 0,3 0 0,-1 0-95,0 0 0,0 1 0,0-1-1,0 1 1,0 0 0,0 0 0,0 0-1,-1 0 1,1 1 0,0 0 0,-1-1-1,1 1 1,-1 1 0,0-1 0,0 0-1,0 1 1,0 0 0,0-1 0,0 1-1,-1 0 1,1 0 0,-1 1 0,0-1-1,0 1 1,0-1 0,0 1-1,-1-1 1,2 6 0,-1-2-54,0 1 1,-1-1-1,1 0 0,-2 1 0,1-1 1,-1 1-1,0-1 0,0 1 1,-1-1-1,0 1 0,-1-1 1,0 0-1,0 1 0,-4 8 0,-7 10-37,-2-1-1,-1 0 0,-1-1 0,-24 25 1,23-28 3,0 1 0,2 1 0,0 0 0,-20 43 0,35-63 27,-1-1-1,1 1 1,1 0 0,-1 0 0,0-1 0,1 1 0,-1 0 0,1 0 0,0 0-1,0 0 1,0 0 0,1 3 0,-1-4 0,1-1 1,-1 0-1,1 1 1,0-1-1,-1 0 1,1 0-1,0 0 1,0 0-1,0 0 1,0 0-1,0 0 1,0 0-1,0 0 1,0 0-1,0 0 1,0-1-1,0 1 1,1 0-1,-1-1 1,0 1-1,0-1 1,1 1-1,-1-1 0,0 0 1,1 0-1,-1 1 1,3-1-1,5 0-24,1 0 0,-1 0 0,0-1 0,1 0 0,-1-1 0,0 0 0,0 0 0,0-1 0,15-7 0,-4 0-389,0 0 0,-1-1 0,18-15 1,-32 22 396,0 1 1,0-1-1,0 0 0,0-1 1,-1 1-1,0-1 1,0 0-1,0 0 1,-1 0-1,0-1 1,5-10-1,-4-3-335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04T08:25:27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12859,'-2'35'1243,"-7"45"0,1-23-543,-4 54 148,-33 318 521,25 2-1132,52 139 401,-24-471-243,-6-35-133,-2-49-2518,1-27 121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4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15027,'2'0'1777,"11"4"-929,4-1-320,14-1 1312,5-1-767,10-1-633,1 0-368,4-1 104,-1-5-96,-6 5-168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4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46 16732,'-1'-1'141,"1"1"1,-1-1-1,1 0 1,-1 0-1,1 0 1,-1 0 0,0 1-1,1-1 1,-1 0-1,0 1 1,0-1 0,1 0-1,-1 1 1,0-1-1,0 1 1,0-1-1,0 1 1,0 0 0,0-1-1,0 1 1,0 0-1,1 0 1,-1-1-1,0 1 1,-2 0 0,-27-4 1543,19 4-1364,0 0 1,0 1-1,-1 0 0,1 1 1,0 0-1,0 1 1,1 0-1,-1 1 0,-11 5 1,15-6-299,1 0 0,-1 1 0,1 0 0,0 0 0,0 1 0,0-1 0,1 1 0,-1 1 0,1-1 0,0 1 0,1 0 0,-1 0 0,1 0 0,-5 12 0,8-17-21,0 0 0,1 1-1,-1-1 1,1 0-1,-1 1 1,1-1-1,0 1 1,-1-1-1,1 1 1,0-1-1,0 0 1,0 1-1,0-1 1,0 1-1,1-1 1,0 3-1,-1-4 2,0 1 0,1-1-1,-1 1 1,1-1 0,-1 1-1,1-1 1,-1 1-1,1-1 1,-1 1 0,1-1-1,-1 0 1,1 1 0,0-1-1,-1 0 1,1 0 0,0 1-1,-1-1 1,1 0 0,0 0-1,-1 0 1,1 0 0,0 0-1,1 0 1,3 0 10,0-1 0,-1 0 0,1 0 1,0 0-1,0-1 0,-1 0 0,1 0 0,5-3 1,36-23 283,73-59 0,-81 57-51,-22 20-91,-16 10-152,0 0 1,1 0-1,-1 0 1,0 0 0,0 0-1,0 0 1,0 0-1,0 0 1,0 0-1,0 0 1,1 0-1,-1 0 1,0 0-1,0 0 1,0 0 0,0 0-1,0 0 1,0 0-1,1 0 1,-1 0-1,0 0 1,0 0-1,0 0 1,0 0-1,0 0 1,0 0-1,0 0 1,0 1 0,0-1-1,1 0 1,-1 0-1,0 0 1,0 0-1,0 0 1,0 0-1,0 0 1,0 0-1,0 1 1,0-1 0,0 0-1,0 0 1,0 0-1,0 0 1,0 0-1,0 0 1,0 0-1,0 1 1,0-1-1,0 0 1,0 0-1,0 0 1,0 0 0,0 0-1,0 1 1,-12 26 237,7-17-276,-21 43 58,-36 76 63,52-103-114,0 0-1,2 1 0,-5 29 0,12-54-58,1-1 0,0 1 0,0-1 0,0 1 0,-1-1 0,1 1 0,1-1 0,-1 1 0,0-1 0,0 1 0,1-1 0,-1 1 0,0-1 0,1 1 0,0-1 0,1 3 0,-2-4 45,0 0 0,0 0 0,0 1 1,1-1-1,-1 0 0,0 0 0,0 0 0,1 0 0,-1 0 1,0 0-1,0 1 0,1-1 0,-1 0 0,0 0 0,1 0 1,-1 0-1,0 0 0,0 0 0,1 0 0,-1 0 0,0 0 1,1 0-1,-1 0 0,0 0 0,0-1 0,1 1 0,-1 0 1,0 0-1,0 0 0,1 0 0,10-13-384,-2-6-199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4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29 20052,'-7'3'272,"1"-1"0,0 1 0,0 0 0,0 1 0,0-1 0,1 1 0,0 1 0,-1-1 0,1 1-1,1-1 1,-1 1 0,1 1 0,-6 8 0,3-4-37,0 0 0,1 1 0,1 0 0,-1 0 0,2 1 0,-6 19 0,9-27-188,0 1 0,1-1 0,-1 1 0,1-1 0,0 1 0,0 0 0,0-1 0,1 1 0,0-1 0,0 1 0,1 5 0,-1-9-32,0 1 0,0-1 1,0 1-1,-1-1 0,2 1 0,-1-1 0,0 1 0,0-1 0,0 0 0,0 1 1,1-1-1,-1 0 0,1 0 0,-1 0 0,1 0 0,-1 0 0,1-1 0,0 1 1,-1 0-1,1-1 0,0 1 0,-1-1 0,1 0 0,0 1 0,0-1 1,-1 0-1,1 0 0,0 0 0,0 0 0,0-1 0,2 1 0,3-2 43,1 0-1,0-1 0,0 0 1,-1 0-1,0 0 0,1-1 0,-1 0 1,-1 0-1,1-1 0,0 0 1,-1 0-1,6-7 0,1-1 81,-1-1 0,0 0 0,-1-1 0,12-21 0,-22 33-122,26-49 303,-25 48-295,0 0 0,-1 0 0,1-1 0,-1 1 0,0-1 0,-1 1 0,1-1 0,-1 1 0,1-1 0,-2-5 0,1 9-23,0 0 1,0 0-1,0 0 0,-1 0 0,1 0 0,0 1 1,-1-1-1,1 0 0,0 0 0,-1 1 0,1-1 1,-1 0-1,1 0 0,-1 1 0,0-1 1,1 1-1,-1-1 0,0 0 0,1 1 0,-1-1 1,0 1-1,1 0 0,-1-1 0,0 1 0,-1-1 1,0 1-2,0-1-1,0 1 1,0 0 0,0 0 0,0 0 0,0 0 0,0 0-1,0 1 1,0-1 0,-3 2 0,-3 0-28,1 1 1,-1 1-1,1-1 1,-10 8-1,12-8-48,-8 5-284,-23 20 1,33-25 162,1-1 1,-1 1 0,1 0-1,-1 0 1,1-1 0,0 1-1,0 1 1,0-1-1,1 0 1,-1 0 0,1 1-1,0-1 1,0 1 0,-1 3-1,2-6 163,0 0 0,-1 0 0,1-1 0,0 1 0,0 0-1,0 0 1,0-1 0,0 1 0,0 0 0,1 0 0,-1-1 0,0 1-1,0 0 1,0 0 0,1-1 0,-1 1 0,0 0 0,1-1-1,-1 1 1,1 0 0,-1-1 0,0 1 0,1-1 0,-1 1 0,1-1-1,0 1 1,-1-1 0,1 1 0,-1-1 0,1 1 0,0-1 0,0 0-1,-1 1 1,1-1 0,0 0 0,-1 0 0,1 0 0,0 1 0,0-1-1,-1 0 1,1 0 0,1 0 0,15 0-678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4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 18316,'-20'22'4414,"-30"35"-2417,-34 52-667,72-89-1648,0-1 1,1 2-1,1-1 1,-7 24-1,22-102-2104,-2 21 1764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4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18428,'-10'4'471,"1"0"0,-1 0 0,1 1 0,0 0 0,1 1 0,-16 12 0,21-15-366,0 0 0,1-1 0,-1 1-1,0 1 1,1-1 0,0 0 0,0 1 0,0-1 0,0 1 0,1-1 0,-1 1 0,1 0 0,0 0-1,0 0 1,0-1 0,1 1 0,-1 0 0,1 0 0,0 0 0,0 7 0,1-9-80,0 1 0,-1-1 1,1 1-1,0-1 0,0 0 1,0 1-1,1-1 0,-1 0 1,0 0-1,1 0 0,0 0 1,-1 0-1,1 0 0,0 0 0,0-1 1,0 1-1,0-1 0,0 1 1,1-1-1,-1 0 0,0 0 1,0 0-1,1 0 0,-1 0 1,1 0-1,-1-1 0,1 1 1,-1-1-1,1 0 0,4 0 1,3 1 22,1-1 1,-1 0-1,0-1 1,0 0-1,1-1 1,12-4-1,-14 3 36,1 0-1,-1-1 1,0-1 0,-1 1 0,16-12-1,-21 14-52,0 0-1,-1-1 0,0 1 0,1 0 0,-1-1 0,0 0 0,0 1 0,0-1 0,2-5 1,-4 7-17,1-1 1,-1 1 0,1-1 0,-1 0 0,0 1 0,0-1 0,1 1 0,-1-1 0,0 0 0,-1 1 0,1-1 0,0 0 0,0 1 0,-1-1 0,1 1 0,-1-1 0,1 1 0,-1-1 0,0 1 0,-1-3 0,0 2-35,0-1 1,0 1 0,0 0 0,-1 0-1,1 0 1,-1 0 0,0 0 0,1 0-1,-1 1 1,0-1 0,0 1 0,0 0-1,0 0 1,0 0 0,-1 0 0,1 1-1,0-1 1,-6 0 0,2 1-245,0 0 0,0 0 1,0 0-1,0 1 0,0 0 1,0 0-1,-12 4 0,16-4 5,-1 1 0,1-1 0,-1 1 0,1-1 0,0 1 0,0 0 0,0 1 0,0-1 0,0 0 0,0 1 0,1 0 0,-1-1 0,1 1 0,0 0 0,0 0 0,-3 6 0,4 5-660</inkml:trace>
  <inkml:trace contextRef="#ctx0" brushRef="#br0" timeOffset="1">420 319 14211,'-4'7'765,"-1"-1"1,1 1-1,-1-1 1,0 0-1,-12 10 1,10-9-172,0 0 1,0 0-1,-6 10 1,4-4-100,1 1 0,-10 24 0,16-33-424,0-1-1,0 1 0,1 0 0,0 0 0,0 0 0,0 1 1,0-1-1,1 0 0,0 0 0,0 0 0,0 0 1,2 7-1,-1-10-37,-1 0 1,1-1-1,0 1 1,0 0-1,0 0 1,0-1-1,0 1 1,0 0 0,0-1-1,0 1 1,1-1-1,-1 0 1,0 1-1,1-1 1,0 0-1,-1 0 1,1 0-1,0 0 1,-1 0 0,1 0-1,0-1 1,0 1-1,0-1 1,-1 1-1,1-1 1,0 1-1,0-1 1,0 0-1,0 0 1,0 0 0,0 0-1,0 0 1,0-1-1,0 1 1,2-1-1,4-1 108,0 0-1,0 0 1,-1-1-1,1 0 1,-1 0-1,0-1 0,9-5 1,-8 3 13,-1 0-1,1 0 1,-2-1 0,1 0 0,-1 0-1,0 0 1,0-1 0,7-13 0,-11 18-126,0 0 0,-1 0 0,0 1-1,1-1 1,-1 0 0,0 0 0,0 0 0,-1 0 0,1 0 0,-1 0 0,1-1 0,-1 1 0,0 0 0,0 0 0,-1 0 0,1 0 0,-1 0 0,1 0-1,-1-1 1,0 1 0,0 1 0,0-1 0,0 0 0,-1 0 0,1 0 0,-1 1 0,0-1 0,0 0 0,0 1 0,-2-3 0,1 3-77,0-1 1,0 1-1,-1 0 0,1 0 1,-1 0-1,1 1 1,-1-1-1,1 1 1,-1 0-1,0 0 1,0 0-1,0 0 1,1 1-1,-1-1 0,0 1 1,0 0-1,0 0 1,0 1-1,0-1 1,0 1-1,0 0 1,-4 1-1,-7 3-530,0 1 1,0 1-1,-27 16 1,40-22 555,-19 11-623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5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20452,'9'-1'2257,"5"-2"-1553,9 4-272,9-1 1344,14 0-1063,1-1-113,13-1-200,2 1-120,2 1-280,-2 0-72,-12 0-184,-10 1-184,-12 2-560,-8 0-401,-18-2 1025,-3 5-232,-15 3-88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55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18276,'20'6'2328,"8"-3"-1423,9-8-345,6-2 1056,9-2-464,1-1-127,1 0-585,-4 3-336,-8 3-873,-11 3-279,-9 3 816,-5 3-200,-3 2-184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5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18100,'0'0'2208,"17"0"-1119,1-3-465,6-2 1776,5-2-1039,6-2-537,6 0-160,-1 2-448,1 0-216,-5 3-696,-3 1-385,-9 1 857,-9 4-152,-11 5-192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5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1 613 18228,'38'-54'5125,"-16"29"-4259,161-200 2946,-130 154-3078,55-98 1,-98 153-636,-6 9-54,0 1 1,0-1-1,-1 0 1,0 0-1,4-12 1,-14 57-59,-2-1 1,-1 0 0,-17 41-1,5-13 12,-4 9-38,8-23-217,2 1 0,-12 68 0,26-112-19,-1 23-796,3-30 919,-1 1 1,1-1-1,0 1 1,1-1-1,-1 1 1,0-1-1,0 1 1,1 0 0,-1-1-1,1 0 1,-1 1-1,1-1 1,0 1-1,-1-1 1,2 2-1,-1-2 92,0-1-1,0 0 1,0 1-1,0-1 1,0 0-1,0 0 1,0 0-1,0 0 1,0 0-1,0 0 1,0 0-1,0 0 1,0 0-1,0 0 1,0 0-1,0-1 1,0 1-1,-1 0 1,1-1-1,0 1 1,0-1-1,0 1 1,0-1-1,0 1 1,-1-1-1,1 1 1,1-2-1,16-13-1108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5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17732,'0'17'2288,"-9"6"-1416,-4 9-335,0 5 1535,-1 9-1056,-1 3-136,4-1-367,4 1-201,5-5-624,2-5-337,9-15-607,1-9 1048,3-19-248,4-14-168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5:0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12043,'272'-44'366,"239"-5"596,94 18 142,-370 8-969,545-35-5,-23 46 336,81-33 514,-746 38-693,1 5-1,-1 3 0,104 16 1,-162-11-70,-21-3-26,-1-1 1,23 2 0,-38-10-43,-6 5-106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5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20 20964,'10'-4'400,"1"0"1,-1 1-1,1 0 0,-1 1 0,1 0 0,0 1 0,0 0 0,-1 1 0,16 1 0,-21 0-314,0-1 0,0 1 1,0 1-1,-1-1 1,1 1-1,0-1 0,-1 1 1,1 1-1,-1-1 0,0 1 1,0-1-1,0 1 0,0 0 1,0 1-1,-1-1 1,1 1-1,-1-1 0,0 1 1,0 0-1,0 0 0,-1 1 1,4 7-1,-3-5-65,-1 0-1,0 0 1,-1 0-1,0 0 1,0 0-1,0 1 1,-1-1-1,0 0 1,-1 0-1,0 1 1,0-1-1,0 0 1,-1 0-1,0 0 1,0 0 0,-1 0-1,0 0 1,0-1-1,-5 7 1,-6 11 60,-1-2 0,-1 0 0,-32 34 0,1-7 109,20-23 23,-33 44 0,58-68-197,1 0 0,-1 1 0,0-1 0,1 1 0,0-1 1,-1 1-1,1 0 0,0 0 0,0 0 0,1-1 0,-2 6 0,3-7-14,-1 0 1,0 0-1,0 0 1,1 0-1,-1 0 1,0 0-1,1 0 1,-1 0-1,1 0 1,-1 0-1,1 0 1,-1 0-1,1 0 1,0-1-1,0 1 1,-1 0-1,1 0 1,0-1-1,0 1 1,0 0-1,0-1 1,0 1-1,0-1 0,0 1 1,0-1-1,0 0 1,0 1-1,0-1 1,0 0-1,0 0 1,0 0-1,2 1 1,8 0-191,0 0 1,1 0 0,-1-1-1,0 0 1,22-4-1,56-16-1654,-43 9 1483,-2 1-279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5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92 14035,'19'-16'2010,"0"0"0,37-22 0,-51 35-1719,0 0-1,0 1 1,0-1 0,0 1 0,0 0 0,1 0 0,-1 1-1,1 0 1,-1 0 0,1 0 0,0 1 0,-1-1 0,1 1 0,0 1-1,-1-1 1,1 1 0,0 0 0,6 2 0,-11-2-246,1-1 0,-1 1 0,1 0 0,-1 0 1,1 0-1,-1 0 0,1 0 0,-1 0 0,0 0 0,0 0 1,1 1-1,-1-1 0,0 0 0,0 1 0,0-1 0,-1 1 1,1-1-1,0 1 0,0 0 0,-1-1 0,1 1 1,-1 0-1,0-1 0,1 1 0,-1 0 0,0 0 0,0-1 1,0 1-1,0 0 0,0-1 0,-1 1 0,1 0 0,0 0 1,-1-1-1,-1 4 0,0 3 29,-1 0-1,-1 0 1,0-1 0,0 1 0,-10 12-1,-8 6 32,0-1-1,-2-1 1,-39 30 0,20-17-22,31-24-52,11-7 20,4-5-47,-1 0 0,0 0 1,1-1-1,-1 1 0,0-1 0,1 0 0,-1 0 0,6 0 1,-8 0-7,33 1 4,0 0 4,46 6-1,-68-5-4,-1 0 0,-1 0 0,1 1-1,0 1 1,-1 0 0,1 0 0,-1 1 0,16 11-1,-22-15 5,-1 0-1,0 1 0,0-1 0,-1 1 0,1 0 0,0 0 0,0 0 0,-1 0 1,1 0-1,-1 0 0,0 0 0,0 0 0,0 1 0,0-1 0,0 0 1,0 1-1,0-1 0,-1 1 0,1-1 0,-1 4 0,0-3 11,0 0 0,-1 0-1,0 1 1,0-1-1,0 0 1,0 0 0,0 0-1,-1 0 1,1-1-1,-1 1 1,0 0 0,1-1-1,-5 5 1,-6 5 55,0-2 1,0 1-1,-1-2 1,0 0 0,-16 9-1,5-5 312,-49 20-1,63-29-339,-1 0 0,0-2 0,1 1 0,-1-1 0,0-1 0,0 0 0,-20 0 0,30-1-118,-1 0 0,0 0 0,1-1 0,-1 1-1,0 0 1,1-1 0,-1 1 0,0-1 0,1 0 0,-1 0 0,1 1-1,-1-1 1,1 0 0,0 0 0,-1 0 0,1 0 0,0-1 0,-1 1-1,1 0 1,0 0 0,0-1 0,0 1 0,-1-3 0,2 2-22,-1 0 1,1 0 0,-1 0 0,1 0 0,0 1-1,0-1 1,0 0 0,0 0 0,0 0-1,1 0 1,-1 0 0,0 0 0,1 0 0,0 0-1,-1 1 1,1-1 0,0 0 0,0 0 0,0 1-1,0-1 1,2-2 0,12-12-741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 17236,'0'-1'128,"0"0"1,-1 0-1,1 0 0,0 0 1,0 0-1,0 0 1,0 0-1,0 0 1,0 0-1,0 0 0,0 0 1,0 0-1,0 0 1,1 0-1,-1 0 1,0 0-1,1 0 0,-1 0 1,1 0-1,-1 0 1,1 0-1,-1 0 1,1 0-1,0 0 1,1-1-1,0 0 68,1 0 0,0 1-1,-1-1 1,1 0 0,0 1 0,0 0 0,0-1 0,6 0-1,0-1 24,1 2 0,0-1 0,-1 1 0,1 0 0,11 2-1,-18-1-189,-1 0-1,1 0 0,0 1 0,-1-1 1,1 1-1,-1 0 0,1-1 0,-1 1 0,1 1 1,-1-1-1,0 0 0,1 0 0,-1 1 1,0 0-1,0-1 0,0 1 0,0 0 1,0 0-1,0 0 0,-1 0 0,1 0 0,1 3 1,-2-1-18,0-1 0,0 0 0,0 0 0,0 0 0,-1 1 0,1-1 1,-1 0-1,0 0 0,0 1 0,0-1 0,0 0 0,-1 1 0,0-1 0,1 0 1,-1 0-1,0 0 0,-3 6 0,-1 1-23,0 0 1,-1 0-1,-1-1 1,0 0-1,0 0 1,-1 0-1,0-1 0,-14 11 1,21-18-31,1 0-1,-1 0 1,0 0 0,1 0-1,-1 0 1,1 0 0,-1 0-1,1 0 1,0 0 0,-1 0-1,1 0 1,0 0 0,0 0 0,0 1-1,0-1 1,0 0 0,0 0-1,0 0 1,0 0 0,0 0-1,0 0 1,1 0 0,-1 1-1,0-1 1,1 0 0,0 1 0,16 31-474,-11-23 365,-1 0 71,7 12-22,0 0 0,-2 1 1,-1 1-1,8 26 0,-16-44 138,0 0-1,1 0 1,-2 0-1,1 0 1,-1 0-1,0 0 1,0 1-1,-1-1 1,0 0-1,0 0 0,0 0 1,0 0-1,-1 0 1,0-1-1,-1 1 1,1 0-1,-1-1 1,0 0-1,-1 0 1,1 1-1,-1-2 1,-5 7-1,1-4 70,1 0 0,-1-1 0,-1 0 0,1-1 1,-1 1-1,0-2 0,0 1 0,0-1 0,-1 0 0,1-1 0,-1-1 0,0 1 0,-15 1 0,24-4-147,0 0 0,0 0 0,0 0 0,0 0 0,0 0 0,0 0 0,0 0 0,0-1 0,0 1 0,0 0 0,0-1 0,0 1 0,0 0 0,1-1 0,-1 1 0,0-1 0,0 0 0,0 1-1,0-1 1,1 0 0,-1 1 0,0-1 0,1 0 0,-1 0 0,0 1 0,1-1 0,-1 0 0,1 0 0,0 0 0,-1 0 0,1 0 0,0 0 0,-1 0 0,1 0 0,0 0 0,0 0 0,0 0 0,0 0 0,0 0 0,0 0 0,0 0 0,0 0 0,0 0 0,0 0-1,1-1 1,4-14-408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7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15531,'8'2'1601,"2"16"-1089,-4 2-152,3 7 1144,-2 10-960,0 3-24,-4 16 65,-3 6-33,-6 11-64,-7 3-88,-8 4-64,-7 2-80,-6-3-112,-3-5-368,-6-12 328,-2-12-96,2-21-88,3-8-16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40 16764,'6'-15'1620,"-5"12"-1419,0 1 0,-1-1 0,1 1 0,1-1 0,-1 1 0,0 0 0,1 0 1,1-3-1,-2 9 126,0-1 0,0 1 0,0 0 0,-1 0 1,0 0-1,1 0 0,-2-1 0,1 8 0,-35 211 847,20-142-1050,-8 128 0,22-202-109,1 0 1,0 0-1,1 0 0,-1 0 0,1 0 1,1 0-1,-1 0 0,4 10 1,-4-15-10,-1 0 1,1 0 0,0 0 0,-1 0-1,1 0 1,0 0 0,0 0-1,-1 0 1,1-1 0,0 1 0,0 0-1,0-1 1,0 1 0,0-1 0,0 1-1,0-1 1,0 1 0,0-1 0,0 0-1,2 1 1,-1-1 6,1 0 0,-1 0 0,1-1 0,-1 1 0,1-1 0,-1 1 0,0-1 0,1 0 0,-1 0 0,0 0 0,1 0 0,-1 0 0,2-2 0,18-13 91,-2-1 0,0-1 0,-1-1 0,28-35 0,-29 34-30,65-81 183,115-180 1,-191 271-403,-6 8 70,1 0-1,-1 0 1,1 0 0,-1 0 0,0 0-1,0 0 1,0 0 0,0 0 0,0-1 0,0 1-1,-1 0 1,1-1 0,-1 1 0,0 0 0,1-5-1,-1 7 64,-1-1-1,1 1 0,0 0 1,0-1-1,0 1 0,0 0 1,0-1-1,0 1 1,0 0-1,-1-1 0,1 1 1,0 0-1,0-1 0,0 1 1,-1 0-1,1-1 0,0 1 1,-1 0-1,1 0 1,0-1-1,0 1 0,-1 0 1,1 0-1,0 0 0,-1 0 1,1-1-1,-1 1 0,1 0 1,0 0-1,-1 0 1,1 0-1,0 0 0,-1 0 1,1 0-1,0 0 0,-2 0 1,-13 4-219,14-4 192,-26 12-456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 18404,'9'-2'550,"-1"0"-1,1 0 1,0-1 0,-1 0-1,13-7 1,25-8 905,-39 16-1372,0 0 1,0 1-1,0 0 1,0 0-1,0 1 1,0 0-1,0 0 0,0 1 1,0 0-1,0 0 1,8 2-1,-12-1-82,1-1-1,-1 1 1,0-1-1,1 1 1,-1 0-1,0 0 1,0 1-1,0-1 1,-1 1 0,1-1-1,0 1 1,-1 0-1,0 0 1,0 0-1,0 0 1,0 0-1,0 1 1,0-1-1,-1 1 1,0-1-1,1 1 1,0 4 0,1 15-20,-4-20 17,2 1 1,-1 0-1,0 0 1,1-1-1,-1 1 0,1 0 1,0-1-1,1 1 1,-1-1-1,0 1 1,1-1-1,4 6 1,-6-8 1,1-1 0,0 0 0,-1 0 0,1 1 0,-1-1 0,1 0 0,0 0 0,-1 0 0,1 0 0,0 0 1,-1 0-1,1 0 0,0 0 0,-1 0 0,1 0 0,-1 0 0,1 0 0,0-1 0,-1 1 0,1 0 0,0 0 0,-1-1 0,1 1 0,-1 0 0,1-1 0,-1 1 1,1-1-1,-1 1 0,1 0 0,-1-1 0,1 1 0,-1-1 0,1 0 0,15-21 18,-3 0 90,0 0 0,-1-2 0,-1 1 0,-1-1 0,-2-1 0,0 0 0,-1 0 0,3-32 0,-11 55-54,-2 10 0,-1 15 5,4-22-62,-1 1 1,1 0-1,1-1 0,-1 1 1,0-1-1,0 1 1,0-1-1,1 1 0,-1-1 1,1 1-1,-1-1 0,1 0 1,0 1-1,0-1 1,-1 1-1,1-1 0,0 0 1,0 0-1,0 0 1,3 2-1,-3-2 0,0 0 1,1-1-1,-1 1 0,1-1 0,-1 0 1,1 0-1,-1 1 0,1-1 1,-1 0-1,1 0 0,-1 0 0,0 0 1,1-1-1,-1 1 0,1 0 0,-1-1 1,1 1-1,-1-1 0,0 1 1,1-1-1,-1 0 0,3-1 0,8-6-6,0-1 0,0-1 0,-1 0-1,-1 0 1,1-1 0,-2 0 0,14-20-1,20-22 46,-43 53-37,0-1 0,0 1 0,0 0 0,0 0 0,0 0 0,0 0 0,1-1 0,-1 1 0,0 0 0,0 0 0,0 0 0,0 0 0,0 0-1,0-1 1,1 1 0,-1 0 0,0 0 0,0 0 0,0 0 0,0 0 0,0 0 0,1 0 0,-1 0 0,0 0 0,0 0 0,0 0 0,0-1 0,1 1 0,-1 0 0,0 0 0,0 0 0,0 0 0,1 0 0,-1 0 0,0 1 0,0-1 0,0 0 0,0 0 0,1 0 0,-1 0 0,0 0 0,0 0 0,0 0 0,0 0 0,1 0 0,-1 0 0,0 0 0,0 1 0,0-1 0,0 0 0,2 13-8,-6 20 20,4-33-12,-13 58-26,8-38-8,1 0 0,0 0-1,1 0 1,2 1 0,0 39-1,1-60 11,0 1 0,0 0 0,0-1 0,0 1-1,0 0 1,0-1 0,0 1 0,0-1 0,0 1-1,1 0 1,-1-1 0,0 1 0,0 0 0,0-1-1,1 1 1,-1-1 0,0 1 0,1-1 0,-1 1 0,0-1-1,1 1 1,-1-1 0,1 1 0,-1-1 0,1 1-1,-1-1 1,1 0 0,-1 1 0,1-1 0,-1 0-1,1 1 1,0-1 0,-1 0 0,1 0 0,-1 0-1,1 0 1,0 1 0,-1-1 0,1 0 0,0 0 0,-1 0-1,1 0 1,-1 0 0,1 0 0,0-1 0,-1 1-1,1 0 1,0 0 0,-1 0 0,1-1 0,0 1-1,2-2-155,0 0 0,0 0-1,0 0 1,0-1 0,0 1-1,-1-1 1,1 0 0,2-3-1,5-9-186,-1-1 0,10-21 0,1-5-395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18820,'-11'27'1149,"-4"9"-264,1 1-1,2 1 1,-10 48 0,15-36-579,2 1 1,2 0-1,2 0 1,7 57-1,-6-102-296,0-4-5,1 1-1,-1 0 1,0 0-1,1 0 1,0 0-1,-1 0 1,1-1-1,0 1 1,0 0-1,1-1 1,1 4-1,-3-6-4,0 0 0,0 0 0,0 1 0,0-1 0,0 0 0,1 0 0,-1 0 0,0 0 0,0 0 0,0 0-1,0 1 1,1-1 0,-1 0 0,0 0 0,0 0 0,0 0 0,0 0 0,1 0 0,-1 0 0,0 0 0,0 0 0,0 0 0,1 0 0,-1 0 0,0 0 0,0 0 0,0 0 0,0 0 0,1 0-1,-1 0 1,0 0 0,0 0 0,0 0 0,1 0 0,-1 0 0,0 0 0,0-1 0,0 1 0,1 0 0,5-9 4,1-14 14,-1-13-8,-2 0-1,-1 0 1,-2-1-1,-4-40 1,-2 53-50,10 41-33,-4-13 65,2 0 0,-1 0 0,0 0 1,1-1-1,-1 1 0,1-1 0,0 1 1,0-1-1,1 0 0,-1 0 0,0 0 0,1-1 1,0 1-1,0-1 0,6 3 0,-4-3-1,1 0 1,-1 0-1,1-1 0,-1 1 0,1-1 0,0-1 0,0 0 0,-1 0 0,11-1 0,-2-1 6,-1-1 0,0 0 0,1-2-1,-1 1 1,-1-2 0,1 1-1,-1-2 1,23-15 0,18-24 59,-64 78 11,-6 10 1,3-11 93,2 1-1,1 1 1,-9 47-1,20-65-144,-1-15-38,0 0 1,0 0 0,0 0-1,0 0 1,0 1 0,1-1-1,-1 0 1,0 0-1,0 0 1,0 0 0,0 0-1,0 0 1,1 0 0,-1 0-1,0 1 1,0-1 0,0 0-1,0 0 1,1 0 0,-1 0-1,0 0 1,0 0 0,0 0-1,0 0 1,1 0 0,-1 0-1,0 0 1,0 0-1,0 0 1,0 0 0,1 0-1,-1 0 1,0-1 0,0 1-1,0 0 1,0 0 0,0 0-1,1 0 1,-1 0 0,2-2-163,-1 1 0,1 0 0,-1-1 0,0 0 1,1 1-1,-1-1 0,0 0 0,0 1 0,0-1 1,2-4-1,14-48-970,-10 17 347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0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16852,'1'-15'2040,"-1"6"-1200,-3 3 2513,3 9-3177,3 1-560,1 1 1392,2 1-1072,1-2-48,3 2-72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15931,'-5'9'748,"-1"0"0,0 0 0,0-1 0,-1 1 0,0-2 0,-16 14 0,-16 19 1282,35-36-1857,-17 26 723,20-29-874,0 1 1,0-1-1,0 1 0,0 0 1,1-1-1,-1 1 0,1 0 1,-1-1-1,1 1 0,-1 0 0,1 0 1,0-1-1,0 1 0,0 0 1,0 0-1,1 3 0,-1-4-38,1 0 0,0 0 0,-1-1 0,1 1 0,0 0 0,-1 0 0,1 0 0,0 0 0,0-1 0,0 1 0,0 0 0,0-1-1,0 1 1,0-1 0,0 1 0,0-1 0,0 1 0,0-1 0,0 0 0,0 0 0,2 1 0,28 2-349,-22-2 228,6 0-56,68 9-753,-74-9 843,0 2 0,0-1-1,0 1 1,0 0-1,-1 1 1,15 8-1,-21-11 101,1 0-1,-1 1 1,0-1-1,0 1 1,0 0-1,0-1 1,-1 1-1,1 0 1,0 0-1,-1 0 1,1 0-1,-1 1 1,0-1 0,0 0-1,0 1 1,0-1-1,0 0 1,0 1-1,-1-1 1,1 1-1,-1 2 1,0-1 58,0-1-1,-1 1 1,1-1 0,-1 1 0,0-1 0,0 0 0,-1 1 0,1-1 0,-1 0 0,1 0 0,-1 0 0,0 0 0,-4 5 0,-1-1 161,1 0 0,-1 0 0,-1-1 0,1 0 0,-1 0 1,0 0-1,-1-1 0,1-1 0,-1 1 0,-13 3 0,16-6-145,0-1-1,0 0 0,0 0 1,0-1-1,0 0 0,0 0 1,0 0-1,0-1 0,-10-2 1,14 3-132,1-1 1,-1 1-1,1 0 1,0-1-1,-1 1 0,1-1 1,0 0-1,0 1 1,0-1-1,-1 0 1,1 0-1,0 0 0,0 0 1,0 0-1,0 0 1,0 0-1,0 0 1,0 0-1,1 0 0,-1 0 1,0-1-1,1 1 1,-1 0-1,1-1 1,-1 1-1,1 0 1,0-1-1,-1 1 0,1 0 1,0-1-1,0 1 1,0-1-1,0 1 1,0-1-1,0 1 0,1 0 1,-1-1-1,0 1 1,1 0-1,-1-1 1,1 1-1,-1 0 0,1-1 1,0 1-1,-1 0 1,2-1-1,8-15-555,5-1-201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82 196 17068,'3'-6'2181,"-9"8"-993,-11 12 301,10-5-1260,0 0-1,1 0 1,0 1-1,0 0 1,1 1-1,1-1 1,-1 1-1,2 0 1,0 0-1,0 0 1,1 0-1,0 1 1,0 22-1,2-33-223,0 0-1,0 0 1,0 0-1,0 0 1,0 0-1,0 0 0,1 0 1,-1 0-1,0 0 1,1 0-1,-1 0 1,1 0-1,-1 0 1,1 0-1,-1 0 0,1 0 1,0 0-1,0 0 1,-1 0-1,1-1 1,0 1-1,0 0 0,0-1 1,0 1-1,0-1 1,1 2-1,0-2-2,0 0-1,0 0 1,0 0-1,0 0 1,0 0-1,0 0 1,0 0-1,0-1 1,0 1 0,0-1-1,0 1 1,0-1-1,2-2 1,7-2-16,0-2 1,-1 0 0,17-15-1,16-19-68,-2-2 0,-2-2-1,-3-1 1,51-83-1,-83 123 78,-1 2 6,-1 0-1,0 0 1,0 0 0,0-1 0,0 1 0,2-9-1,-4 13 0,0 0 1,0 0-1,0 0 0,0 0 0,1 0 0,-1 0 1,0 0-1,0-1 0,0 1 0,0 0 0,0 0 1,0 0-1,0 0 0,0 0 0,0 0 0,0-1 0,0 1 1,0 0-1,0 0 0,0 0 0,0 0 0,0 0 1,0 0-1,-1 0 0,1-1 0,0 1 0,0 0 1,0 0-1,0 0 0,0 0 0,0 0 0,0 0 0,0 0 1,0 0-1,0 0 0,0-1 0,-1 1 0,1 0 1,0 0-1,0 0 0,0 0 0,0 0 0,0 0 1,0 0-1,0 0 0,-1 0 0,1 0 0,0 0 0,0 0 1,0 0-1,0 0 0,0 0 0,0 0 0,0 0 1,-1 0-1,-9 5 13,-11 14 35,-7 11 154,-28 38 0,47-55-131,0 0 0,0 0 0,2 1 0,0 0 1,0 0-1,-5 20 0,11-32-64,0 1 0,1 0 1,-1-1-1,0 1 0,1 0 1,0-1-1,0 1 0,0 0 1,0 0-1,0-1 0,0 1 1,1 0-1,-1-1 0,1 1 1,-1 0-1,1-1 0,0 1 1,0-1-1,1 1 0,-1-1 1,0 0-1,3 3 0,-1-2-75,-1-1-1,1-1 0,0 1 1,0 0-1,0-1 1,0 1-1,0-1 0,0 0 1,1 0-1,-1 0 0,0-1 1,1 1-1,-1-1 0,0 0 1,1 0-1,-1 0 1,5-1-1,18-2-1069,0-1 1,38-12-1,-22 5 735,-26 7 562,-1-1 0,1-1-1,-1-1 1,0 0-1,-1-1 1,1 0 0,-2-1-1,1-1 1,-1 0-1,-1-1 1,18-19 0,-37 41 226,1 1 0,1-1 0,-7 19 0,9-22-360,0 0 0,1 0 0,0 0 1,0 0-1,1 1 0,0-1 0,0 0 0,1 1 1,1 11-1,-1-18-25,1 0 1,0-1-1,-1 1 1,1 0-1,0-1 1,0 1-1,0 0 1,0-1-1,0 1 1,1-1-1,-1 0 1,0 1-1,1-1 1,-1 0-1,1 0 1,-1 0-1,1 0 1,-1 0-1,1 0 1,0 0-1,-1-1 1,1 1-1,0 0 1,0-1-1,0 0 1,0 1-1,-1-1 1,1 0-1,0 0 1,0 0-1,3 0 1,8-1 1,-1-1 1,0 0 0,22-6-1,-21 4 3,42-7 76,-55 10-62,1 1 0,-1-1 0,1 1 1,-1 0-1,1-1 0,-1 1 0,0-1 0,1 1 0,-1-1 1,0 1-1,1-1 0,-1 1 0,0-1 0,0 1 0,1-1 1,-1 1-1,0-1 0,0 0 0,0 1 0,0-1 0,0 1 1,0-1-1,0 0 0,0 1 0,0-1 0,0 1 0,0-1 1,0 1-1,-1-2 0,-6-21 469,4 16-280,2 3-127,-4-11 169,1 0 1,1 0 0,0 0 0,0-21 0,2 33-250,1-1 0,0 1 0,1-1 1,-1 1-1,1-1 0,-1 1 0,1-1 0,0 1 0,0 0 0,1-1 0,-1 1 0,1 0 1,-1 0-1,1 0 0,0 0 0,0 0 0,1 0 0,-1 0 0,0 1 0,1-1 0,0 1 1,-1 0-1,1 0 0,6-3 0,1 0-435,0 2 1,1-1-1,-1 1 0,22-2 1,18-7-1727,-39 7 1424,-8 0-209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5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12499,'48'-13'2396,"400"-63"173,-343 69-2468,166 10-1,-232-2-80,759 0 93,167 14-69,141 3 25,-1059-19-78,467-24 10,-166 4 79,-150 17 201,-194 4-208,1 0 69,-1 0 0,0 0 0,0 0 0,0 1 1,1-1-1,-1 1 0,0 0 0,4 2 0,-51-35 156,24 10-440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49 18732,'-3'6'1568,"19"-7"-1472,1-9-368,5-3 1112,6-2-503,-1 0-305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2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26 18332,'9'-21'1724,"-9"21"-1695,0 0 1,0 0-1,-1 1 0,1-1 0,0 0 0,0 0 0,-1 0 1,1 0-1,0 0 0,0 0 0,0 0 0,-1 0 0,1 0 0,0 0 1,0 0-1,0 0 0,-1 0 0,1 0 0,0 0 0,0 0 1,0-1-1,-1 1 0,1 0 0,0 0 0,0 0 0,0 0 0,-1 0 1,1 0-1,0 0 0,0-1 0,0 1 0,0 0 0,0 0 1,-1 0-1,1 0 0,0-1 0,0 1 0,0 0 0,0 0 0,0 0 1,0-1-1,0 1 0,0 0 0,0 0 0,0-1 0,0 1 0,0 0 1,0 0-1,0-1 0,-6 9 311,1-1 0,0 1 0,1 0 0,0 0 1,0 1-1,-3 8 0,-17 61 398,21-64-648,-10 34-8,-7 49 0,18-81-80,0 0 1,1 0-1,1 0 0,0 0 1,2 1-1,-1-1 0,6 18 0,-7-31 3,1 0-1,0-1 1,0 1-1,0 0 0,0-1 1,0 1-1,1-1 1,-1 0-1,1 1 1,-1-1-1,1 0 0,0 0 1,0 0-1,0 0 1,0 0-1,0 0 0,1-1 1,-1 1-1,0-1 1,1 1-1,-1-1 1,1 0-1,-1 0 0,1 0 1,0 0-1,0-1 1,-1 1-1,1-1 0,0 1 1,0-1-1,-1 0 1,1 0-1,0-1 1,4 0-1,4-1 29,-1-1 0,0 0 0,0-1 0,0 0 0,-1 0-1,1-1 1,-1 0 0,0-1 0,10-8 0,5-6 161,43-45 1,-40 35-49,0-2 1,-2-1 0,-2-1 0,-1-1 0,-1-1 0,-2-1 0,18-52-1,-33 74-82,-11 32-65,-35 129-62,35-117 52,2-1 0,1 1 0,0 36 0,4-58 7,1 0-1,-1 0 1,1 1-1,3 11 1,-3-17 3,-1 0 0,1 0-1,0 0 1,0 0 0,0 0 0,0 0 0,0 0 0,0 0 0,1-1-1,-1 1 1,1 0 0,-1-1 0,1 1 0,-1-1 0,1 0-1,0 1 1,0-1 0,0 0 0,0 0 0,2 1 0,1-1 8,0 0 1,1 0 0,-1-1 0,1 1-1,-1-1 1,1 0 0,-1-1 0,1 1-1,-1-1 1,0 0 0,1-1 0,-1 1-1,0-1 1,7-3 0,6-3 55,0-1 1,27-19-1,-16 7 78,-2 0 0,-1-2 0,37-39 0,-46 43-46,-1-1 0,-1-1 0,0 0 0,-2-1 0,16-35 0,-26 49-99,0 1 0,-1-1 0,0 0 0,0 0 0,0-15 0,-1 23-17,-1-1 0,0 1-1,0-1 1,0 1 0,0-1 0,0 1-1,0-1 1,0 1 0,0-1 0,0 1-1,0-1 1,0 1 0,-1-1 0,1 1-1,0-1 1,0 1 0,0-1 0,-1 1-1,1-1 1,0 1 0,0-1 0,-1 1-1,1 0 1,0-1 0,-1 1 0,0-1-1,-9 6-949,-11 17-895,-8 28 524,10-18 478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18412,'10'-3'835,"0"1"0,-1-2 1,1 1-1,-1-2 0,1 1 0,16-12 0,-19 11-588,0 0 0,0 0 0,-1-1 0,1 0 0,-1-1 0,-1 0 0,1 1-1,5-11 1,-10 15-214,0 1 0,0-1 1,0 1-1,-1-1 0,1 1 0,-1-1 0,1 0 0,-1 1 0,1-1 0,-1 0 0,0-2 0,0 4-23,0 0 0,0-1 0,0 1 0,0 0 0,0-1 0,0 1 0,-1 0 0,1-1 0,0 1 0,0 0 0,0-1 0,0 1 0,-1 0-1,1 0 1,0-1 0,0 1 0,-1 0 0,1 0 0,0-1 0,-1 1 0,1 0 0,0 0 0,0 0 0,-1-1 0,1 1 0,0 0 0,-1 0 0,1 0-1,0 0 1,-1 0 0,0 0 0,-1 0 6,0 0-1,-1 1 0,1-1 0,0 1 1,0-1-1,0 1 0,0 0 0,0 0 0,0 0 1,0 0-1,0 0 0,0 0 0,0 0 1,1 1-1,-3 1 0,-3 4-16,0 0 1,0 1-1,1 0 0,0 0 1,-6 11-1,10-16-7,0 1 0,1-1 0,-1 0 0,1 1 0,-1-1 0,1 1 1,0 0-1,1-1 0,-1 1 0,0 0 0,1 0 0,0 0 0,0-1 0,0 1 0,1 0 0,-1 0 0,2 3 1,-2-5 1,1-1 1,0 1 0,0-1-1,0 1 1,1-1 0,-1 0 0,0 1-1,0-1 1,1 0 0,-1 0 0,1 0-1,-1 0 1,1 0 0,-1 0-1,1-1 1,-1 1 0,1 0 0,0-1-1,0 1 1,-1-1 0,1 0 0,0 0-1,1 1 1,47-1-55,-42 0 50,88-10-71,24 0-122,-100 10 131,-1 0 0,1 1 1,-1 1-1,21 5 1,-40-7 71,28 9-146,-16 0 72,-12-9 75,1 0 0,-1 1 0,0-1 0,0 0 0,0 0-1,0 1 1,1-1 0,-1 0 0,0 1 0,0-1 0,0 0 0,0 1 0,0-1-1,0 0 1,0 1 0,0-1 0,0 0 0,0 0 0,0 1 0,0-1 0,0 0-1,0 1 1,-1-1 0,1 0 0,0 1 0,0-1 0,0 0 0,0 0-1,0 1 1,-1-1 0,1 0 0,0 0 0,0 1 0,0-1 0,-1 0 0,0 1 14,1-1 1,-1 0 0,0 1 0,1-1-1,-1 0 1,0 0 0,0 1 0,1-1 0,-1 0-1,0 0 1,1 0 0,-1 0 0,0 0-1,0 0 1,1 0 0,-1 0 0,0 0-1,0-1 1,1 1 0,-1 0 0,0 0 0,1-1-1,-1 1 1,0 0 0,1-1 0,-1 1-1,0-1 1,1 1 0,-1-1 0,1 1-1,-1-1 1,1 1 0,-1-1 0,1 1 0,0-1-1,-1 0 1,1 1 0,-1-1 0,1 0-1,-17-29 420,7 7-369,2-1-1,1 0 0,-7-38 1,14 61-99,0 1 1,0-1-1,0 1 1,0-1 0,0 1-1,0-1 1,0 0 0,0 1-1,0-1 1,0 1-1,0-1 1,0 1 0,0-1-1,0 1 1,1-1 0,-1 1-1,0-1 1,0 1-1,0-1 1,1 1 0,-1-1-1,0 1 1,1 0 0,-1-1-1,0 1 1,1 0 0,-1-1-1,1 1 1,-1 0-1,1-1 1,-1 1 0,0 0-1,1-1 1,-1 1 0,1 0-1,-1 0 1,1 0-1,-1 0 1,1 0 0,0-1-1,-1 1 1,1 0 0,0 0-1,27 4-1575,-21-2 1273,60 13-1000,-25-6 538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1:1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19092,'1'1'119,"1"0"-1,-1-1 1,0 1-1,0 0 1,1 0-1,-1 0 1,0 0-1,0 0 1,0 0-1,0 0 1,0 0-1,0 0 1,0 1-1,0-1 1,-1 0 0,1 1-1,0-1 1,-1 1-1,1-1 1,-1 0-1,0 1 1,1-1-1,-1 1 1,0-1-1,0 4 1,0 5 126,0-1 0,-1 1 0,-1 10 1,0-7 468,-40 214 1262,23-139-1618,-8 97 1,25-168-509,2-1 1,-1 1 0,2 0-1,5 30 1,-24-129-7142,-14-23 3123,4 15 3410,7 0 3769,21 88-2769,-1 0-1,1 1 1,-1-1 0,1 0 0,0 0-1,0 0 1,0 0 0,0 0 0,0 0-1,1 0 1,-1 0 0,0 0 0,1 0-1,0 0 1,-1 0 0,3-3 0,-2 4-64,1 0 0,-1 0 0,1 0 0,-1 0 0,1 0 1,0 1-1,-1-1 0,1 0 0,0 1 0,0-1 0,-1 1 1,1 0-1,0 0 0,0-1 0,0 1 0,0 0 0,-1 1 1,4-1-1,105 11 1707,-70-6-2075,57 1 0,-83-7 153,-1 0-1,25-5 0,24-15-141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71 16307,'1'-3'259,"-1"1"-1,1 0 0,-1-1 0,0 1 0,1 0 0,-1-1 0,0 1 1,-1-1-1,1 1 0,0 0 0,-1-1 0,1 1 0,-1 0 1,0-1-1,1 1 0,-1 0 0,-1 0 0,1 0 0,0 0 0,0 0 1,-1 0-1,-1-2 0,1 2-29,-1 0 0,0 0 0,0 1 0,0-1 0,0 1 1,0 0-1,0-1 0,0 2 0,-1-1 0,1 0 0,0 0 0,-1 1 0,1 0 1,0 0-1,-6 0 0,-3 1-89,0 1 1,0 0-1,0 1 1,0 0-1,1 1 1,-1 1-1,1-1 1,0 2-1,1-1 1,-1 1-1,1 1 1,0 0-1,1 1 0,-15 14 1,9-7-99,0 1 0,1 0-1,1 1 1,1 1 0,1 0 0,0 1 0,-12 30 0,18-37-35,0 1 1,2-1-1,0 1 0,0 0 1,1 0-1,0 0 0,2 0 1,-1 0-1,2 15 1,0-23-74,0 1-1,0-1 1,0 1 0,1-1 0,-1 1 0,1-1 0,1 0-1,-1 1 1,1-1 0,-1-1 0,2 1 0,-1 0 0,0-1 0,1 1-1,0-1 1,0 0 0,0 0 0,1-1 0,-1 1 0,1-1 0,0 0-1,0 0 1,6 2 0,0-1-200,0-1 1,1-1-1,0 0 1,-1 0-1,1-1 1,0 0-1,0-1 1,0-1-1,0 0 0,0 0 1,-1-1-1,1-1 1,-1 0-1,20-8 1,21-11-650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24 18548,'-42'153'5107,"5"-24"-2739,19-37-1322,16-80-922,1 0-1,1-1 0,0 1 0,0 0 0,5 21 1,-5-31-112,0 0 0,1 0 0,-1-1 1,1 1-1,-1 0 0,1 0 0,0-1 1,0 1-1,0-1 0,0 1 0,0-1 1,0 1-1,1-1 0,-1 1 0,0-1 1,1 0-1,-1 0 0,1 0 0,-1 0 1,1 0-1,-1 0 0,1 0 0,0 0 1,-1-1-1,1 1 0,0-1 0,0 1 1,0-1-1,-1 0 0,1 1 0,0-1 1,0 0-1,0 0 0,0 0 0,3-1 1,1 0 22,1-1 1,-1 0 0,1 0 0,-1 0-1,1-1 1,-1 0 0,0 0 0,8-6-1,9-8 98,-1-2-1,0 0 0,-2-2 1,0 0-1,27-38 1,-5-2 138,33-66 1,-49 75-167,-17 31-104,2 0-1,23-33 1,-28 48-1817,-20 10 74,7-4 1082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18372,'-4'10'1920,"4"-2"-1015,5 1-313,11 1 1016,7 0-208,19-1-415,9-4-185,12 1-264,5-4-104,2-4-216,-1-2-160,-8-2-408,-5 2-384,-19 1-961,-14 0 1409,-10-3-272,-7 1-192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5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18276,'13'9'2136,"10"-2"-1047,7-4-433,12-2 1216,6-1-472,10-1-367,-1-4-361,0 1-1248,-5 0 728,-5 4-272,-5 0-104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2 563 17924,'-1'4'2973,"7"-6"-1844,12-9 305,97-90 2204,47-68-2346,-107 111-896,130-140 182,-178 191-563,-5 5-15,-1 0 0,0 1 0,1-1 0,-1 1 0,1-1 0,-1 1 0,1 0 0,0-1 0,-1 1 0,1 0 0,0 0 0,0 0 1,0 1-1,0-1 0,2 0 0,-4 1-1,0 0-1,1 0 1,-1 0 0,0 0 0,0 0 0,0 0 0,1 0 0,-1 0 0,0 1 0,0-1 0,0 0 0,1 0 0,-1 0 0,0 0 0,0 1 0,0-1-1,0 0 1,0 0 0,1 0 0,-1 0 0,0 1 0,0-1 0,0 0 0,0 0 0,0 1 0,0-1 0,0 0 0,0 0 0,0 0 0,0 1-1,0-1 1,0 0 0,0 0 0,0 1 0,0-1 0,0 0 0,0 0 0,0 0 0,0 1 0,0-1 0,0 0 0,0 0 0,-1 1 0,-2 12-14,2-11 9,-98 242-166,29-76 193,68-163-16,0-1 2,1-1 0,-1 1 0,1 0 0,0 0 0,0 0 0,0 0 0,0 5 0,1-8-6,0-1 0,0 0 0,0 0 0,0 1-1,0-1 1,0 0 0,1 0 0,-1 0 0,0 1 0,0-1-1,0 0 1,0 0 0,0 1 0,0-1 0,0 0-1,0 0 1,0 0 0,1 1 0,-1-1 0,0 0 0,0 0-1,0 0 1,0 0 0,1 0 0,-1 1 0,0-1 0,0 0-1,0 0 1,1 0 0,-1 0 0,0 0 0,0 0 0,1 0-1,-1 0 1,0 0 0,0 0 0,0 0 0,1 0 0,-1 0-1,0 0 1,0 0 0,1 0 0,-1 0 0,0 0 0,0 0-1,0 0 1,1 0 0,-1 0 0,0 0 0,0 0-1,0 0 1,1-1 0,-1 1 0,0 0 0,0 0 0,0 0-1,1 0 1,-1-1 0,0 1 0,0 0 0,0 0 0,11-10 29,-2 0-182,-1 0 0,0-1 0,8-15 0,-13 22-106,-1-1 1,0 1-1,0-1 1,-1 0-1,1 0 1,-1 0-1,0 0 1,0 0-1,-1 0 0,1 0 1,-2-8-1,1 6-422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47 17308,'-9'7'2144,"-1"0"1601,20-7-2057,10 0-487,4-1-233,8-1-392,4-1-88,5 0-512,2-1-296,2 0 928,-4-5-592,-5-8-48,-1 0-56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5:5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9458,'76'0'647,"0"-3"1,123-21-1,-107 11-474,90-9 410,367 4 0,182 16 277,-21 16-736,215-22-33,-111-4-3,884-12 100,-1422 7-172,547-40 262,-3-34-63,-789 86-214,471-60 31,-334 50-20,169 8 0,-318 7-11,483 25 481,-376-13-247,243 57 0,-354-65-170,32 9-217,69 9 0,-102-20-48,-1-1 0,1 0 0,0-2 0,0 1 0,-1-2 0,1 1 0,0-2 0,-1 0 0,24-9 0,-10-6-231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22149,'0'9'2128,"-5"8"-1664,-7 6-216,1 6 1185,-4 4-897,2 4-240,3 3-368,5 0-176,2-4-448,1-6-241,4-6-495,1-4 1088,1-14-320,2-4-224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19708,'3'-2'303,"-1"0"-1,1 0 0,-1 0 1,1 0-1,0 1 1,0-1-1,0 1 0,0 0 1,0-1-1,0 2 1,0-1-1,0 0 1,0 1-1,0-1 0,5 1 1,49 0 2194,-52 1-2400,0-1-1,0 1 0,0 0 1,-1 1-1,1-1 0,0 1 0,-1-1 1,1 2-1,6 3 0,-9-5-78,0 0-1,0 1 0,-1-1 1,1 1-1,0 0 1,-1 0-1,1 0 0,-1-1 1,0 1-1,0 1 1,1-1-1,-1 0 0,0 0 1,-1 0-1,1 0 1,0 1-1,-1-1 0,1 0 1,-1 1-1,0-1 1,0 1-1,0 3 0,-1 5 16,-1 0-1,0 0 0,-1 0 0,0 0 0,0 0 0,-7 13 0,-36 63 129,25-49-96,-1 1-8,7-12-30,0 0 1,-13 39 0,27-64-27,0 0 0,1 1 0,-1-1 0,1 0 0,-1 1 0,1-1 0,0 1-1,0-1 1,0 0 0,0 1 0,0-1 0,2 5 0,-2-5-6,1-1-1,0 0 1,-1 1-1,1-1 1,0 0-1,0 0 1,0 0-1,0 1 1,0-1 0,1 0-1,-1 0 1,0-1-1,0 1 1,1 0-1,-1 0 1,0-1-1,1 1 1,-1 0 0,1-1-1,-1 1 1,3-1-1,9 3-286,0-1 1,0-1-1,0 0 0,0-1 0,0 0 0,0-1 1,14-3-1,12-4-235,38-12 1,-37 8-36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20044,'11'-2'941,"1"1"0,0 0-1,-1 0 1,1 1 0,21 3 0,-27-2-740,-1 0 0,1 0 0,-1 1 1,0-1-1,1 1 0,-1 0 0,0 0 1,0 1-1,-1 0 0,1 0 0,0 0 1,-1 0-1,0 1 0,6 5 0,-8-6-156,0 0 0,0 1 0,-1-1 0,1 0 0,-1 1 0,0-1 0,0 1 0,0-1 0,0 1 0,-1 0-1,0-1 1,1 1 0,-1 0 0,-1 0 0,1-1 0,0 1 0,-1 0 0,0-1 0,0 1 0,0-1-1,0 1 1,-1-1 0,1 1 0,-3 2 0,-5 11 19,-1 0 1,0 0-1,-16 17 0,21-27-41,-6 4-48,9-9-14,0-1 0,0 1-1,0 0 1,0 0 0,1 0 0,-1 0 0,1 0 0,0 0 0,-1 0-1,0 4 1,2-6 0,1 1-1,-1-1 0,0 1 1,1 0-1,-1-1 0,1 1 1,0-1-1,-1 1 1,1-1-1,-1 1 0,1-1 1,0 0-1,-1 1 0,1-1 1,0 0-1,-1 1 0,1-1 1,0 0-1,0 0 1,-1 0-1,1 0 0,0 0 1,0 0-1,-1 0 0,1 0 1,0 0-1,1 0 0,37 2-559,-21-1 377,-10 0 183,1 0 0,0 1 0,-1 0 0,1 1 0,-1-1 0,0 2 0,0-1 0,0 1 0,0 1 0,-1-1 0,13 11 0,-17-13 52,-1 0 1,0 0 0,0 0 0,0 1 0,0-1 0,-1 1-1,1-1 1,0 1 0,-1-1 0,0 1 0,0 0 0,0 0 0,0-1-1,0 1 1,0 0 0,-1 0 0,1 0 0,-1 0 0,0 0-1,0 0 1,0 0 0,0 0 0,-1 0 0,1 0 0,-1 0 0,0 0-1,0 0 1,0 0 0,0-1 0,0 1 0,0 0 0,-1-1-1,0 1 1,1-1 0,-1 1 0,0-1 0,-3 3 0,-4 5 134,0-2 1,0 1 0,-1-1 0,0-1 0,-1 0 0,1 0 0,-1-1 0,-1-1-1,1 0 1,-1 0 0,0-1 0,0 0 0,0-1 0,0-1 0,0 0 0,-1 0-1,1-2 1,-19 0 0,29 0-237,1 0 1,-1-1-1,0 1 0,0 0 0,0-1 0,0 0 0,1 0 0,-1 1 1,0-1-1,0 0 0,1 0 0,-3-2 0,4 2 60,-1 1 0,1-1 0,0 1 0,-1-1 0,1 1 0,0-1 1,-1 1-1,1-1 0,0 0 0,0 1 0,-1-1 0,1 1 0,0-1 0,0 0 0,0 1 0,0-1 0,0 0 0,0 1 0,0-1 0,0 0 0,0 1 0,0-1 0,0 1 0,1-1 0,-1 0 0,0 1 0,0-1 0,1 1 0,-1-1 0,0 0 0,1 1 0,-1-1 0,0 1 0,1-1 1,-1 1-1,1 0 0,-1-1 0,1 1 0,0-1 0,13-14-475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16612,'-7'6'2048,"4"0"-1112,1 4-344,8-8 1537,8-2-649,15 0-360,7 0-183,14 0-385,4-2-64,9 2-112,1-3-144,-3 3-448,-4 0-400,-9 4-721,-11 2 1081,-14-3-184,-4 1-224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14051,'10'22'2032,"11"-5"-1047,13-11-209,7-5 2088,14-1-1767,5-3-81,7-3-240,4-1-200,-1 0-728,-4 3-456,-15 1 520,-3 3-192,-17-1-128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0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20028,'1'-1'253,"0"0"-1,0 0 1,0 0-1,1 0 0,-1 0 1,0 0-1,1 1 1,-1-1-1,1 0 0,-1 1 1,1-1-1,-1 0 1,1 1-1,-1 0 0,1-1 1,1 1-1,30-2 908,-23 2-803,34-2-168,0 2 1,0 2-1,0 2 0,0 2 0,-1 2 0,79 24 0,-115-29-192,0-1 0,0 1-1,-1 1 1,1-1 0,-1 1-1,0 0 1,0 1 0,0-1-1,-1 1 1,0 0 0,0 1-1,8 10 1,-10-11-3,0 1 1,0 0-1,0 0 0,-1 0 0,0 0 1,0 0-1,-1 1 0,0-1 0,0 1 1,0-1-1,-1 1 0,0-1 1,0 0-1,-3 13 0,-2 5 26,0 0-1,-2-1 1,-1 0-1,-1 0 1,-1-1-1,-1 0 1,-1-1-1,-23 32 1,3-10 91,-2-3 0,-75 70 1,-4-17-2086,103-85 1775,-8 4-198,1-5-113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5 145 14203,'0'-5'307,"0"0"1,0 0-1,1 0 0,-1 0 0,1 0 1,0 0-1,1 1 0,-1-1 0,1 0 1,0 1-1,0-1 0,1 1 0,-1-1 1,1 1-1,0 0 0,0 0 0,0 0 1,6-4-1,-2 2 3,-1 0 0,1 1 0,0 0 1,1 1-1,-1 0 0,1 0 0,0 0 0,0 1 0,0 0 1,14-2-1,-15 3-179,0 1 1,0 0 0,0 1-1,0-1 1,0 1-1,0 1 1,0-1 0,0 1-1,0 0 1,0 1-1,0 0 1,11 4-1,-14-4-97,0 0-1,0 1 1,-1-1-1,1 1 0,-1-1 1,1 1-1,-1 1 0,0-1 1,0 0-1,0 1 0,-1-1 1,1 1-1,-1 0 1,0 0-1,0-1 0,0 2 1,0-1-1,-1 0 0,0 0 1,0 0-1,1 7 1,-1 1 15,0 0 0,-2 1 0,1-1 0,-1 1 0,-1-1 0,0 0 0,-1 0 0,0 0 0,-1 0 1,-7 14-1,-8 17 203,-33 51 0,51-93-246,-74 121 515,-38 67 337,111-186-835,0 0 0,0 1 0,1-1 0,-1 1 0,1 0 0,0-1 0,0 1-1,0 0 1,0 4 0,1-8-19,0 1 0,0 0 0,0-1 0,1 1 0,-1 0 0,0-1 0,0 1 0,0-1 0,1 1 0,-1 0 0,0-1 0,1 1 0,-1-1 0,1 1 0,-1-1 0,0 1 0,1-1 0,-1 1 0,1-1 0,-1 0 0,2 1 0,0 0-1,0 0 0,0 0 0,0-1 0,0 1 0,0-1 0,0 0 0,0 1 0,0-1 0,0 0 0,2 0 0,23-3-51,0-2-1,-1 0 1,0-1 0,33-14 0,-29 10-309,-21 8 195,63-25-1545,-65 24 1557,-1 0 0,1 0 0,-1-1 0,0 0 0,0-1 0,-1 1 0,1-1 0,6-8 0,5-12-593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18452,'0'7'1680,"8"-3"-992,8-3-279,10-1 855,7-2-344,7-3-472,7 0-440,2-6 176,1 1-32,0-1-216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36 175 15387,'5'1'511,"-1"-1"0,1 1-1,-1-1 1,1 0 0,-1 0-1,1 0 1,-1 0 0,1-1-1,7-2 1,42-15 1882,-33 10-1734,5-2-83,-1 0 1,0-1-1,-1-2 0,42-28 0,-63 39-514,-1 0-1,1 0 1,-1 0-1,0-1 1,0 1-1,0-1 1,0 1-1,3-6 1,-5 7-47,1 0 1,-1 0-1,0 1 1,0-1-1,1 0 0,-1 0 1,0 1-1,0-1 1,0 0-1,0 0 0,0 1 1,0-1-1,0 0 1,0 0-1,-1 1 0,1-1 1,0 0-1,0 0 1,-1 1-1,1-1 0,0 0 1,-1 1-1,1-1 1,-1 0-1,1 1 1,-1-1-1,1 1 0,-1-1 1,1 1-1,-1-1 1,1 1-1,-1-1 0,0 1 1,1-1-1,-1 1 1,0 0-1,1-1 0,-1 1 1,0 0-1,-1-1 1,-6-1 19,0 0 1,0 0-1,-1 1 1,1-1 0,-1 2-1,1-1 1,0 1 0,-1 1-1,1 0 1,-1 0 0,1 0-1,0 1 1,-16 6-1,11-4-39,0 2 0,1-1 0,0 2 0,0 0 0,0 0-1,1 1 1,-20 18 0,20-15-2,2 0-1,0 0 1,0 1-1,1 1 1,0-1 0,1 1-1,-9 25 1,13-31 4,1 0 1,-1 0-1,1 1 1,1-1-1,-1 1 1,1-1-1,1 1 1,-1-1-1,1 1 0,1 0 1,-1-1-1,1 1 1,1 0-1,-1-1 1,1 0-1,5 12 1,-5-15-4,0-1 1,0 0-1,0 1 1,1-1-1,-1 0 0,1 0 1,0 0-1,0-1 1,0 1-1,0-1 1,0 0-1,1 1 1,-1-1-1,7 2 1,-3-1-39,-1-2 1,1 1 0,-1-1 0,1 0-1,0 0 1,-1 0 0,1-1-1,7-1 1,4-1-290,-1-1 0,0 0 0,0-2 0,0 0 0,30-13 0,-30 10 104,-1-1-1,0-1 1,24-18 0,-2-6-382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 16211,'2'-2'926,"6"-11"546,-5 11-443,-2 8 926,-22 144 1325,13-106-3052,1 2 1,0 46 0,7-91-216,0 0 1,0 0 0,0-1 0,0 1-1,0 0 1,0-1 0,0 1-1,0 0 1,0-1 0,0 1-1,0 0 1,1-1 0,-1 1 0,0 0-1,0-1 1,1 1 0,-1-1-1,1 1 1,-1 0 0,0-1-1,1 1 1,0 0 0,-1-1 0,1 0 1,-1 0-1,1 0 0,-1 0 1,1 0-1,-1-1 1,1 1-1,-1 0 1,1 0-1,-1 0 0,1 0 1,-1-1-1,1 1 1,-1 0-1,1-1 0,-1 1 1,1 0-1,-1 0 1,0-1-1,1 1 0,0-1 1,22-30 339,-23 30-353,34-55 317,-18 30-154,35-47-1,-50 71-163,1 0 0,-1 0 0,1 1 0,0-1 0,0 0 0,-1 1 0,1 0 0,0-1 0,0 1 0,0 0 0,1 0 0,-1 0 0,3-1 0,-4 2-1,-1 0 1,1 0-1,0 0 1,-1 0-1,1 0 1,-1 0 0,1 0-1,-1 0 1,1 1-1,-1-1 1,1 0-1,-1 0 1,1 0 0,-1 1-1,1-1 1,-1 0-1,0 0 1,1 1-1,-1-1 1,1 0-1,-1 1 1,1 0 0,0 0-1,-1 0 0,1 0 1,0 1-1,-1-1 0,1 0 1,-1 1-1,1-1 0,-1 1 1,0-1-1,0 0 0,1 3 0,2 61 55,-3-65-51,0 0 1,0 0-1,0 1 1,0-1-1,0 0 0,0 0 1,0 1-1,0-1 1,0 0-1,0 0 1,0 0-1,0 1 1,0-1-1,0 0 0,0 0 1,0 0-1,0 0 1,0 1-1,1-1 1,-1 0-1,0 0 1,0 0-1,0 0 1,0 1-1,0-1 0,1 0 1,-1 0-1,0 0 1,0 0-1,0 0 1,1 0-1,-1 0 1,0 0-1,0 1 0,0-1 1,1 0-1,-1 0 1,0 0-1,0 0 1,1 0-1,9-6 100,16-18 24,-18 16-87,1-1-7,37-28 91,-43 35-125,-1 0 0,1 1 1,0-1-1,0 1 1,0-1-1,0 1 0,0 0 1,0 0-1,1 0 1,-1 1-1,0-1 0,0 1 1,1 0-1,4 0 1,-6 0-7,0 1 1,-1-1-1,1 1 1,-1-1 0,1 1-1,-1 0 1,1-1-1,-1 1 1,1 0-1,-1 0 1,0 0 0,1 0-1,-1 0 1,0 0-1,0 1 1,0-1 0,0 0-1,0 1 1,0-1-1,0 1 1,0-1-1,0 1 1,-1-1 0,2 4-1,-1 2-120,1 1 0,-1 0 0,0 0 1,0 9-1,2 15-1704,-3-32 1805,0 0 0,0 0 1,0 0-1,0 1 0,0-1 0,1 0 1,-1 0-1,0 0 0,0 0 0,0 0 1,0 1-1,0-1 0,0 0 1,0 0-1,1 0 0,-1 0 0,0 0 1,0 0-1,0 0 0,0 0 0,0 0 1,1 0-1,-1 1 0,0-1 1,0 0-1,0 0 0,0 0 0,1 0 1,-1 0-1,0 0 0,0 0 0,0 0 1,0 0-1,1 0 0,-1 0 1,0-1-1,0 1 0,0 0 0,0 0 1,0 0-1,1 0 0,-1 0 0,0 0 1,0 0-1,0 0 0,0 0 1,0 0-1,1-1 0,-1 1 0,0 0 1,0 0-1,0 0 0,0 0 0,0 0 1,0-1-1,0 1 0,0 0 0,0 0 1,0 0-1,0 0 0,0 0 1,0-1-1,1 1 0,-1 0 0,0 0 1,0 0-1,0 0 0,-1-1 1,8-12-289,-7 13 249,10-22-743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6:1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2274 183 9714,'-7'-11'320,"0"1"-1,-1-1 1,0 2-1,-1-1 0,0 1 1,-1 1-1,1 0 1,-2 0-1,1 1 1,-1 0-1,0 1 1,0 0-1,-1 1 1,-23-8-1,-4 2-211,0 1 1,-1 2-1,-57-4 0,1 6-81,-142 9 0,-97 27 108,213-18-54,119-11-80,-163 15 345,-198 45 0,325-51-305,1 2-1,1 2 1,0 1-1,1 2 1,1 1-1,0 2 1,2 1-1,-60 49 1,74-52-47,1 0 0,1 1 0,0 1 0,1 1 0,1 0 1,-15 30-1,21-34 1,1 1 0,1 1 1,1-1-1,0 1 1,2 0-1,0 0 0,1 0 1,0 1-1,2 20 0,2-22 5,0 0-1,2 0 0,0 0 1,2 0-1,0 0 1,0 0-1,2-1 0,0 0 1,1-1-1,19 30 0,2-4 1,2-1 0,60 61-1,-58-69-16,1-2-1,1-1 0,2-2 0,1-1 0,1-2 0,2-2 0,0-2 0,1-1 0,1-3 0,0-1 0,2-2 1,-1-2-1,53 7 0,28-1-57,2-6-1,0-5 1,0-5 0,0-6 0,175-28 0,-247 22 68,0-2 0,-1-3 0,0-2 0,-1-2 1,-1-2-1,-1-3 0,51-33 0,-68 36 60,-1-3 1,-1 0-1,-1-2 0,-2-1 0,0-2 1,-2-1-1,-1-1 0,-2-1 0,-1-1 1,31-59-1,-46 76 10,0-1 1,-1-1 0,0 0 0,-2 0-1,0 0 1,-1 0 0,-1-1-1,0 1 1,-2-1 0,0 0 0,-1 0-1,-1 0 1,-1 1 0,0-1-1,-2 0 1,0 1 0,-1 0 0,0 0-1,-2 0 1,0 1 0,-13-22-1,6 14 1,-2 1 0,0 0-1,-2 2 1,-1 0 0,0 1-1,-27-23 1,15 19-10,0 2 0,-2 1 0,0 1 0,-38-16 1,6 9-238,-1 2 1,-1 4 0,-1 3 0,-122-19 0,107 27-286,-119 0-1,125 13 161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 18052,'-18'42'2026,"2"1"0,-14 56 0,25-76-1696,1 0 1,1 1-1,1-1 1,1 0-1,1 1 1,4 29-1,-2-39-309,1 1-12,-1 0 0,-1 0 0,-1 0 0,-1 17-1,4-53-43,4-26-52,-6 42 71,55-186-504,-46 164 424,1 0 0,1 1 0,1 0 0,32-45-1,-41 66 88,1 0-1,0 0 0,0 0 1,1 0-1,-1 1 0,1 0 0,0 0 1,0 1-1,0-1 0,1 1 0,12-4 1,-16 6 6,0 0 1,0 0 0,1 1-1,-1-1 1,0 1 0,0 0-1,0-1 1,0 1-1,0 1 1,1-1 0,-1 0-1,0 1 1,0 0 0,0 0-1,0 0 1,0 0-1,0 0 1,0 0 0,0 1-1,-1-1 1,1 1 0,-1 0-1,1 0 1,-1 0-1,1 0 1,-1 1 0,0-1-1,3 5 1,-3-4 12,-1 1-1,1-1 1,-1 1-1,0-1 1,0 1-1,0 0 1,-1-1 0,1 1-1,-1 0 1,0 0-1,0 0 1,0-1-1,-1 1 1,1 0 0,-1 0-1,0-1 1,0 1-1,0 0 1,0-1-1,-1 1 1,1-1 0,-4 5-1,-2 5 88,-1 0 0,-1-1 0,0 1-1,-13 12 1,12-14 27,0-1 0,-14 10 0,22-18-145,-1 0-1,1 0 1,-1 0-1,1-1 1,-1 1-1,0-1 1,0 0-1,1 0 1,-1 0-1,0 0 1,0 0-1,0-1 1,0 1-1,0-1 1,0 0-1,-6 0 1,8 0-22,0-1 0,-1 1 1,1-1-1,0 1 0,0-1 0,0 1 1,0-1-1,0 0 0,0 0 1,0 1-1,0-1 0,0 0 0,1 0 1,-1 0-1,0 0 0,0 0 0,1 0 1,-1 0-1,1 0 0,-1 0 0,1 0 1,-1 0-1,1-1 0,0 1 0,-1-2 1,-1-31-254,2 34 281,3-33-405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 20884,'0'5'1833,"3"1"-1297,4-3-240,8-4 872,3-2-392,11-3-415,4 2-177,1-2-248,2 2-265,-2 2-503,-2 2-240,-15 5-1368,-7 2 1943,-14 6-415,-10 0-264</inkml:trace>
  <inkml:trace contextRef="#ctx0" brushRef="#br0" timeOffset="1">0 159 17284,'5'5'2312,"12"-4"-1048,7-1-511,8-4 1911,5-1-1007,5 1-609,4 0-232,-1 0-648,-2 2-384,-2 1 208,-6-1-56,-6 2-136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8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16003,'-1'1'1673,"1"1"-889,1-1-240,8-1 1032,4 0-127,8-3-337,7 2-256,6-3-192,5 2-64,5-1-440,3 2-456,2 1 1001,-2-2-681,1 2-96,-5 3-1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1 422 14523,'2'1'322,"0"0"1,0 1-1,0-1 0,0 0 1,0 0-1,0 0 0,0 0 0,1-1 1,-1 1-1,0-1 0,1 1 1,-1-1-1,1 0 0,-1 0 0,0 0 1,1 0-1,-1 0 0,1 0 1,-1-1-1,0 1 0,1-1 1,-1 0-1,0 1 0,0-1 0,4-2 1,4-3 466,1 0 0,-1-1 1,17-14-1,-21 15-681,27-23 117,-1-1-1,-1-2 1,-2-1-1,-1-1 1,-2-2-1,-2 0 1,-1-2-1,32-73 1,-53 111-547,-1 5 218,-2 9 11,-41 166-368,24-114 124,3 1 0,-9 92 0,24-154 66,0 27-618,0-31 865,0 0 1,0-1-1,0 1 1,0 0-1,1 0 1,-1 0-1,0 0 1,1 0-1,-1-1 1,0 1-1,1 0 1,-1 0-1,1 0 1,-1-1-1,1 1 1,0 0-1,-1-1 1,1 1-1,0-1 1,-1 1-1,1 0 1,0-1-1,0 0 1,0 1-1,-1-1 1,1 1-1,1-1 1,14 1-488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16956,'5'14'1736,"-5"12"-1008,-2 6-280,-1 5 1065,0 5-601,0 2-200,2 1-192,1-8-424,1 0-360,3-10-656,-1-7-1657,0-14 2161,-3-9-352,1-14-312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1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16 16836,'0'-1'52,"0"1"1,0-1 0,0 0 0,0 1-1,0-1 1,0 0 0,0 1 0,-1-1-1,1 1 1,0-1 0,0 0-1,-1 1 1,1-1 0,0 1 0,-1-1-1,1 1 1,-1-1 0,1 1 0,-1-1-1,1 1 1,-1-1 0,1 1 0,-1 0-1,1-1 1,-1 1 0,0 0 0,1-1-1,-1 1 1,1 0 0,-1 0 0,0 0-1,1 0 1,-1 0 0,0-1 0,1 1-1,-1 0 1,0 0 0,1 0-1,-1 1 1,0-1 0,1 0 0,-1 0-1,1 0 1,-1 0 0,0 1 0,1-1-1,-1 0 1,1 1 0,-1-1 0,0 0-1,1 1 1,-1-1 0,1 1 0,-1 0-1,-3 2 189,-1 0 1,2 1-1,-1 0 0,0 0 0,-6 9 0,-2 7 155,0 0-1,1 1 1,-16 45 0,23-52-277,-1 1 0,2 1 0,0-1 0,1 0 0,0 1 0,1-1 0,1 18 0,1-27-79,0 0-1,0-1 0,0 1 0,1-1 0,0 1 1,0-1-1,0 1 0,1-1 0,-1 0 0,1 0 1,0 0-1,1-1 0,4 6 0,4 2 8,1 0 1,0-1-1,15 10 0,-13-10-39,0 0-1,18 19 1,-29-26-5,0 1 0,0 0 1,-1 0-1,1 0 0,-1 0 0,0 1 0,-1-1 1,1 1-1,-1 0 0,0-1 0,1 9 0,-2-5-4,0 1 1,-1-1-1,0 0 0,0 0 0,-1 0 1,-1 1-1,0-1 0,0 0 0,0-1 0,-1 1 1,-1 0-1,-5 11 0,3-8 15,-1-1 0,1 0 0,-2-1 0,1 0 0,-2 0 0,1 0 0,-1-1 0,-15 11 0,21-17 7,-1-1-1,0 1 1,1-1-1,-1 0 1,0-1 0,0 1-1,0-1 1,0 1-1,0-1 1,-7 1-1,9-2-10,0 0 0,0 0 0,0 0 0,0-1 0,0 1 0,0 0 0,0-1 0,0 1 0,0-1 0,1 0 0,-1 0 0,0 1 0,0-1 0,1 0 0,-1-1 0,0 1 0,1 0 0,-1 0 0,1-1 0,0 1 0,-1-1 0,1 1 0,0-1 0,-2-2 0,0-3 14,0 1 1,0-1-1,1 0 0,0 0 0,0 0 0,0 0 0,1 0 0,0 0 0,1 0 0,0 0 1,0-1-1,2-13 0,0 4-7,2-1 0,0 1 1,1 0-1,8-20 0,-3 16-2,0 0 0,1 1 0,23-31 0,49-50 103,-56 70 18,0-1 0,-2-1 0,24-44 0,-45 70-76,-1-1 0,1 1 0,-1-1 0,-1 0 1,1 0-1,-2-1 0,1 1 0,0-14 0,-2 20-45,0 0 0,0-1-1,0 1 1,0 0 0,0 0 0,-1-1-1,1 1 1,-1 0 0,0 0 0,0 0-1,0 0 1,0 0 0,0 0 0,0 0-1,0 0 1,-1 0 0,1 0 0,-1 1-1,1-1 1,-1 0 0,0 1 0,1 0-1,-1-1 1,0 1 0,0 0 0,0 0-1,0 0 1,0 0 0,0 0 0,0 0-1,-1 1 1,1-1 0,0 1 0,0-1-1,-5 1 1,0 0-215,0 0-1,1 0 1,-1 1-1,0 0 0,1 0 1,-1 1-1,0 0 1,1 0-1,0 0 1,-1 1-1,1 0 1,0 0-1,1 1 0,-8 4 1,13-7 178,-6 1-574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75 19092,'-1'-2'189,"1"1"-1,-1-1 1,1 1-1,0-1 1,0 0-1,-1 1 1,1-1 0,0 0-1,0 1 1,0-1-1,1 0 1,-1 1-1,0-1 1,1 1-1,-1-1 1,1 0 0,-1 1-1,1-1 1,0 1-1,1-3 1,0 1 9,0 1 1,1 0 0,-1 0-1,0 0 1,1 0 0,-1 0-1,1 1 1,0-1 0,0 1-1,4-2 1,3-1-44,1 1 1,0 0-1,1 1 1,-1 0-1,13 0 1,-18 1-148,0 1 1,0 0-1,1 1 1,-1-1-1,0 1 1,0 1-1,0-1 1,0 1-1,0 0 1,9 4-1,-12-4-7,-1-1-1,1 1 1,0 0 0,-1 0-1,0 0 1,1 1 0,-1-1 0,0 0-1,0 1 1,-1-1 0,1 1-1,0 0 1,-1 0 0,1-1-1,-1 1 1,0 0 0,0 0-1,0 0 1,-1 1 0,1-1 0,-1 0-1,1 5 1,-1 15 2,-1 0 0,-1 1 0,-9 43 0,-25 69 77,19-79 4,8-25-215,-25 91 584,14-41-2906,18-81 2392,-1-6-111,-3-9-265,1-7-188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18700,'3'-9'1816,"7"2"-1111,3 3-273,8-1 992,4 0-312,3-4-512,4 0-208,5-1-528,2 2-424,-2-7 520,2-2-104,-5-10-136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126 133 18940,'-28'63'2957,"20"-49"-2330,1 1 0,1-1 0,0 1 0,1 0 0,-5 30 0,9-43-609,1-1 0,0 0 1,0 0-1,0 0 1,0 1-1,0-1 0,0 0 1,0 0-1,0 0 0,0 1 1,1-1-1,-1 0 0,0 0 1,1 0-1,-1 0 0,1 0 1,0 0-1,-1 0 0,1 0 1,0 0-1,-1 0 0,1 0 1,0 0-1,0 0 0,0 0 1,0-1-1,0 1 0,0 0 1,0-1-1,0 1 0,0-1 1,0 1-1,0-1 0,0 1 1,2-1-1,4 1-24,-1 0 1,1-1-1,0 0 1,-1 0-1,11-2 1,8 0-14,-16 2 5,1 1 0,-1 0 1,0 0-1,0 1 0,0 0 0,0 1 1,0 0-1,0 0 0,-1 1 0,0 0 1,1 1-1,-1 0 0,-1 0 0,13 11 0,-15-12 12,-1 0-1,0 1 0,0 0 1,0 0-1,0 0 0,-1 0 0,0 1 1,0-1-1,0 1 0,-1 0 0,0 0 1,0 0-1,0 0 0,-1 0 0,0 0 1,0 0-1,0 1 0,-1-1 0,0 0 1,0 0-1,-1 1 0,-2 11 1,1-11 79,-1 1 1,0-1 0,0 0 0,-1 0 0,1-1 0,-2 1 0,1-1 0,-1 0 0,0 0 0,0 0 0,0 0-1,-1-1 1,0 0 0,0 0 0,0-1 0,0 0 0,-1 0 0,0 0 0,0-1 0,0 0 0,0 0 0,-14 3 0,15-5-156,-1 1 0,1-1 0,0 0 0,-1 0 0,1-1 0,-1 0 1,1 0-1,-1 0 0,1-1 0,-1 0 0,1 0 0,0-1 0,-1 0 1,1 0-1,0 0 0,0-1 0,1 0 0,-1 0 0,0 0 0,1-1 1,0 0-1,0 0 0,0 0 0,0 0 0,1-1 0,-1 0 0,-3-7 0,-12-24-395,2-8-186</inkml:trace>
  <inkml:trace contextRef="#ctx0" brushRef="#br0" timeOffset="1">111 12 19852,'22'5'2057,"-1"0"-1201,6-3-312,4 1 896,4 0-231,1-3-401,-3-1-272,-1-2-848,-5-3-616,-8-1 800,-4 1-193,-7-1-143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12 20692,'4'-1'282,"1"-1"194,-1 0 0,1 1 0,0-1 1,0 1-1,0 0 0,-1 0 0,7 0 0,-11 1-412,1 0 0,-1 0-1,1 0 1,-1 1 0,1-1-1,-1 0 1,1 0 0,-1 0-1,1 0 1,-1 1 0,1-1-1,-1 0 1,1 1 0,-1-1-1,1 0 1,-1 1 0,0-1-1,1 0 1,-1 1 0,0-1-1,1 1 1,-1-1 0,0 1-1,1-1 1,-1 1 0,0-1-1,0 1 1,1 2 34,-1-1 0,0 0 1,0 0-1,0 0 0,-1 1 0,1-1 1,0 0-1,-1 0 0,0 0 0,1 0 0,-2 3 1,-6 14 67,-1-1 1,-1 0-1,-1 0 1,0-1-1,-17 19 1,-74 75 22,101-110-186,-48 47 27,-3-2 1,-1-2 0,-69 43-1,116-84-25,5-3-3,0 1-1,-1-1 1,1 1 0,0-1-1,0 1 1,0 0 0,0 0-1,0-1 1,0 1 0,0 0-1,0 0 1,1 0 0,-2 2-1,3-3 0,0 1 0,0-1-1,1 0 1,-1 0 0,0 1 0,0-1-1,1 0 1,-1 0 0,0 0-1,1 0 1,-1-1 0,2 1 0,54-6-465,0 3 1,1 3 0,-1 1 0,1 4 0,68 14-1,-94-13 39,-4-1-141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6:2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1644 91 9050,'-155'-25'1430,"-66"-8"-130,-108 12 213,148 12-794,-8 6-131,161 6-484,0 0 0,0 2 0,0 1 0,-46 16 1,44-10-37,1 1 1,0 1 0,1 2 0,0 0-1,-42 35 1,55-39-49,1 1 1,1 1-1,0 0 0,0 1 1,1 0-1,1 1 0,1 0 1,0 1-1,1 0 0,-12 33 1,14-26-2,1 0 1,1 1-1,1-1 1,1 1-1,1 0 1,2 0-1,0 1 1,1-1-1,9 44 1,-1-34-11,0 1 1,3-1 0,1-1-1,1 0 1,2-1 0,22 33-1,2-3-4,73 90 0,-85-121-15,1-1-1,2-1 1,1-2-1,42 30 1,-54-45-3,1-1 1,0-1-1,1 0 1,0-2 0,1 0-1,0-2 1,1 0-1,-1-2 1,25 3-1,-16-5 3,1-2 0,-1-1 0,0-1 0,0-2-1,0-1 1,35-10 0,-16 0 5,-1-2 0,0-2-1,52-28 1,-32 9 19,86-60-1,-70 38 10,110-100 0,-171 136-14,-2-1 0,0-1 0,-1-2 0,-2 0 1,-1-1-1,-1 0 0,-1-2 0,19-46 0,-27 48 59,-2-1 0,0 0 0,-2 0 0,-1-1 0,-1 1 0,-2-1 1,-1 1-1,-1-1 0,-1 0 0,-2 1 0,-1 0 0,-2 0 0,0 0 0,-16-38 0,19 57-52,-1 1 0,0 0 1,0 0-1,0 1 0,-1-1 0,-1 1 1,1 0-1,-1 1 0,-1 0 1,1 0-1,-1 0 0,0 1 1,-1 1-1,1-1 0,-1 1 1,0 0-1,-1 1 0,1 0 0,-1 1 1,0 0-1,-19-3 0,-30-3-342,-1 3-1,-86 3 0,79 3 64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9 122 16059,'-8'5'1242,"8"-5"-1168,1 0 0,-1 1 1,0-1-1,0 0 1,0 0-1,1 0 1,-1 0-1,0 0 1,0 0-1,0 0 0,0 0 1,0 0-1,1 1 1,-1-1-1,0 0 1,0 0-1,0 0 0,0 0 1,0 0-1,0 1 1,0-1-1,0 0 1,1 0-1,-1 0 0,0 1 1,0-1-1,0 0 1,0 0-1,0 0 1,0 0-1,0 1 0,0-1 1,0 0-1,0 0 1,0 0-1,0 1 1,0-1-1,0 0 0,0 0 1,-1 0-1,1 0 1,0 1-1,0-1 1,0 0-1,0 0 0,0 0 1,0 0-1,0 1 1,0-1-1,-1 0 1,1 0-1,0 0 0,0 0 1,0 0-1,0 0 1,-1 0-1,1 1 1,0-1-1,0 0 1,0 0-1,0 0 0,-1 0 1,1 0-1,0 0 1,0 0-1,0 0 1,-1 0-1,13 9 858,-6-3-104,1 0 0,-1-1 0,1 0 0,12 6 0,-16-10-678,-1 1-1,1-1 1,0 0-1,-1 0 1,1-1-1,0 1 1,0-1-1,0 1 1,0-1-1,-1 0 1,1 0-1,0 0 1,0 0-1,0-1 1,0 1-1,0-1 1,3-1-1,5-1 139,-8 3-245,-1-1-1,0 1 1,0-1 0,0 0-1,-1 1 1,1-1 0,0 0 0,0 0-1,3-2 1,-6 9-14,1-5-27,0 0 0,0 0 0,0-1 0,0 1 0,0 0-1,0 0 1,0 0 0,0 0 0,0 0 0,0 0 0,-1 0 0,1 0 0,0-1 0,-1 1 0,1 0 0,-1 0 0,0 1 0,0-1 13,15 2-12,8 0-4,-4-6 1,1-2-1,-1 0 0,0-1 0,0-1 1,-1-1-1,0-1 0,20-12 0,-17 9 0,0 1 0,1 1 0,0 1 1,31-9-1,-50 18-5,1-1-1,-1 0 1,0 1 0,0-1 0,0 1 0,1 0 0,-1-1 0,0 1 0,0 0 0,1 1 0,-1-1 0,0 0 0,0 1 0,0-1-1,1 1 1,-1-1 0,0 1 0,0 0 0,0 0 0,0 0 0,0 0 0,0 1 0,-1-1 0,1 0 0,0 1 0,2 2 0,-8-14-918,1 0 1,0 0-1,1 0 1,-2-15 0,1 0 142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1 576 14443,'0'0'53,"0"1"0,0-1 0,0 0 1,0 0-1,0 0 0,-1 1 0,1-1 0,0 0 0,0 0 0,0 1 0,0-1 0,0 0 0,0 0 1,0 1-1,0-1 0,0 0 0,0 0 0,0 1 0,0-1 0,0 0 0,0 0 0,0 1 1,1-1-1,-1 0 0,0 0 0,0 1 0,0-1 0,0 0 0,0 0 0,0 0 0,1 1 1,-1-1-1,0 0 0,0 0 0,0 0 0,1 0 0,-1 0 0,0 1 0,0-1 0,0 0 0,1 0 1,-1 0-1,0 0 0,0 0 0,1 0 0,-1 0 0,0 0 0,0 0 0,1 0 0,-1 0 1,0 0-1,0 0 0,1 0 0,-1 0 0,0 0 0,0 0 0,1 0 0,-1 0 0,0 0 1,0 0-1,0 0 0,1 0 0,-1-1 0,0 1 0,0 0 0,1 0 0,-1 0 0,0-1 0,16-16 1882,13-25-112,-1-1 0,26-59-1,-19 37-877,38-84 423,6-9-396,-74 152-846,-4 9-90,-2 11-35,-62 427-398,60-417 149,2-12-248,-1 1 1,2 0-1,0 0 0,3 22 1,-3-34 447,0-1 1,0 1-1,0-1 1,0 1-1,0-1 1,0 1-1,0-1 0,0 1 1,0-1-1,1 1 1,-1-1-1,0 1 1,0-1-1,1 0 1,-1 1-1,0-1 1,0 1-1,1-1 0,-1 0 1,0 1-1,1-1 1,-1 1-1,1-1 1,-1 0-1,0 0 1,1 1-1,-1-1 0,1 0 1,-1 0-1,1 1 1,-1-1-1,1 0 1,-1 0-1,1 0 1,-1 0-1,2 0 1,-1 0-34,1-1 0,-1 0 0,0 1 0,1-1 0,-1 0 0,0 0 1,0 0-1,0 1 0,0-1 0,1-1 0,-1 1 0,-1 0 0,3-2 1,12-20-963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17932,'-2'37'1648,"-5"0"-1056,0 2-232,0-2 737,1 0-209,5-4-672,-4-5-368,8-13-576,4-5-177,2-14 641,5-6-216,8-17-240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6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16083,'2'-4'303,"1"1"-1,0-1 0,0 1 0,0 0 1,0 0-1,1 0 0,-1 0 1,1 1-1,0-1 0,0 1 0,-1 0 1,1 0-1,1 0 0,-1 1 0,0-1 1,0 1-1,1 0 0,-1 1 0,0-1 1,1 1-1,-1-1 0,1 1 1,8 1-1,-10 0-222,1-1 0,-1 1 0,0-1 0,1 1 1,-1 0-1,0 0 0,0 0 0,0 1 0,0-1 0,0 1 1,0 0-1,0 0 0,0 0 0,-1 0 0,1 0 0,-1 0 0,1 1 1,-1-1-1,0 1 0,0 0 0,0 0 0,0-1 0,-1 1 1,1 1-1,-1-1 0,0 0 0,0 0 0,0 0 0,0 1 1,0-1-1,0 7 0,-1-1-43,-1 1 0,0 0-1,-1-1 1,1 1 0,-2-1 0,1 0 0,-1 1 0,-7 12-1,-41 71 307,34-65-198,1 0 0,4-9 11,0 1-1,2 0 1,0 0 0,-11 37 0,20-56-141,1 1-1,0-1 1,-1 1 0,1-1-1,0 1 1,0 0-1,-1-1 1,1 1 0,1-1-1,-1 1 1,0-1 0,0 1-1,0 0 1,1-1 0,-1 1-1,1-1 1,0 1 0,-1-1-1,2 3 1,-1-4-9,0 1 0,0 0 0,0 0 0,0-1 0,0 1 0,0 0 0,0-1 0,1 1 0,-1-1 0,0 0 0,0 1 0,0-1 0,1 0 0,-1 0 0,0 0 0,0 0 0,1 0 0,-1 0 0,2 0 0,6-2-120,1 0 0,-1 0 0,1-1-1,16-7 1,-23 8 27,33-13-1054,0-1 1,49-32 0,-42 20 349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26 12243,'-16'8'15183,"16"-8"-14952,1-1-144,-1 0 0,1 0 0,-1 1 0,1-1 1,-1 0-1,1 1 0,-1-1 0,1 0 0,-1 1 1,1-1-1,0 1 0,-1-1 0,1 1 0,0-1 0,0 1 1,-1 0-1,1-1 0,0 1 0,0 0 0,1-1 1,1 0 96,4-3-151,0 1 0,0 0 1,0 1-1,0 0 0,1 0 1,-1 0-1,1 1 0,13-1 1,-18 2-35,-1 0-1,0 0 1,0 0 0,0 0 0,0 1 0,0-1-1,0 1 1,0-1 0,0 1 0,0 0 0,0-1-1,0 1 1,0 0 0,-1 0 0,1 0 0,0 1 0,0-1-1,-1 0 1,1 1 0,-1-1 0,1 1 0,-1-1-1,0 1 1,0 0 0,0-1 0,0 1 0,0 0-1,0 0 1,0 0 0,0 0 0,-1 0 0,1 0-1,-1 0 1,1 0 0,-1 0 0,0 3 0,0 4 2,0-1 1,-1 0-1,-1 1 0,1-1 1,-1 0-1,0 1 0,-1-1 1,0 0-1,0-1 1,-9 15-1,-5 6 29,-29 36 0,35-50-24,-26 31 69,40-48-76,-1 1 1,1-1 0,0 1 0,1-1-1,-1 1 1,0 0 0,1 0-1,-1 0 1,1 1 0,-1 0-1,1-1 1,0 1 0,0 0-1,-1 0 1,1 1 0,0-1 0,0 1-1,0 0 1,0 0 0,0 0-1,0 1 1,0-1 0,-1 1-1,6 2 1,1-1-15,-1 1 0,1 1 1,-1 0-1,0 0 0,0 1 0,-1 0 0,1 0 0,11 11 0,-17-14 8,0 1-1,-1-1 1,1 1 0,-1 0-1,1-1 1,-1 1-1,0 0 1,0 0-1,-1 1 1,1-1-1,-1 0 1,1 0-1,-1 1 1,0-1-1,0 1 1,-1-1-1,1 1 1,-1 0-1,1 5 1,-2-3 14,0-1 0,0 1 0,-1-1 0,1 1 0,-1-1 0,0 0 0,-1 0 0,1 0 0,-1 0 0,0 0 0,0 0 0,-5 4 0,-3 5 77,-1 0 1,-1-1 0,0-1 0,-1 0 0,-28 20-1,35-28-71,1 0 0,-1-1 0,0 1 0,0-1 0,0-1 0,-1 1 0,1-1 0,0 0 0,-1-1-1,0 0 1,1 0 0,-1 0 0,1-1 0,-1-1 0,0 1 0,-13-3 0,19 2-93,0 0 1,0 1-1,0-1 1,0 0-1,1 0 1,-1 0-1,0 0 1,1 0-1,-1 0 1,0 0-1,1-1 1,-3-2-1,4 3-5,-1 1 1,1-1-1,-1 0 0,1 0 0,0 0 1,-1 0-1,1 1 0,0-1 0,0 0 1,0 0-1,0 0 0,-1 0 1,1 0-1,1 0 0,-1 0 0,0 1 1,0-1-1,0 0 0,0 0 0,1 0 1,-1 0-1,0 0 0,1 1 0,-1-1 1,0 0-1,1 0 0,-1 0 0,1 1 1,0-1-1,-1 0 0,1 1 0,1-2 1,13-12-560,4-4-193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18540,'-1'0'1944,"4"2"-1079,1-1-281,9 1 1088,3 1-240,10-2-391,4-1-241,11 0-272,2-1-64,7-1-160,1-1-184,-6 0-344,-3 1-272,-9 2-616,-9 0-393,-22 0 1129,-5-2-280,-26 2-280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15459,'1'15'2017,"6"-5"-1121,12-7-152,4-2 1273,11-2-657,6-5-192,6-3-224,6-2-216,-4-2-696,-2 0-544,-7-1 512,-7-2-160,-21 3-168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356 111 16412,'4'-6'933,"2"-3"-203,0 1 1,0-1-1,4-10 1,-9 17-537,0 0 1,-1 0-1,1 1 1,0-1-1,-1 0 1,1 0-1,-1 0 1,0 0-1,0 0 1,1 0-1,-1 0 1,0 0-1,-1 0 1,1 1-1,0-1 1,0 0-1,-1 0 1,1 0-1,-1 0 1,0 0-1,0 1 1,1-1-1,-3-2 1,2 2-78,-1 1 0,1 0 0,-1 0 0,0 0 0,1 0 0,-1 0 0,0 0 0,0 1 0,1-1 0,-1 0 0,0 1 0,0-1 0,0 1 0,0 0 0,0 0 0,0 0 0,0 0 0,0 0 0,1 0 0,-1 0 0,0 1 0,0-1 0,-3 2 0,-6 1 117,1 0 0,-18 10 0,3 0-142,0 1-1,2 0 1,0 2 0,0 1 0,-34 34 0,45-38-92,0 0 0,1 1 0,0 0 0,1 1 0,0 0 0,1 1 1,1 0-1,1 0 0,0 1 0,-4 17 0,9-26-4,1-1 1,-1 0 0,1 0-1,1 1 1,0-1-1,0 1 1,0-1 0,1 0-1,0 1 1,0-1-1,1 0 1,2 9-1,-2-12-20,0 0 0,0-1-1,0 1 1,0-1-1,0 1 1,1-1-1,0 0 1,-1 0 0,1 0-1,0-1 1,1 1-1,-1-1 1,0 1-1,1-1 1,-1 0 0,1 0-1,0-1 1,-1 1-1,1-1 1,0 0-1,0 0 1,0 0-1,7 1 1,5-2-253,0 0 1,-1 0-1,1-2 0,-1 0 0,1-1 0,-1 0 1,0-1-1,0-1 0,24-10 0,1-5-504,0 0 1,41-30-1,-8-1-88,-2-2-153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9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18628,'-12'11'548,"1"0"1,1 0-1,0 1 1,1 0-1,0 1 1,0 0-1,2 1 0,0 0 1,-10 25-1,10-18-316,1 0-1,1 0 1,0 1-1,2-1 0,0 1 1,1 30-1,3-25 73,6 41 0,-6-60-181,1 1 1,0-1 0,1 1-1,-1-1 1,2 0 0,-1 0-1,1 0 1,9 13 0,-12-19-81,1-1 0,-1 1 0,1-1 0,-1 1 1,1-1-1,0 0 0,0 0 0,-1 0 1,1 0-1,0 0 0,0 0 0,0-1 1,0 1-1,0-1 0,0 1 0,0-1 1,0 0-1,0 1 0,0-1 0,1 0 1,-1-1-1,0 1 0,0 0 0,0 0 0,0-1 1,0 0-1,0 1 0,0-1 0,3-2 1,7-2 143,-2-1 1,1 0 0,18-15 0,-25 18-159,28-23 274,-1-1-1,46-54 0,47-71 145,-106 129-408,31-49 111,4-5-1413,-52 74 102,-11 9 543,3-6 57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2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18484,'-2'9'1592,"8"-1"-1032,9-3-160,13-3 817,11-2-209,14-2-312,9-4-64,9-3-120,2-2-72,3-2-135,-5 1-105,-13 4-488,-6 2-345,-21 6-71,-11 2 512,-15 3-144,-8 1-120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24 14747,'8'-11'1136,"2"-1"1008,-8 14-1201,-2 10-253,-4 21 250,-9 35 0,-1 5-449,-10 70 426,-8 67-489,30-181-1985,5-42-2107,-2-7 2803,3-6-238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1:0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2647 53 9466,'-102'-20'779,"-188"-13"0,-104 34 473,362 1-1121,-476 29 1206,6 34-1214,434-52-124,1 3 1,1 3-1,-114 50 1,150-55 16,1 1 0,0 2 0,1 1 1,1 1-1,1 1 0,0 2 0,2 0 1,1 2-1,-39 50 0,44-47-20,1 0 0,2 2 0,0 0 0,2 1 0,2 0 0,0 0 0,3 1 1,0 1-1,2-1 0,1 1 0,1 1 0,2-1 0,2 0 0,1 0 0,1 1 0,1-1 0,2 0 0,13 44 0,-3-26-23,2 0-1,2-1 1,3-1-1,38 64 1,-38-76 18,2-2 1,2-1 0,1-1-1,1-1 1,2-2 0,35 28-1,-6-14 16,2-2 0,1-4 0,3-2 0,0-3 0,2-3 0,115 34 0,-25-22 64,308 39 1,-182-53-26,2-12-1,402-30 1,-369-15-72,602-139 1,48-123 218,-955 287-185,110-44 142,-105 41-81,1-2 1,-1 0-1,-1-1 1,18-15-1,-29 21-25,-1 0 0,0 0 0,0 0 0,0-1-1,-1 1 1,0-1 0,0 0 0,-1-1 0,1 1-1,-1-1 1,-1 1 0,1-1 0,-1 0-1,0 0 1,-1 0 0,1 0 0,-1 0 0,-1 0-1,0 0 1,0-1 0,0 1 0,-1 0-1,0 0 1,0 0 0,-3-11 0,-3-2 78,-1 0-1,0 0 1,-1 0 0,-2 1 0,0 1-1,0 0 1,-20-23 0,-20-18 136,-2 2 0,-89-73-1,-138-82 14,-346-183-250,508 333-13,-151-57-1,56 41-40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16828,'14'13'1936,"4"-5"-1224,12 1-200,8 0 1049,11-2-585,4-1-152,6-2-192,0-3-96,-2-1-744,-1 0-480,-13-8 648,-4-8-176,-9-3-128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17020,'5'-5'277,"1"0"0,-1 0 0,1 1 0,0 0 0,0 0 0,1 0 0,-1 1 0,1 0 0,0 0 0,0 0 0,0 1 0,0 0 0,0 1 0,0 0 0,0 0 0,1 0-1,-1 1 1,0 0 0,8 1 0,1 0-150,0 1 0,-1 1 0,1 0-1,-1 1 1,0 0 0,0 2-1,27 12 1,-35-14-120,-1 0-1,1 1 1,0-1-1,-1 1 1,0 0-1,0 1 1,-1-1-1,0 1 1,0 1-1,0-1 1,0 0 0,-1 1-1,0 0 1,-1 0-1,5 13 1,-5-9 24,0 0 1,-1 0-1,-1 0 1,0 0-1,0 0 1,-1 0-1,-1 0 0,0 0 1,0 0-1,-6 21 1,-7 16 72,-2 0 1,-3-1 0,-1-1-1,-3 0 1,-1-2-1,-35 47 1,51-80-121,-1 1-1,0-1 1,-1-1 0,-11 11 0,-4-8-118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 13187,'6'-10'4831,"-4"23"-1718,-6 36-262,3-37-2368,-34 321 1768,18-186-3767,14-170-523,2-10 1395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15787,'6'6'325,"-1"-1"0,1 1-1,-1 0 1,-1 1-1,1-1 1,-1 1 0,0 0-1,0 0 1,-1 0 0,0 1-1,2 8 1,6 11 335,46 110 955,41 86 72,-92-210-1545,1-1-1,0 0 1,1-1 0,11 13-1,-18-22-100,1 0-1,0 0 0,-1-1 1,1 1-1,0 0 1,0-1-1,0 1 0,1-1 1,-1 1-1,0-1 0,0 0 1,1 0-1,-1 0 0,1 0 1,-1-1-1,1 1 0,-1-1 1,1 1-1,-1-1 1,1 0-1,-1 0 0,1 0 1,-1 0-1,1-1 0,-1 1 1,1-1-1,-1 1 0,1-1 1,4-2-1,1-2 93,0 0-1,-1-1 1,0 0 0,0-1-1,0 0 1,-1 0 0,1 0-1,-2-1 1,1 0 0,4-9-1,7-15 397,18-43 0,-19 34-301,-2-1 1,-1-1 0,-2 0 0,-3 0-1,-1-1 1,-2 0 0,-1-75-1,-4 114-224,-4-37 28,4 40-42,0 0-1,-1 1 1,1-1-1,-1 0 1,1 0 0,-1 1-1,1-1 1,-1 0 0,0 1-1,0-1 1,0 0 0,0 1-1,0-1 1,0 1-1,0 0 1,-1-1 0,1 1-1,-3-2 1,3 3-10,1 0 1,-1 0-1,1 0 0,-1 0 0,0 0 1,1 0-1,-1 0 0,1 0 1,-1 1-1,1-1 0,-1 0 0,1 0 1,-1 0-1,0 1 0,1-1 1,-1 0-1,1 1 0,-1-1 0,1 0 1,0 1-1,-1-1 0,1 1 1,-1-1-1,1 1 0,0-1 1,-1 1-1,1-1 0,0 1 0,0-1 1,-1 1-1,1-1 0,0 2 1,-10 21-1198,9-18 624,-3 6-938,1 0 0,-3 23 0,6-33 288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2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 17836,'-4'27'6464,"5"36"-6150,-1-43 133,0-5-417,2 38 9,-1-50-25,-1 1 0,1-1 0,-1 1 1,1-1-1,0 1 0,0-1 0,1 0 0,-1 1 0,1-1 0,3 6 0,-4-9 4,-1 1-1,1 0 0,0-1 0,0 1 0,0 0 0,0-1 1,0 1-1,-1-1 0,1 0 0,0 1 0,0-1 0,0 0 1,0 1-1,0-1 0,0 0 0,0 0 0,0 0 0,0 0 1,1 0-1,-1 0 0,0 0 0,0 0 0,0-1 0,0 1 1,0 0-1,0-1 0,-1 1 0,1 0 0,0-1 0,1 0 1,24-18 383,-7 1-26,-2-1-1,-1 0 1,24-36 0,30-69 841,-62 114-977,-7 19-154,-5 31-114,2-29 41,0 14-21,-2-4 3,2 1 0,1-1 0,0 1 0,2 0 0,6 42 0,-7-63 8,0 1-1,1-1 1,-1 1 0,1 0 0,-1-1 0,1 0 0,-1 1 0,1-1 0,0 1 0,0-1 0,0 0 0,0 1 0,0-1 0,0 0 0,0 0 0,0 0 0,0 0 0,0 0 0,1 0 0,-1 0 0,0 0 0,1 0-1,1 0 1,-1-1 3,0 0-1,0 0 0,0 0 1,0 0-1,0 0 0,-1-1 0,1 1 1,0 0-1,0-1 0,0 0 0,-1 1 1,1-1-1,0 0 0,0 0 0,-1 0 1,3-2-1,5-4 19,1-2 0,-2 1-1,1-1 1,11-15 0,5-10-19,-2 0 1,27-50-1,-61 114-857,-11 45 1,19-61-909,10-23-209,-3 0 1249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64 19036,'-16'218'4315,"8"-142"-3765,1 97 0,7-167-522,0 0-1,1 0 1,0 1 0,0-1 0,0 0 0,1 0 0,0 0 0,0 0 0,3 5 0,-4-9-19,0-1 1,0 0-1,0 1 0,0-1 1,0 0-1,1 0 0,-1 1 1,0-1-1,0 0 0,1 0 1,-1-1-1,1 1 0,-1 0 1,1 0-1,2 0 0,-2 0-1,1-1 0,-1 0 1,1 0-1,-1 0 0,1 0 0,-1 0 0,0-1 0,1 1 1,-1-1-1,0 1 0,1-1 0,-1 0 0,4-2 0,5-3 13,-1 0-1,0-1 1,0 0-1,-1-1 1,0 0-1,0-1 0,-1 0 1,0 0-1,13-19 1,4-13 28,22-46 0,-44 81-44,22-42 33,-3-2-1,-2 0 0,-3-1 1,-1 0-1,9-63 0,-24 101-26,-4 18-2,-8 28-7,-27 93 200,-41 256 0,76-364-195,-2 40 31,5-54-74,0 0 1,0 0-1,0-1 0,0 1 0,1 0 0,0 0 0,0-1 0,0 1 0,0-1 0,0 1 0,1-1 0,2 4 0,-4-6 7,1 0 0,0-1-1,-1 1 1,1 0-1,0-1 1,0 1 0,-1-1-1,1 1 1,0-1 0,0 1-1,0-1 1,0 0-1,0 1 1,0-1 0,0 0-1,0 0 1,0 0-1,0 0 1,0 0 0,0 0-1,0 0 1,0 0-1,0 0 1,-1 0 0,1 0-1,0-1 1,0 1-1,0 0 1,0-1 0,0 1-1,0-1 1,1 0 0,25-18-256,-26 18 269,25-24-366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18316,'0'5'650,"0"1"1,0 0 0,0-1-1,-2 11 1,-21 180 2722,4 101-2467,19-286-885,-1 4 24,1 0 1,0 0-1,1 0 1,5 21-1,-5-34-35,-1 0 0,0-1 0,1 1 0,0 0 0,-1-1 0,1 1 0,0 0 0,0-1 0,0 1 0,0-1 0,0 1 0,0-1 0,1 0-1,-1 1 1,0-1 0,1 0 0,-1 0 0,1 0 0,2 2 0,-2-3 4,0 1 0,0-1-1,1 0 1,-1 1 0,0-1-1,0 0 1,0 0 0,1 0 0,-1-1-1,0 1 1,0 0 0,1-1-1,-1 0 1,0 1 0,0-1 0,4-2-1,12-8 72,1-1-1,-1 0 1,-1-2-1,0 0 1,26-29-1,20-17 119,-62 60-201,8-8 22,1 0 1,0 1-1,0 1 1,11-6 0,-19 11-25,1 0 1,-1 0 0,0 0 0,0 1 0,0-1-1,0 1 1,0-1 0,1 1 0,-1 0 0,0 0-1,0 0 1,0 0 0,3 1 0,-4-1-2,1 1 1,-1-1-1,0 1 0,0 0 1,1-1-1,-1 1 1,0 0-1,0 0 0,0 0 1,0 0-1,0 0 1,0 0-1,0 0 0,-1 0 1,1 0-1,0 1 0,-1-1 1,1 0-1,-1 0 1,1 1-1,-1-1 0,1 0 1,-1 2-1,2 8-37,-1 0 0,-1 0 0,0 0 0,0 0 0,-1 0 0,0 0 0,-1 0 0,-6 20 0,-2 15-1442,23-59-3219,1-12 3673,6-8-230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20 127 14883,'-18'137'5181,"18"-137"-5106,-1 1-1,1 0 1,0 0 0,0 0-1,0 0 1,0-1-1,0 1 1,0 0-1,0 0 1,0 0 0,0 0-1,0 0 1,1-1-1,-1 1 1,0 0-1,0 0 1,1 0 0,-1-1-1,1 1 1,-1 0-1,1 0 1,-1-1-1,1 1 1,-1 0-1,1-1 1,-1 1 0,2 0-1,-1-1-11,0 0 0,0 0 0,0 0 0,0 0 0,0-1 0,1 1 0,-1 0 0,0 0 0,0-1 0,0 1 0,0-1 0,0 1 0,0-1 0,0 1 0,0-1 0,-1 0 0,3-1 0,7-6 195,0-2 0,12-14-1,-19 21-212,82-114 620,-9 12-425,-63 95-306,-13 10 64,0 0 0,0 0 0,1 0 0,-1 1 1,0-1-1,0 0 0,0 0 0,1 0 0,-1 0 0,0 1 0,0-1 1,0 0-1,1 0 0,-1 1 0,0-1 0,0 0 0,0 0 1,0 1-1,0-1 0,0 0 0,0 0 0,0 1 0,1-1 0,-1 0 1,0 0-1,0 1 0,0-1 0,0 0 0,0 1 0,0-1 0,-1 0 1,-3 34-75,3-29 71,-19 96-99,-14 89 692,28-145-273,2 0 1,4 60 0,10-9 64,1 19-197,-10-101-177,-2 1-1,1-1 0,-2 0 0,0 0 0,-7 26 0,8-37 5,-1 1 0,1 0 0,-1-1 0,0 1-1,0-1 1,0 1 0,-1-1 0,1 0 0,-4 3-1,5-5-1,0 0-1,0 0 0,0 0 0,0-1 0,0 1 0,0 0 0,0-1 0,0 1 0,0-1 0,0 1 0,0-1 0,-1 0 0,1 1 0,0-1 0,0 0 0,0 0 0,-1 0 0,1 0 0,0 0 0,0 0 0,-1 0 0,1 0 0,0 0 0,0-1 0,0 1 1,-1 0-1,1-1 0,0 1 0,0-1 0,0 1 0,0-1 0,0 0 0,-1-1 0,-2-1 10,1 0 0,0 0 0,0 0 0,1-1 0,-1 1 1,1-1-1,0 0 0,0 0 0,0 0 0,-3-8 0,-10-47 69,13 52-76,-4-25-14,2-1 0,1 1 0,1-1 0,3-33-1,0 48-160,0 0-1,2 0 0,0 1 0,1-1 0,1 0 0,1 1 0,0 0 0,16-29 0,-18 39-66,1 1-1,0-1 1,0 1-1,1 0 1,-1 0-1,1 1 1,1-1-1,-1 1 1,1 1-1,0-1 1,12-5 0,-1 3-348,1 0 0,-1 1 1,35-6-1,-7 4-324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74 17084,'-1'1'149,"-1"-1"1,1 1-1,-1-1 1,1 1-1,-1 0 1,1 0 0,0-1-1,-1 1 1,1 0-1,0 1 1,0-1-1,0 0 1,0 0-1,0 0 1,0 1 0,0-1-1,-1 3 1,-13 30 405,9-20 197,-12 34-142,2 1 1,2 1-1,3 1 0,1 0 0,3 0 1,-1 61-1,8-100-543,-1-5-26,0 1 1,1-1-1,0 0 0,0 0 0,1 0 0,0 0 0,0 0 0,1 0 1,0 0-1,4 10 0,-6-17-38,0 0 0,1 1 1,-1-1-1,0 0 0,0 1 1,1-1-1,-1 0 0,0 1 0,0-1 1,1 0-1,-1 0 0,0 1 1,0-1-1,1 0 0,-1 0 0,0 0 1,1 0-1,-1 1 0,0-1 1,1 0-1,-1 0 0,1 0 0,-1 0 1,0 0-1,1 0 0,-1 0 1,0 0-1,1 0 0,-1 0 0,1 0 1,-1 0-1,1 0 0,10-11 42,7-20-11,0-12-37,24-84 0,-1-51-198,-16 62-42,-17 78 147,-4 18-30,1 0 1,14-38 0,-19 57 116,0 0 1,1 0-1,-1 0 1,0 0-1,1 0 1,-1 0-1,1 0 0,0 1 1,-1-1-1,1 0 1,0 0-1,0 0 1,-1 1-1,1-1 0,0 0 1,0 1-1,0-1 1,0 0-1,1 0 0,-1 1 3,-1 0 0,1 1 0,0-1 0,-1 0 0,1 0 0,-1 0 0,1 0 0,-1 1-1,1-1 1,-1 0 0,1 1 0,-1-1 0,1 0 0,-1 1 0,1-1 0,-1 1 0,1-1-1,-1 0 1,0 1 0,1-1 0,-1 1 0,0-1 0,0 1 0,1 0 0,1 4-20,0 0 1,0 1-1,0-1 1,0 0-1,0 9 1,-1 0 31,0 0 1,-1 1 0,-1-1-1,0 0 1,-1 0-1,-1 0 1,0 0 0,-5 14-1,1-10-16,0 0 0,-1 0-1,0-1 1,-2-1-1,-16 24 1,12-27-386,6-7 207,8-6 187,0 0-1,0 0 1,0 0-1,0 0 1,0 0-1,0 0 1,0 0-1,0 0 1,0 0-1,0-1 1,0 1-1,0 0 1,0 0-1,0 0 1,0 0-1,0 0 1,0 0-1,0 0 1,0 0-1,0 0 1,0 0-1,0 0 1,0 0-1,0 0 1,0-1-1,0 1 1,0 0-1,0 0 1,0 0-1,0 0 1,0 0 0,0 0-1,0 0 1,0 0-1,0 0 1,0 0-1,0 0 1,0 0-1,0 0 1,0 0-1,-1 0 1,1 0-1,0 0 1,0 0-1,0 0 1,0 0-1,0 0 1,0 0-1,0 0 1,0 0-1,0 0 1,0 0-1,0 0 1,0 0-1,0 0 1,-1 0-1,1 0 1,0 0-1,0 0 1,0 0-1,0 0 1,0 0-1,0 0 1,0 0-1,0 0 1,0 0 0,0 0-1,0 0 1,0 0-1,6-13-237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 18820,'-38'63'2418,"25"-43"-1740,-16 35 0,20-36-38,-9 33-1,17-47-561,-1 0-1,1 0 1,0 0-1,1 0 1,-1 0-1,1 0 1,0 0 0,0 0-1,1 0 1,0 0-1,0 0 1,2 8-1,-2-12-59,-1 1-1,1-1 1,-1 0-1,1 0 1,0 0-1,-1 0 1,1 0-1,0 0 1,0 0-1,0 0 1,0 0-1,0-1 1,0 1-1,0 0 1,0 0-1,0-1 1,0 1-1,0-1 1,0 1-1,0-1 1,1 1-1,1-1 1,0 1 4,-1-1 1,1 0-1,0-1 0,-1 1 0,1 0 1,-1-1-1,1 0 0,-1 1 1,1-1-1,3-2 0,2-1 38,-1 0 0,0 0-1,0-1 1,0 0 0,-1-1-1,7-6 1,-5 3 43,0-1 1,-1 0-1,-1 0 1,0 0-1,0-1 0,-1 0 1,0 0-1,-1-1 1,5-17-1,-8 24-71,0 0 0,0 0 1,0 0-1,-1 0 0,1 0 0,-1 0 1,0 0-1,-1 0 0,1 0 0,-1 0 1,0 0-1,0 0 0,-1 0 0,1 0 1,-1 1-1,0-1 0,0 1 0,-1-1 1,1 1-1,-1 0 0,0 0 0,-1 0 1,1 0-1,0 0 0,-6-4 0,6 7-24,0-1-1,0 1 0,0 0 0,0 0 0,0 0 1,0 0-1,0 0 0,0 0 0,0 1 1,-1 0-1,1-1 0,0 1 0,0 0 1,-1 1-1,1-1 0,-3 1 0,4-1-29,1 1 0,0-1 0,0 0 0,-1 1 0,1-1 0,0 1 0,0-1 0,-1 1-1,1-1 1,0 1 0,0 0 0,0 0 0,0-1 0,0 1 0,0 0 0,0 0 0,0 0 0,0 0 0,1 0-1,-1 0 1,0 0 0,1 1 0,-1-1 0,0 0 0,1 0 0,0 0 0,-1 1 0,1-1 0,0 0 0,-1 1-1,1-1 1,0 0 0,0 1 0,0-1 0,0 0 0,0 1 0,1-1 0,-1 0 0,0 0 0,1 3-1,0-3-36,0 1 0,-1 0 0,1-1 0,0 1 0,0-1 0,0 1 0,0-1 0,0 1 0,0-1 0,1 0-1,-1 1 1,0-1 0,1 0 0,-1 0 0,1 0 0,-1 0 0,1 0 0,-1 0 0,1-1 0,0 1 0,0-1-1,-1 1 1,1-1 0,0 1 0,0-1 0,-1 0 0,1 0 0,3 0 0,3 0-25,-1-1 0,0 0 0,0 0 0,1 0 1,-1-1-1,8-3 0,32-15-503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1:3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11490,'-4'0'190,"-1"0"-1,0 0 0,0 1 0,0-1 1,0 1-1,1 1 0,-1-1 0,0 0 1,1 1-1,-7 3 0,9-4-151,0 1 0,-1 0 0,1 0 0,0 0 0,0 0 0,0 0 0,1 0 0,-1 1 0,0-1 0,1 0 0,0 1-1,-1-1 1,1 1 0,0 0 0,0-1 0,0 1 0,1 0 0,-1 0 0,0 3 0,0 9 5,0 1 1,1 0-1,0-1 0,4 26 0,18 62-103,-12-60 12,5 19-73,-4 2-1,-2 0 1,2 92 0,-15-13 122,0 70 162,6-152-87,15 91 1,7-43-22,45 128-1,-38-144-40,-4 1-1,16 114 0,-34-117 17,-6 180 0,-33 92 190,3-66 175,18-89 50,-4 59 282,9-228-562,-2-1-1,-1-1 0,-2 1 0,-2-1 0,-1-1 0,-19 38 0,26-61-85,3-9-50,0 0-1,1 0 1,-1 0-1,0 0 1,-1-1-1,-3 6 0,5-8-20,2-2-149,0 0-1,0 1 0,0-1 0,0 0 0,0 0 0,0 0 0,0 0 0,-1 0 0,1 0 0,0 0 0,-1 0 0,1 0 0,-1 0 0,1 0 0,-1 0 1,1-2-1,10-25-661,-10 24 667,6-15-484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16796,'2'0'166,"0"0"1,0 0 0,1 0 0,-1 0 0,0 1 0,0-1 0,0 1-1,0-1 1,0 1 0,0 0 0,0-1 0,0 1 0,0 0 0,-1 0-1,1 0 1,3 3 0,-2 0 68,1-1 0,-1 0 0,0 1 0,0 0 0,-1 0 0,1 0-1,2 6 1,1 6 300,1 0-1,-2 1 0,4 18 0,-9-32-465,8 42 550,-1-1-1,0 58 0,-7 85 190,-2-112-214,2-158-276,2-116-69,-2 196-251,0 0 1,1 0-1,-1 0 1,1 0 0,0 0-1,-1 0 1,1 0 0,1 0-1,1-3 1,-3 5 0,1 1 0,-1-1 0,1 1 0,-1-1 0,1 1 0,0-1 0,-1 1 0,1-1 0,0 1 0,0-1 0,-1 1 0,1 0 0,0-1 0,0 1 0,-1 0 0,1 0 0,0 0 0,0 0 0,0 0 0,-1 0 0,1 0 0,0 0 0,0 0 0,0 0 0,0 0 0,-1 0 0,1 0 0,0 1 0,0-1 0,-1 0 0,1 1 0,0-1 0,0 0 0,-1 1 0,2 0 0,6 3 1,-1 0-1,1-1 1,0 0-1,0-1 1,0 0-1,0 0 1,0 0 0,0-1-1,0-1 1,1 1-1,-1-1 1,9-1-1,-5-1 1,0 0 1,0-1-1,0-1 0,0 1 0,0-2 0,-1 0 1,16-9-1,-6 1 4,0-1 1,-2-1-1,0-1 0,0-1 1,-2 0-1,0-1 1,24-34-1,-32 38 6,0 0 1,-1 0 0,0-1-1,9-27 1,-14 32-2,0 1-1,-1-1 1,0 0 0,-1 0 0,0-1 0,0 1-1,-1 0 1,-2-20 0,1 27-7,1 0 0,-1 0-1,0 0 1,0 0 0,0 0 0,0 0 0,0 1 0,-1-1 0,1 0-1,-1 1 1,0-1 0,-3-3 0,4 5-2,0 0 1,-1 0-1,1 0 0,-1 0 0,1 0 1,-1 1-1,1-1 0,-1 0 1,0 1-1,1-1 0,-1 1 1,0 0-1,1-1 0,-1 1 1,0 0-1,1 0 0,-1 0 0,0 0 1,0 0-1,1 1 0,-1-1 1,0 1-1,1-1 0,-1 1 1,-1 0-1,-5 3-2,0 0-1,0 0 1,1 1 0,0 0 0,0 0-1,0 1 1,0 0 0,1 0 0,0 1-1,-8 11 1,-3 6-12,-26 50 0,27-43 15,-19 53 0,30-68 7,0 1 1,1-1-1,1 1 1,0 0-1,0 23 1,3-36-7,0-1 1,0 1-1,1 0 0,-1 0 1,1 0-1,0-1 0,0 1 1,0 0-1,0-1 0,0 1 1,1-1-1,0 1 0,0-1 1,0 0-1,0 0 0,0 0 1,1 0-1,-1 0 0,1 0 1,0 0-1,3 2 0,-1-2 2,1 0-1,-1-1 0,0 0 1,1 0-1,-1 0 0,1-1 0,0 1 1,-1-1-1,1-1 0,0 1 0,0-1 1,-1 0-1,8-1 0,40-8-9,-41 6-61,1 0-1,0 1 1,0 1-1,14 0 1,-23 1 15,-1 0 0,0 1 0,1-1 0,-1 1 1,0 0-1,0 0 0,0 0 0,0 0 0,0 0 0,0 1 0,0 0 1,0-1-1,0 1 0,-1 0 0,1 0 0,-1 0 0,1 1 1,-1-1-1,0 1 0,3 4 0,1 3-360,-2 1-1,1 0 1,-1 0 0,-1 0-1,0 0 1,-1 0 0,0 1 0,1 16-1,4 20-1152,-3-35 848,3-10-117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13883,'4'5'463,"-1"-1"-1,0 1 1,0 0 0,0 0-1,-1 0 1,1 0 0,1 8-1,-3-9-164,1 0 1,-1 0-1,1 0 0,-1 0 0,1-1 0,0 1 1,1 0-1,-1-1 0,1 0 0,-1 0 0,1 1 0,5 3 1,-7-6-240,0-1 0,-1 1 1,1-1-1,-1 0 0,1 0 1,-1 1-1,1-1 1,0 0-1,-1 0 0,1 0 1,0 1-1,-1-1 1,1 0-1,0 0 0,-1 0 1,1 0-1,0 0 0,-1 0 1,1 0-1,0-1 1,-1 1-1,1 0 0,0 0 1,-1 0-1,1-1 1,-1 1-1,2-1 0,-1 0 42,0 0 0,0-1 0,0 1 0,0 0 0,0-1 0,0 1-1,0 0 1,0-1 0,-1 1 0,1-1 0,0-2 0,0 0 126,0-1-1,0 0 1,0 0 0,0 1 0,-1-1 0,0 0-1,-1-5 1,1 8-190,0 1-1,0-1 0,0 1 1,0 0-1,-1 0 1,1-1-1,0 1 0,-1 0 1,1-1-1,-1 1 1,0 0-1,1 0 0,-1 0 1,0 0-1,0 0 1,0 0-1,1 0 1,-1 0-1,0 0 0,0 0 1,-1 0-1,1 0 1,0 1-1,0-1 0,0 0 1,0 1-1,-1-1 1,1 1-1,0 0 0,-1-1 1,1 1-1,0 0 1,0 0-1,-1 0 0,1 0 1,-1 0-1,1 0 1,0 0-1,-1 0 0,1 0 1,-2 1-1,-1 0-14,0 1 1,0 0-1,1-1 0,-1 1 0,0 1 0,1-1 1,0 0-1,-1 1 0,1 0 0,0 0 1,1 0-1,-5 5 0,1 2-19,-1 0 0,2 1 1,-1 0-1,2 0 0,-1 0 0,1 0 0,-2 14 1,4-17-40,1 0 1,0 0 0,0 0 0,0 0-1,1 0 1,1 0 0,-1 0 0,1 0-1,0-1 1,1 1 0,4 13 0,-5-19-48,0 0 1,0 0 0,0 0 0,1 0 0,-1 0-1,1 0 1,-1-1 0,1 1 0,-1 0 0,1-1 0,0 1-1,0-1 1,0 0 0,0 0 0,0 1 0,0-1-1,0 0 1,0-1 0,0 1 0,0 0 0,1-1-1,-1 1 1,0-1 0,0 0 0,1 0 0,-1 1 0,0-2-1,1 1 1,-1 0 0,0 0 0,4-2 0,5 0-243,0-2 1,0 1 0,-1-1-1,1-1 1,10-6 0,26-18-458,2-3-184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16900,'-31'17'1482,"0"1"1,2 2 0,-32 26-1,58-43-1434,1-1 0,-1 0 0,1 1-1,-1 0 1,1 0 0,0-1 0,0 1 0,-1 5-1,2-7-49,1-1 0,0 1 0,0 0 0,-1 0 0,1 0-1,0 0 1,0 0 0,0 0 0,0-1 0,0 1 0,1 0 0,-1 0 0,0 0-1,0 0 1,0 0 0,1 0 0,-1-1 0,0 1 0,1 0 0,-1 0-1,1 0 1,-1-1 0,1 1 0,0 0 0,-1-1 0,1 1 0,-1 0-1,1-1 1,0 1 0,0-1 0,-1 1 0,1-1 0,0 0 0,0 1 0,0-1-1,-1 0 1,1 1 0,2-1 0,10 4-89,1 0-1,0-1 1,0-1 0,17 1 0,-15-2 17,-1 0 1,0 2-1,0 0 0,19 6 1,-30-7 76,0-1 0,0 1 0,-1 0 0,1 1 0,0-1 1,-1 0-1,0 1 0,1 0 0,-1 0 0,0 0 0,-1 0 0,1 0 0,0 1 1,-1-1-1,0 1 0,0 0 0,0-1 0,0 1 0,2 8 0,-2-5 116,-1 1 0,0-1-1,-1 1 1,1-1 0,-1 1-1,-1-1 1,1 1 0,-1-1-1,-1 0 1,0 1-1,1-1 1,-2 0 0,1 0-1,-1 0 1,-1 0 0,1-1-1,-1 1 1,0-1 0,0 0-1,-1 0 1,0 0-1,0-1 1,-7 6 0,11-9-125,0-1 1,0 0 0,0 0 0,0 0-1,-1-1 1,1 1 0,0 0 0,0 0-1,-1-1 1,1 1 0,0 0 0,-1-1-1,1 0 1,-1 1 0,1-1 0,-1 0-1,1 1 1,0-1 0,-1 0 0,1 0-1,-1 0 1,1-1 0,-1 1 0,1 0-1,-1 0 1,1-1 0,-1 1 0,1-1-1,0 1 1,-1-1 0,1 0 0,0 0-1,0 1 1,-1-1 0,1 0 0,0 0-1,0 0 1,0 0 0,0 0 0,0 0-1,0-1 1,0 1 0,1 0-1,-1 0 1,0-1 0,1 1 0,-1-1-1,0-1 1,-2-5-282,0 0-1,1-1 0,0 1 1,0-1-1,1 1 0,-1-17 1,4-13-295,3-1-215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88 155 15971,'14'-4'773,"0"-1"-1,0-1 1,-1 0-1,18-11 1,-27 14-495,0 1 0,0-1 0,0 0 0,-1 0 0,1 0 0,-1-1 0,0 1 1,0-1-1,0 0 0,0 0 0,0 0 0,-1 0 0,0 0 0,0-1 1,0 1-1,-1-1 0,3-6 0,-4 9-203,0 1 0,0-1 0,1 1 0,-1-1 1,0 0-1,0 1 0,0-1 0,-1 1 0,1-1 0,0 1 0,-1-1 0,1 1 1,0-1-1,-1 1 0,0-1 0,1 1 0,-1-1 0,0 1 0,0 0 0,0-1 0,0 1 1,-1-1-1,0 1-21,0 0 0,1 0 0,-1 0 0,0 0 0,0 0 0,0 0 0,0 1 0,0-1 0,0 1 0,0-1 0,0 1 0,0 0 0,0 0 0,-4 0 0,-2 1 13,0 0 0,0 1 0,0 0 0,0 0-1,1 0 1,-1 1 0,-9 5 0,8-2-33,1-1 0,0 1 0,0 0 0,0 1 0,1 0 1,0 0-1,1 1 0,-1 0 0,2 0 0,-1 0 0,1 1 1,0-1-1,1 1 0,0 1 0,0-1 0,-3 16 0,5-20-26,1 0 0,0 1 0,1-1 0,-1 0 0,1 1 0,0-1 0,1 1 0,-1-1 0,1 0-1,0 1 1,0-1 0,1 0 0,-1 0 0,1 0 0,0 0 0,1 0 0,-1 0 0,1-1 0,0 1-1,0-1 1,1 0 0,-1 0 0,1 0 0,0 0 0,0 0 0,0-1 0,0 0 0,1 0 0,-1 0-1,1 0 1,0-1 0,5 2 0,-2 0-45,0-1-1,1-1 1,-1 0-1,1 0 0,-1-1 1,1 0-1,0 0 1,0-1-1,-1 0 1,1 0-1,0-1 1,9-2-1,-3-1-1,0 0-1,0-1 0,-1-1 1,1 0-1,25-16 1,4-5-112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172 132 17724,'5'-4'480,"-1"-1"-1,1 1 1,-1-1 0,-1 0 0,7-11 0,-9 15-415,0 1 0,-1-1 0,1 0 0,-1 0 0,0 1 0,1-1 0,-1 0 0,0 0 1,1 0-1,-1 0 0,0 0 0,0 0 0,0 0 0,0 1 0,0-1 0,0 0 0,0 0 0,0 0 0,0 0 0,0 0 0,0 0 0,-1 0 1,1 0-1,0 1 0,-1-1 0,1 0 0,-1 0 0,1 0 0,-1 1 0,1-1 0,-1 0 0,1 0 0,-1 1 0,0-1 0,1 1 1,-1-1-1,0 0 0,0 1 0,1-1 0,-1 1 0,0 0 0,0-1 0,0 1 0,0 0 0,0-1 0,1 1 0,-1 0 0,0 0 0,0 0 1,0 0-1,0 0 0,-1 0 0,-4 0 44,0 0 1,1 0-1,-1 0 0,0 1 1,0 0-1,1 1 0,-1-1 1,1 1-1,-1 0 0,1 0 1,0 1-1,-1-1 0,1 1 1,1 0-1,-1 1 0,0-1 1,-4 6-1,1-2-95,0 1-1,0 0 1,1 0 0,0 1-1,1 0 1,0 0 0,0 1-1,-5 12 1,8-13-10,-1 0-1,2 0 1,0 0 0,0 0-1,-1 16 1,2-22-4,1 0 0,0-1 0,0 1 1,0-1-1,0 1 0,1-1 0,-1 1 0,1-1 1,-1 1-1,1-1 0,0 1 0,0-1 0,0 1 0,0-1 1,0 0-1,1 0 0,-1 0 0,1 0 0,-1 0 1,1 0-1,0 0 0,0 0 0,0 0 0,0-1 0,4 3 1,0-2-3,0 0 0,0-1 1,0 0-1,0 0 1,0 0-1,0-1 1,0 0-1,0 0 1,0-1-1,0 1 1,0-1-1,0 0 0,0-1 1,0 0-1,9-3 1,4-3 0,1-1 0,-2-1 0,24-15 1,-12 3 28,0-2 0,-2 0 0,0-2 0,-2-1 0,33-42 0,-55 64-1,-1 0 0,1-1 0,-1 1-1,0-1 1,0 1 0,0-1 0,-1 0 0,3-10 0,-6 7 89,-3 13-20,-7 13-4,2 7-285,1 1 0,1 1 0,1-1 0,2 1 0,0 0 0,0 48 0,9-25-1292,-5-46 1401,0-1 0,1 0 0,0 0-1,-1 0 1,1 0 0,0 0 0,0 0-1,0 0 1,0 0 0,0 0 0,1 0-1,-1 0 1,1 0 0,-1-1 0,1 1-1,-1-1 1,1 1 0,3 1-1,-4-2 45,0-1 0,0 0 0,0 1 0,0-1 0,0 0 0,0 0 0,0 1 0,0-1 0,0 0 0,0 0 0,0 0 0,0 0 0,0 0 0,0-1 0,0 1 0,0 0 0,1-1 0,21-12-831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8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15259,'-1'0'87,"0"0"0,1 1 0,-1-1 0,0 1-1,0-1 1,1 1 0,-1-1 0,1 1 0,-1-1-1,0 1 1,1 0 0,-1-1 0,1 1 0,-1 0 0,1-1-1,0 1 1,-1 0 0,1 0 0,0 0 0,-1-1-1,1 1 1,0 0 0,0 0 0,0 1 0,-2 2 120,-10 35 412,0 1 1,3 0-1,2 1 0,1 0 1,2 0-1,1 1 0,5 43 0,-2-82-575,0 1-1,0-1 0,1 1 0,0-1 0,0 0 0,0 1 1,0-1-1,0 0 0,1 0 0,-1 1 0,1-1 0,0 0 0,4 4 1,-5-5-18,1-1 1,0 1 0,0-1 0,0 0 0,0 0 0,0 0 0,0 0 0,0 0 0,1-1 0,-1 1 0,0 0 0,0-1-1,1 0 1,-1 1 0,0-1 0,1 0 0,-1 0 0,0-1 0,0 1 0,1 0 0,3-2 0,11-3 59,0 0 0,0-2 1,26-13-1,-30 13-83,-1 1 1,1 0-1,0 1 0,1 1 1,-1 0-1,1 0 0,18-1 1,-30 4-10,-1 1 1,1 0-1,0 0 0,0 0 1,0 0-1,0 0 0,-1 1 1,1-1-1,0 0 0,0 1 1,0-1-1,-1 1 1,1 0-1,0 0 0,-1 0 1,1-1-1,0 1 0,-1 1 1,1-1-1,-1 0 0,0 0 1,1 1-1,-1-1 1,0 0-1,2 4 0,-2-3 19,-1 1 0,1-1 0,-1 0 0,1 1 0,-1-1 0,0 0 0,0 1-1,0-1 1,0 1 0,0-1 0,-1 0 0,1 1 0,-1-1 0,0 0 0,1 1-1,-1-1 1,0 0 0,0 0 0,-1 0 0,-1 3 0,-2 3 145,-1 0 1,0-1 0,-1 0-1,0 0 1,0 0 0,0-1-1,-1 0 1,0 0 0,0-1-1,0 0 1,-17 7 0,19-10-152,0 1 0,0-1 0,0 0 0,0 0 0,-1-1 0,1 0 0,0 0 1,-1-1-1,1 1 0,-1-1 0,1-1 0,-1 1 0,1-1 0,-1 0 0,1-1 1,0 1-1,0-1 0,-9-4 0,12 4-88,1 1 0,0-1-1,-1 0 1,1 1 0,0-1 0,0 0 0,0 0 0,1-1-1,-1 1 1,0 0 0,1-1 0,-1 1 0,1 0-1,0-1 1,0 0 0,0 1 0,0-1 0,0 0 0,1 1-1,-1-1 1,1 0 0,0-4 0,0-14-546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3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226 482 18076,'0'-2'116,"1"0"0,-1 0 0,0 0 0,0 0 0,0 0 0,0 0 0,0 0 0,-1 0 0,1 0 0,-1 0 0,1 0 0,-1 0 0,0 0 0,1 1 0,-1-1 0,0 0 0,0 0 0,0 1 0,-1-1 0,1 0 0,0 1 0,-1-1 0,1 1 0,-1 0 0,1-1 0,-1 1 0,1 0 0,-1 0 0,0 0 0,0 0 0,0 1 0,-2-2 0,0 1 18,1 1 0,-1 0 0,1-1 0,-1 1 0,1 1 0,-1-1-1,0 0 1,1 1 0,-1 0 0,1 0 0,0 0 0,-1 0 0,1 1 0,0-1 0,-1 1 0,1 0 0,-5 3 0,-3 5 8,0-1 1,1 1 0,0 1 0,0 0-1,1 0 1,1 1 0,-12 20 0,14-21-143,1 0 0,0 1 1,0-1-1,1 1 0,1 0 1,0 0-1,1 1 0,0-1 1,-1 14-1,3-25-7,0 0 1,0 0-1,0 1 0,0-1 0,0 0 1,0 0-1,1 0 0,-1 1 1,0-1-1,0 0 0,1 0 0,-1 0 1,1 0-1,-1 0 0,1 0 0,-1 0 1,1 0-1,0 0 0,0 0 0,-1 0 1,1 0-1,0 0 0,0 0 0,1 0 1,0 0-6,0-1-1,-1 1 1,1-1 0,-1 0 0,1 0 0,0 0-1,-1 0 1,1 0 0,0 0 0,-1 0 0,1 0 0,0-1-1,-1 1 1,1-1 0,2 0 0,7-4-94,-1 0 0,1-1 0,16-13 0,-23 17 64,7-6-39,-4 2-10,0 1 0,1 0 0,-1 0 1,1 1-1,0 0 0,9-3 0,-15 7 70,0-1 1,0 1-1,0 0 1,0 0-1,0-1 1,0 1-1,0 1 1,0-1-1,0 0 1,0 0-1,0 1 0,0-1 1,0 1-1,0-1 1,0 1-1,-1 0 1,1 0-1,0 0 1,0 0-1,-1 0 1,1 0-1,-1 0 1,1 1-1,-1-1 0,1 1 1,-1-1-1,0 1 1,0-1-1,1 1 1,-1 0-1,-1 0 1,1-1-1,1 4 1,5 10-31,-1 1 1,-1 0 0,-1 0 0,0 0 0,-1 1-1,2 18 1,-2 103 82,-4-95 226,-2 0 1,-17 80-1,14-101-59,0 0 0,-2 0 0,0-1-1,-1 0 1,-1 0 0,-1-1 0,-15 20-1,23-35-133,-1-1-1,0 1 1,1-1 0,-2 0-1,1 0 1,0-1-1,-1 1 1,0-1-1,-9 5 1,13-8-65,0 1 1,-1 0-1,1-1 0,-1 0 0,0 1 1,1-1-1,-1 0 0,1 0 1,-1 0-1,1 0 0,-1 0 1,0 0-1,1 0 0,-1-1 0,1 1 1,-1-1-1,1 1 0,-1-1 1,1 1-1,-1-1 0,1 0 1,0 0-1,-1 1 0,1-1 1,0 0-1,0 0 0,-1-1 0,1 1 1,0 0-1,0 0 0,0 0 1,1-1-1,-1 1 0,0 0 1,0-1-1,1 1 0,-1-1 1,0-2-1,-2-4-58,0-1 0,1 0 1,0 0-1,0-1 0,1 1 0,0 0 1,1 0-1,0-1 0,2-10 0,1-6-98,1 0 0,9-26 0,-4 22 63,2 1 0,1 1 0,1 0 0,1 0-1,2 1 1,0 1 0,29-33 0,157-154 275,-87 99 192,-108 108-336,-1 0-1,0-1 1,0 0-1,0 0 1,-1 0-1,0-1 1,0 0-1,-1 0 1,0 0 0,0-1-1,2-9 1,-5 17-33,-1 0 0,0 0 0,0 1 0,1-1 0,-1 0 0,0 0 0,0 1 1,0-1-1,0 0 0,0 0 0,0 0 0,0 1 0,0-1 0,0 0 0,0 0 0,0 0 0,-1 1 1,1-1-1,0 0 0,-1 0 0,1 1 0,0-1 0,-1 0 0,1 1 0,-1-1 0,1 0 0,-1 1 1,1-1-1,-1 1 0,1-1 0,-1 0 0,0 1 0,1 0 0,-1-1 0,0 1 0,0-1 1,1 1-1,-1 0 0,0 0 0,-1-1 0,0 1 4,0 0 0,0 0 0,-1 1 0,1-1 0,0 0 0,0 1 0,0 0 0,0-1 0,-1 1 0,1 0 0,0 0 0,0 0-1,-3 3 1,-4 3 4,0 1 1,1 0-1,0 0 0,1 0 0,0 1 0,0 0 0,1 1 0,0-1 0,0 1 0,1 0 0,1 1 0,0-1 0,0 1 0,1 0 0,0 0 0,1 0 0,0 0 0,0 13 0,2-21-10,0 0-1,0 1 0,0-1 1,0 0-1,1 0 0,0 1 0,-1-1 1,1 0-1,0 0 0,1 0 0,-1 0 1,1 0-1,-1 0 0,1 0 0,2 3 1,-2-4-2,0 0 1,0-1-1,0 1 1,1-1-1,-1 1 0,0-1 1,1 1-1,-1-1 1,1 0-1,-1 0 1,1-1-1,-1 1 1,1 0-1,0-1 1,-1 0-1,1 1 1,0-1-1,4-1 1,4 0 5,-1-1 1,1 0 0,-1 0 0,0-2 0,0 1 0,0-1 0,-1-1 0,1 1 0,-1-2 0,0 1 0,0-1 0,-1-1 0,0 1 0,11-12-1,3-6 31,-1 0 0,0-1-1,24-40 1,-19 22 72,-2-1 1,-2 0-1,-2-2 1,-1 0-1,-3-2 1,11-53-1,-24 89-67,-1 1-1,0-1 0,-1 1 0,0-1 0,-1 0 0,-2-15 0,2 26-37,0 0-1,0-1 0,0 1 1,-1 0-1,1 0 1,0 0-1,-1 0 1,1 0-1,0 0 1,-1 0-1,0 0 0,1 0 1,-1 0-1,1 0 1,-1 0-1,0 1 1,0-1-1,1 0 1,-1 0-1,0 1 0,0-1 1,0 0-1,0 1 1,0-1-1,0 1 1,-1-1-1,0 1-1,1 0 1,-1 0-1,0 0 0,1 0 0,-1 1 0,0-1 1,1 0-1,-1 1 0,1 0 0,-1-1 0,1 1 0,-1 0 1,1 0-1,0 0 0,-3 1 0,-4 4-1,1 1-1,0 0 1,0 0-1,-10 14 1,-6 14 4,2 1-1,2 0 1,1 1 0,2 1 0,2 1 0,1 0-1,2 1 1,-12 82 0,21-107 3,1 0-1,0 0 1,1 1 0,1-1-1,4 24 1,-4-36-5,-1 1 0,1-1 0,0 1 1,0-1-1,1 1 0,-1-1 0,1 0 0,0 0 0,0 0 0,0 0 1,0 0-1,0 0 0,1 0 0,-1-1 0,1 1 0,0-1 0,-1 1 0,1-1 1,0 0-1,1 0 0,-1-1 0,0 1 0,0-1 0,1 1 0,-1-1 0,1 0 1,-1 0-1,7 0 0,2-1 11,0 0 0,0 0 0,1-1 0,-1-1 0,0 0 0,0-1 0,0 0 0,0-1 0,-1 0 1,1-1-1,-1 0 0,19-12 0,-11 4 19,0 0 1,0-1-1,-2-1 1,1-1-1,27-34 1,-37 41-10,-2-1 0,1 0 0,-1 0 0,6-16 0,-10 22-14,-1 0-1,1 0 0,-1 0 1,0-1-1,0 1 1,0 0-1,0-1 1,-1 1-1,0-1 1,0 1-1,0-1 1,-1 1-1,1 0 1,-2-6-1,2 10-7,-1-1-1,1 0 1,-1 0-1,1 0 0,-1 1 1,1-1-1,-1 0 0,1 0 1,-1 1-1,0-1 1,1 1-1,-1-1 0,0 1 1,0-1-1,1 1 0,-1-1 1,0 1-1,0-1 1,0 1-1,0 0 0,0 0 1,0-1-1,1 1 1,-1 0-1,0 0 0,0 0 1,0 0-1,0 0 0,0 0 1,0 0-1,0 0 1,0 0-1,-1 1 0,-30 11 24,18-4-27,1 2 0,-1-1 0,2 2 0,-1-1 0,1 2 0,1 0-1,0 0 1,1 1 0,0 0 0,-15 28 0,23-37-6,0-1 1,1 1-1,-1 0 1,1 0-1,-1 0 1,1 0-1,0 0 1,1 0-1,-1 0 1,1 0-1,0 4 0,0-6-25,0 0-1,0 0 1,1 0-1,-1 0 0,1 0 1,0 0-1,-1-1 1,1 1-1,0 0 0,0 0 1,0-1-1,0 1 1,0-1-1,1 1 1,-1-1-1,0 1 0,1-1 1,-1 0-1,1 0 1,0 0-1,-1 0 0,1 0 1,0 0-1,2 1 1,8 1-167,-1 0 1,1-1-1,0 0 1,0-1 0,0 0-1,0-1 1,21-2 0,-23 1 98,45-3-377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4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18108,'-13'85'5993,"1"13"-4889,-3 30-256,2 150 1,13-267-785,1 0 0,0 1 0,0-1 0,1 0 0,7 21 0,-9-30-51,1 0 1,0 0-1,0-1 0,0 1 0,0 0 0,1 0 0,-1-1 0,0 1 0,1 0 0,-1-1 0,1 1 0,-1-1 0,1 0 0,0 0 0,0 1 0,1 0 0,0-2-5,-1 1 0,0-1 0,1 1-1,-1-1 1,0 0 0,0 0 0,1 0-1,-1 0 1,0-1 0,1 1-1,-1 0 1,0-1 0,0 0 0,1 1-1,-1-1 1,0 0 0,0 0 0,2-2-1,13-8 26,0-1 0,-1-1-1,-1 0 1,0-1 0,19-24 0,-5 8-32,-28 28-9,1 0 1,0 0 0,0 0 0,0 1 0,0-1-1,0 1 1,1-1 0,-1 1 0,0 0-1,4-1 1,-5 1 5,-1 1-1,1 0 0,-1 0 0,0 0 1,1 0-1,-1 0 0,1 0 0,-1 0 1,1 0-1,-1 0 0,1 1 0,-1-1 1,1 0-1,-1 0 0,1 0 0,-1 0 1,1 1-1,-1-1 0,0 0 1,1 1-1,-1-1 0,1 1 0,0 0 0,-1 0-1,1 0 0,0 0 1,-1 0-1,1 0 1,-1 0-1,1 0 0,-1 1 1,0-1-1,0 0 1,1 0-1,-1 3 0,1 32-105,-2-29 96,1 0 0,0 1 0,1-1 0,-1 0 0,1 1 0,1-1 0,-1 0 0,1 0 0,0 0 0,6 12 0,-7-18 16,0 0 1,0 1-1,0-1 0,0 0 1,0 0-1,0 0 0,0 0 0,0-1 1,1 1-1,-1 0 0,0 0 1,0-1-1,1 1 0,-1-1 0,1 1 1,-1-1-1,0 0 0,1 1 0,-1-1 1,2 0-1,1 0 5,-1 0 0,0-1 0,1 1 0,-1-1 0,0 0 0,0 0 0,1 0 1,3-2-1,4-3 22,0 0 1,0-1 0,14-13-1,25-24 79,16-13 6,-65 55-117,0 1 0,1 0 0,-1 0 0,1 0-1,-1 0 1,1 1 0,-1-1 0,1 0 0,-1 1 0,1-1-1,0 1 1,-1-1 0,1 1 0,0 0 0,-1 0-1,4 0 1,-4 0 0,0 1 0,0-1 0,0 1 0,0 0 0,0-1 0,0 1-1,0 0 1,0 0 0,-1 0 0,1 0 0,0 0 0,-1-1 0,1 1 0,0 1 0,-1-1-1,1 0 1,-1 0 0,0 0 0,1 0 0,-1 0 0,0 0 0,0 0 0,0 1 0,1-1-1,-1 1 1,1 12-31,0-1-1,-2 19 1,0-21 19,1 0 0,0-1 1,1 1-1,3 19 0,-3-29 15,-1 1-1,0-1 1,1 0 0,-1 0-1,1 0 1,-1 0 0,1 1-1,-1-1 1,1 0 0,0 0 0,0 0-1,-1 0 1,1 0 0,0 0-1,0-1 1,0 1 0,0 0-1,0 0 1,0-1 0,0 1-1,1 0 1,-1-1 0,0 1 0,0-1-1,2 1 1,0-1-15,0 0 0,0 0 0,0 0 1,-1 0-1,1-1 0,0 1 0,0-1 0,0 0 1,-1 1-1,6-4 0,5-2-260,-1-1 1,0 0-1,16-14 1,-28 21 271,14-12-587,0-1-1,0 0 1,-2-1-1,0-1 1,0 0-1,9-18 0,52-103-1954,-60 110 2339,24-50-899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4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1 14571,'-30'52'3988,"10"-4"-2794,3 1 1,1 0 0,3 2 0,2-1-1,-7 91 1,16-99-1247,1 0-1,3 0 0,1 0 1,2 0-1,2-1 1,2 0-1,21 61 1,-57-153-3234,-75-142 1402,-7 4 5085,108 187-3160,-1-1 194,0 0-1,1 0 0,-1-1 0,0 1 1,1-1-1,0 1 0,-2-6 1,3 8-176,0 0 1,1 0-1,-1 0 1,0 0-1,0 0 1,1 1-1,-1-1 1,0 0-1,1 0 0,-1 1 1,1-1-1,-1 0 1,1 0-1,-1 1 1,1-1-1,0 1 1,-1-1-1,1 0 1,0 1-1,-1-1 1,1 1-1,0-1 1,0 1-1,0 0 1,-1-1-1,1 1 1,0 0-1,0 0 1,0 0-1,0-1 1,-1 1-1,1 0 1,0 0-1,0 0 1,1 0-1,150-9 668,-57 5-988,-25-1 143,-2-1-43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4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22333,'-17'22'1808,"-1"21"-1320,-1 8-200,2 18 673,2 9-233,4 3-224,4 2-144,8-1-176,6-5-208,6-12-728,5-5-481,0-15 1017,4-2-216,-1-6-168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1:4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1950 206 11490,'-24'-20'733,"-23"-26"0,27 25-144,-29-22 0,40 36-488,0 1 0,0 0 0,-1 1 0,0 0 1,0 0-1,-20-6 0,-11 2-83,0 1 0,-1 2 0,0 2 0,-44 1 0,-170 14-217,251-10 201,-179 13 122,-352 75-1,499-80-4,1 2-1,0 1 1,1 3-1,-59 32 1,74-35-74,2 1-1,-1 0 0,1 2 1,1 0-1,1 1 1,0 1-1,1 0 1,1 1-1,-14 24 0,18-25-78,0 1 0,1 1-1,1 0 1,1 0-1,1 0 1,0 1 0,2 0-1,0 0 1,1 1-1,1-1 1,1 1 0,1-1-1,0 1 1,2-1-1,0 0 1,2 1 0,0-1-1,1 0 1,1-1-1,1 0 1,1 0-1,0 0 1,1-1 0,13 18-1,6 4-98,2-1 0,2-1 0,2-2 1,64 54-1,-31-37-9,137 81 0,-149-104 134,1-2 0,1-3 0,1-3-1,1-2 1,1-2 0,1-3 0,0-3 0,1-3 0,0-2-1,0-3 1,1-3 0,-1-2 0,1-3 0,-1-3 0,84-20-1,-73 9 43,-2-2 0,81-35-1,-125 43 47,0-1 0,0-1-1,-2-1 1,0-2-1,-1 0 1,0-2 0,-2 0-1,29-32 1,-42 41-18,-1-2-1,-1 1 1,0-1 0,0 0-1,-1 0 1,0-1 0,-1 0 0,-1 0-1,0 0 1,-1-1 0,0 1-1,-1-1 1,-1 0 0,0 1 0,-1-1-1,-3-27 1,0 19-9,-1 0 0,-1 1 0,-1 0-1,-1 0 1,-1 0 0,-1 1 0,0 0 0,-2 1 0,-24-35 0,13 27-56,0 0 1,-2 2 0,-1 1-1,-1 0 1,0 2 0,-31-19-1,18 17-81,0 2 0,-2 1-1,-1 2 1,-48-15 0,22 15-42,0 2 1,-1 4-1,0 2 1,-1 4-1,0 2 1,-72 6-1,-33 10-38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4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18052,'-11'14'2072,"8"-2"-1272,1-5 1561,5-7-1641,6-6-304,4-1-80,1-2-320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4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22 449 17340,'-2'1'109,"1"0"1,-1-1 0,1 1-1,-1 0 1,1 0 0,0 0 0,-1 0-1,1 1 1,0-1 0,0 0-1,0 0 1,0 1 0,0-1-1,0 0 1,0 1 0,-1 2 0,2-3-71,1 0 1,-1 0 0,0 0-1,0 0 1,0 0 0,1 0 0,-1 0-1,1 0 1,-1 0 0,1 0 0,-1 0-1,1 0 1,-1 0 0,1 0-1,0 0 1,0 0 0,-1 0 0,1-1-1,0 1 1,0 0 0,0-1 0,0 1-1,0-1 1,0 1 0,0-1-1,0 1 1,0-1 0,0 1 0,1-1-1,13 6 209,1-1-1,-1 0 1,1-1-1,0-1 0,0 0 1,22 0-1,106-4 638,-131 0-800,432-47 1526,-1-35-1004,-385 71-559,215-43 86,522-100-73,4 35-537,-572 99-769,315 13 1,-519 9 1061,0-1 0,0-1 0,38-6 0,-14-5-226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2.8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3020 551 10914,'-4'-9'570,"-2"-1"1,1 1-1,-1 0 0,-1 0 0,1 0 0,-14-12 0,-1-2 263,-10-13-470,-2 1 0,-2 2 0,-1 2 1,-1 1-1,-75-46 0,59 47-226,-2 2 0,0 2 0,-2 2 1,-65-15-1,29 16 6,-1 4 0,-1 4-1,0 5 1,0 4 0,-177 12 0,138 7 26,0 6-1,2 5 0,-192 63 1,248-60-82,2 3 1,0 3-1,3 4 1,-120 82-1,159-96-46,1 2 1,1 1-1,1 1 0,2 1 1,1 2-1,1 1 1,2 1-1,1 0 0,-23 50 1,32-55-46,0 1 1,3 1-1,0 0 1,2 1 0,1 0-1,2 0 1,1 0-1,1 1 1,2-1 0,1 1-1,1 0 1,8 42-1,-1-38-5,1-1-1,1 0 0,3 0 1,0-1-1,3 0 0,0-2 1,2 0-1,2 0 0,0-2 1,3-1-1,0 0 0,49 45 0,-34-41-1,1-2-1,1-1 0,2-2 0,1-2 1,1-2-1,1-2 0,0-2 0,95 27 0,-32-21 13,1-4 0,1-5 0,157 4 0,-100-20 2,268-33 1,-300 13 27,-1-6-1,199-65 0,-241 58 0,-2-4-1,-2-4 0,-1-4 0,107-73 0,-156 90 10,-2-1 0,0-2 0,-2-1 0,-1-2 0,-2-1 0,-2-2 0,-1-1 0,-1-1 0,21-42 0,-33 51 83,-2 0-1,-2 0 1,0-1-1,-2 0 1,10-60 0,-16 64 26,-1-1 1,-1 1 0,-2 0-1,0 0 1,-2-1 0,-1 1-1,-12-43 1,9 46-33,-1 1 0,-1 1 0,-1 0 0,0 0-1,-2 0 1,-1 2 0,0-1 0,-1 2 0,-1 0 0,-1 1 0,-19-17 0,10 14-30,0 1 0,-1 1 1,-1 1-1,-1 2 1,-1 0-1,0 2 0,-52-16 1,11 10-373,0 3 1,-1 4-1,-118-7 1,-219 27-1481,245 10 1245,-6 11-192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5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53 169 12779,'23'-169'8040,"-27"181"-7287,-3 21-260,-49 502 1902,47 4-1466,38 97-723,1 61 1375,-42-609 124,12-96-1986,2-22-1432,2 10 1312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6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39 15995,'-6'8'1074,"-17"13"1624,34-22 2273,24-8-3787,116-31 654,-131 36-2191,0 1 1,1 2 0,-1-1 0,1 2 0,31 4 0,-49-6-15,3-7-116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7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17828,'3'0'1952,"0"3"-1272,-3 13-240,-3 5 1081,0 12-577,1 4-216,-1 9-336,-3 2-80,3-3-88,-1 3-40,2-10-224,1-2-168,1-9-496,0-6-232,3-10-192,0-2 816,1-11-256,2-1-289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7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15843,'-3'15'1649,"0"3"-1033,-1 1-280,0 4 976,1 1-456,0 0-576,2-1-384,1-5 1081,3-4-929,1-10-8,2-1 32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8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133 1 17100,'-15'15'656,"0"1"0,1 1 0,1 0 0,-19 33 0,25-39-419,1 1 0,1 0 0,0 0 0,0 0 0,1 1 0,1 0 0,0 0 0,-2 25 0,5-35-183,0 0 1,0 1-1,1-1 0,-1 0 1,1 1-1,0-1 1,0 0-1,0 0 0,0 1 1,0-1-1,1 0 0,0 0 1,-1-1-1,1 1 1,0 0-1,0 0 0,1-1 1,-1 1-1,0-1 0,1 0 1,0 0-1,-1 0 1,6 3-1,5 2 190,1-1-1,0 0 1,1-1-1,17 4 1,26 10 327,-52-16-547,-1-1-1,0 1 1,0 0 0,-1 1 0,1-1 0,-1 1 0,1 0-1,-1 0 1,0 0 0,-1 1 0,1-1 0,-1 1 0,4 7-1,-6-10-17,0 1 1,0-1-1,0 1 0,-1-1 0,1 1 0,-1-1 0,1 1 0,-1-1 0,0 1 0,0 0 0,0-1 0,-1 1 0,1-1 1,-1 1-1,1-1 0,-1 1 0,0-1 0,0 1 0,0-1 0,0 0 0,0 1 0,0-1 0,-1 0 0,1 0 0,-1 0 0,0 0 1,1 0-1,-1 0 0,0 0 0,0-1 0,-3 3 0,-4 2 28,1-1-1,-1 0 1,0 0 0,0 0-1,-1-1 1,1-1 0,-1 0 0,-12 3-1,16-5-3,0 0 0,0 0-1,0 0 1,0-1-1,0 0 1,1 0 0,-1 0-1,0-1 1,0 0 0,0 0-1,0-1 1,1 1 0,-1-1-1,1 0 1,-9-5-1,12 6-16,0-1 0,0 1-1,0-1 1,1 1-1,-1-1 1,0 0-1,1 0 1,-1 0-1,1 0 1,-1 0-1,1 0 1,0 0 0,0-1-1,0 1 1,0 0-1,1-1 1,-2-4-1,2 3-3,-1-1-1,1 0 1,1 1 0,-1-1-1,1 1 1,-1-1-1,1 1 1,1-1 0,1-4-1,4-7-3,0-1 0,2 1 0,18-26 0,42-50 11,-40 56 201,46-74 0,-72 104-162,0 0-1,0-1 1,-1 1-1,1 0 1,-1-1 0,-1 0-1,1 1 1,-1-9-1,0 14-48,-1-1 0,0 0 0,0 1 0,-1-1 0,1 0 0,0 1-1,0-1 1,-1 0 0,1 1 0,-1-1 0,1 1 0,-1-1-1,0 1 1,0-1 0,0 1 0,0-1 0,0 1 0,0 0-1,0-1 1,0 1 0,0 0 0,0 0 0,-1 0 0,1 0-1,0 0 1,-1 0 0,1 0 0,-1 1 0,1-1 0,-1 0-1,0 1 1,1-1 0,-1 1 0,0 0 0,1-1 0,-1 1 0,-1 0-1,-2 0-179,1 0-1,-1 0 0,1 1 0,-1-1 0,1 1 0,0 0 1,0 0-1,-1 0 0,1 1 0,0-1 0,0 1 1,0 0-1,0 0 0,1 1 0,-1-1 0,0 1 0,1 0 1,0 0-1,0 0 0,0 0 0,0 0 0,-4 7 1,3 3-525,10-1-168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84 14515,'-4'-3'4753,"17"-4"-2449,22-6-756,156-46 681,-191 59-2215,1 0-1,-1 0 0,0-1 1,1 1-1,-1 0 0,1 0 0,-1 0 1,0 0-1,1 0 0,-1 0 1,0 0-1,1 0 0,-1 0 0,1 0 1,-1 0-1,0 0 0,1 0 1,-1 0-1,1 0 0,-1 0 0,0 0 1,1 0-1,-1 1 0,0-1 1,1 0-1,-1 0 0,0 0 0,1 1 1,-1-1-1,0 0 0,1 0 1,-1 1-1,0-1 0,0 0 1,1 1-1,-1-1 0,0 0 0,0 1 1,0-1-1,0 0 0,1 1 1,-1-1-1,0 1 0,0-1 0,0 0 1,0 1-1,0-1 0,0 0 1,0 1-1,0-1 0,0 1 0,-7 23 352,5-20-299,-14 35 212,-65 173 791,62-155-545,-20 102 0,39-155-515,-1 0-31,0 0 0,0-1 0,0 1 0,1 0 0,0 0 1,-1 0-1,2-1 0,-1 1 0,0 0 0,1 0 0,-1 0 0,1-1 1,2 6-1,-3-9-11,0 0 0,0 0 0,0 0 1,0 0-1,1 0 0,-1 0 0,0 0 0,0 0 1,0 1-1,0-1 0,0 0 0,0 0 0,1 0 0,-1 0 1,0 0-1,0 0 0,0 0 0,0 0 0,0 0 1,1 0-1,-1 0 0,0 0 0,0 0 0,0 0 1,0 0-1,1 0 0,-1 0 0,0 0 0,0 0 1,0 0-1,0 0 0,0 0 0,1 0 0,-1 0 1,0 0-1,0-1 0,0 1 0,0 0 0,0 0 1,0 0-1,0 0 0,1 0 0,-1 0 0,0 0 1,0 0-1,0-1 0,0 1 0,0 0 0,0 0 0,0 0 1,0 0-1,0 0 0,0-1 0,0 1 0,0 0 1,0 0-1,0 0 0,0 0 0,0-1 0,0 1 1,0 0-1,2-10-364,-2-5-102,-2-6-191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9.1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97 17668,'3'2'2344,"4"0"-1376,6-1-327,4-2 1391,8-2-792,2-4-159,3 0-529,3-2-344,-3 1-1080,-1-5-65,-6-3 721,-6-3-224,-9 1-200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1:5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7458 181 13203,'-7'11'226,"0"-1"1,-1 1-1,0-2 1,-1 1-1,-14 12 1,21-20-226,0 0-1,-1 0 1,1 0 0,-1-1-1,1 1 1,-1-1 0,0 1 0,0-1-1,0 0 1,0 0 0,0 0-1,0 0 1,0-1 0,0 1 0,0-1-1,0 0 1,0 0 0,0 0-1,0 0 1,0-1 0,0 1 0,0-1-1,0 0 1,0 0 0,0 0-1,0 0 1,-5-2 0,-9-10-301,-1 0 1,2-1-1,-25-26 0,-9-8-516,39 38 648,0 1 1,-1 0 0,0 1 0,-1 0-1,0 1 1,0 0 0,0 1-1,-1 0 1,0 2 0,0-1 0,-1 2-1,1 0 1,-29-2 0,-19 5 360,1 3 1,0 3-1,-81 18 1,-32 4 393,-131-11-531,-2-20-322,290 3 256,-372 0-25,27 1 276,0-21 122,65-16-674,-74-8-73,-1 30 198,-256 57 372,270-13-782,-292 32-119,241-20 1806,311-34-899,1-3 1,-1-5 0,0-5 0,0-3-1,-177-40 1,230 37-238,-19-6 155,1 3-1,-72-7 1,114 20-24,1 0 1,-1 1-1,0 1 1,0 1 0,1 1-1,0 1 1,-1 0-1,1 2 1,1 0 0,-35 17-1,30-10-62,1 1 0,0 1-1,1 1 1,1 1 0,0 1 0,2 1-1,0 1 1,1 0 0,1 1 0,-21 36-1,29-43-68,1 2-1,1-1 1,1 1-1,0 0 1,1 0-1,0 1 1,-3 29 0,7-33 19,0 0 1,1 0 0,1 0-1,0 0 1,1-1-1,0 1 1,1 0 0,0-1-1,1 0 1,1 0 0,6 14-1,-5-16 25,0 1-1,1-1 1,0 0-1,0 0 0,1-1 1,1 0-1,-1-1 1,19 14-1,-11-11-15,0-1 0,0 0 0,1-2 0,37 14 0,-5-8-105,1-2 0,1-2 1,63 4-1,275 13-736,-165-14 681,28-3 347,1-11 1,349-46 0,158-28-468,4 69 144,-605 16 214,805 26 513,-85-63 109,-688 20-524,92-13 232,416-84 1,-587 84-293,4 0-14,152-47 0,-235 56-102,0-1-1,-1-2 0,0-1 1,-1-2-1,-1 0 0,-1-3 1,0 0-1,-2-1 1,27-27-1,-50 44 32,-1 0 1,1 0-1,-1-1 0,0 1 1,0 0-1,0-1 0,3-8 1,-5 11 3,0 1 1,-1-1-1,0 0 1,1 0-1,-1 0 1,0 0-1,0 0 0,0 0 1,0 1-1,0-1 1,-1 0-1,1 0 1,0 0-1,-1 0 1,0 0-1,1 1 1,-1-1-1,0 0 1,0 1-1,0-1 0,0 0 1,0 1-1,0-1 1,0 1-1,-2-2 1,-10-9 212,-1 0 1,0 1 0,0 1-1,-1 0 1,-17-8 0,-84-36 670,108 51-870,-257-101-45,179 71-71,-18 0-69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2:59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 19060,'-2'1'208,"0"0"0,1 0-1,-1 0 1,1 0 0,-1 0 0,1 0-1,0 1 1,0-1 0,-1 1 0,1-1-1,0 1 1,0-1 0,-1 4 0,-12 28 810,9-22-95,-6 16 145,-14 54 0,22-70-992,1 1 0,0 0 1,1-1-1,0 1 0,0 0 0,2-1 0,2 20 0,-2-28-69,-1 0-1,1 0 1,0-1 0,0 1-1,1-1 1,-1 1 0,1-1-1,-1 1 1,1-1 0,0 0 0,-1 0-1,1 0 1,0 0 0,1 0-1,-1 0 1,0 0 0,1-1-1,-1 1 1,0-1 0,1 0-1,0 1 1,-1-1 0,1-1-1,0 1 1,4 1 0,8 0 1,-1 0 1,0-1-1,29-2 1,-13 1 12,-22 0-22,-1 0 0,0 1 0,0 0 0,0 0 0,0 1-1,0 0 1,0 0 0,11 6 0,-16-7-1,1 1 1,-1-1-1,0 0 1,-1 1-1,1-1 1,0 1-1,0 0 1,-1-1-1,1 1 1,-1 0-1,1 0 1,-1 0-1,0 0 1,0 0-1,0 1 1,0-1-1,0 0 1,0 0-1,-1 1 1,1-1-1,-1 0 1,1 1-1,-1-1 1,0 1-1,0-1 0,0 0 1,0 1-1,-1-1 1,0 5-1,-2 0 16,1 0-1,-1 0 0,0 0 1,-1-1-1,0 1 0,0-1 1,0 0-1,-1 0 0,0 0 1,0-1-1,0 0 0,0 0 1,-1 0-1,-8 5 0,-6 3 124,0 0-1,-1-2 1,-27 11-1,36-16-64,-1-2-1,1 1 1,-1-2-1,-1 0 1,-25 3 0,36-6-153,0 1 0,0-1 0,0 0 1,1 0-1,-1 0 0,0-1 0,0 1 1,0-1-1,0 0 0,0 0 0,0 1 0,1-2 1,-1 1-1,0 0 0,1-1 0,-1 1 1,1-1-1,0 0 0,-1 0 0,1 1 0,0-2 1,0 1-1,0 0 0,0 0 0,1-1 1,-1 1-1,1-1 0,-1 1 0,1-1 0,0 0 1,0 1-1,0-1 0,-1-5 0,0-7-158,1-1 0,0 0 0,1 1-1,2-22 1,6-30-625</inkml:trace>
  <inkml:trace contextRef="#ctx0" brushRef="#br0" timeOffset="1">161 19 16988,'20'5'2344,"0"2"-1328,6-1-295,4 1 1367,3-1-792,3-4-64,3-2-735,-1-2-641,-3-6 280,-7 0-88,-9-2-224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3:00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3873 155 13123,'-39'-22'155,"-1"1"0,-1 2 0,-1 2 0,-1 1 0,0 3-1,0 1 1,-1 2 0,-65-5 0,11 8-59,1 4 0,-178 19 0,109 5 187,2 7 0,1 7 0,-283 101 0,-111 95 523,395-150-462,-201 132-1,224-118-113,-144 128-1,216-163-149,2 4-1,4 2 1,-97 136 0,135-167-61,1 1 1,2 2 0,2 0-1,1 0 1,3 2-1,-17 66 1,24-71-10,1 0 0,2-1 0,2 2 0,1-1 1,2 0-1,1 0 0,2 0 0,10 46 0,-7-56-11,1-1 0,0 0 0,2 0 0,1-1 0,0-1 0,2 0 0,0 0 0,2-1 0,0-1 0,2 0 0,0-2 0,1 0-1,0 0 1,2-2 0,0 0 0,1-2 0,30 17 0,-7-8-12,0-2-1,2-2 0,0-1 1,1-3-1,1-2 0,92 13 1,-66-19-3,0-3 1,0-3-1,0-3 0,79-13 1,37-18-14,-3-8-1,345-124 1,-306 76 18,-5-10 0,243-147 0,-281 132 86,-4-8-1,270-240 1,-181 84 363,-211 208-189,-3-2-1,53-94 1,-88 132-98,-1-1-1,-2-1 1,-1-1 0,-2 0-1,-1-1 1,11-66 0,-21 90-81,-1-1 1,0 0 0,-1 1-1,-1-1 1,0 0 0,-1 1-1,-1-1 1,0 1-1,-1 0 1,-9-24 0,7 26-30,0 0-1,-2 0 1,1 1 0,-1 0 0,-1 0 0,0 1 0,0 0-1,-1 0 1,-1 1 0,1 0 0,-14-7 0,5 4-47,-1 0 0,0 2 0,-1 1 0,0 0 0,-23-5 1,-1 2-140,-68-8 1,2 9 9,-221 5 0,77 19-72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4:56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22 186 9634,'-1'1'166,"0"-1"0,-1 0 0,1 0 0,0-1 0,-1 1 0,1 0 0,0 0 0,-1-1-1,1 1 1,0 0 0,0-1 0,-1 1 0,0-2 0,2 2-97,0 0-1,-1 0 1,1-1-1,0 1 1,0 0-1,0 0 1,0-1-1,-1 1 1,1 0 0,0-1-1,0 1 1,0 0-1,0-1 1,0 1-1,0 0 1,0 0-1,0-1 1,0 1-1,0 0 1,0-1 0,0 1-1,0 0 1,0-1-1,0 1 1,0 0-1,0-1 1,0 1-1,1 0 1,-1 0-1,0-1 1,0 1 0,0 0-1,2-3 89,0 1-1,0 0 1,0 0 0,0 1-1,0-1 1,0 0 0,0 1-1,1-1 1,-1 1-1,4-2 1,1 1-72,0-1-1,-1 1 1,1 1 0,0 0 0,0 0-1,0 0 1,1 1 0,-1-1-1,0 2 1,0-1 0,9 3-1,8 2-2,-1 1-1,23 11 0,26 6 22,-7-10 25,0-2-1,0-3 1,77-1-1,195-27 135,15-7-153,-111 11-79,244 6 9,-201 10-26,184-17 130,406 1-29,-105 10-11,-769 6-103,381-25 8,35 0 39,-177 20-46,180-2-1,366-4 41,-325 5-55,-311-2 49,-105 4-40,0 1-1,0 3 1,88 9 0,-85-2 9,1-2 0,0-2-1,0-2 1,0-2 0,0-2-1,-1-3 1,84-20 0,-121 24 41,-7 2-82,0 0-1,0-1 1,1 0-1,-1 0 1,0 1-1,0-2 1,0 1-1,0 0 1,0-1 0,-1 1-1,4-3 1,-5 3-38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5:0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15459,'6'7'1265,"-3"2"-961,1-2-200,-6-4 176,1 1-272,1 1-1097,0-1 961,-1 0-264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5:2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 10826,'-21'0'1129,"-21"2"597,40-2-1615,0 0-1,1 0 1,-1 0-1,1 1 1,-1-1-1,0 1 0,1-1 1,-1 1-1,1 0 1,0 0-1,-1-1 1,1 1-1,-1 0 0,1 0 1,0 0-1,0 1 1,0-1-1,0 0 1,-2 2-1,3-2-84,-1 0-1,1-1 1,0 1 0,0 0-1,-1-1 1,1 1-1,0 0 1,0-1 0,0 1-1,0 0 1,0-1 0,0 1-1,0 0 1,0-1 0,0 1-1,0 0 1,0-1-1,1 1 1,-1 0 0,0-1-1,0 1 1,1 0 0,-1-1-1,0 1 1,1 0 0,0 0-1,0 0 2,0 1 0,1-1 0,0 0 1,-1 0-1,1 1 0,0-1 0,-1 0 0,1-1 0,2 2 0,40 9 206,14-6 115,1-3-1,-1-2 0,72-9 1,-26 1-57,496 17 97,-317 3-318,-250-11-63,243 15 98,-400-16-97,-24 2 3,-114-17-18,-297 0-551,519 17 514,-247 26-155,278-24 120,16 0-8,19 0-12,26-5 5,-1-3 0,89-18 0,-44 6-159,266-37-690,-279 38 710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5:5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12635,'70'3'3901,"113"7"-2561,3 0-1217,50-12 4,364 11 238,-470 1-318,146 7 21,-219-16-51,0-4-1,103-16 1,-70-3 22,23-3 14,-110 24-42,1 1-1,-1-1 1,1 1-1,-1 0 1,1 0-1,-1 0 1,1 0-1,-1 1 1,6 1-1,-15-18-848,-2 0 675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0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9874,'7'-2'670,"1"0"1,-1 1-1,1 1 1,15-1-1,14-1 919,82-22 961,48-7-1016,27 16-1302,-55 6-159,127-16 62,-159 15-6,168-19 422,-27 6-95,56-9-80,-227 19-288,-41 5-142,0 2 0,1 2 0,58 0 0,-86 5 13,-1 0-1,-1 1 1,1 0-1,0 0 1,0 0-1,-1 1 1,1 0-1,-1 1 1,0 0-1,7 4 1,-11-6 83,0-1 0,-1 1 0,1-1 0,0 0 0,0 0 0,0 0 0,1-1 0,-1 1-1,0-1 1,0 0 0,0 0 0,0 0 0,0 0 0,1 0 0,-1 0 0,0-1 0,0 0 0,0 0 0,4-1 0,-6 1-69,-1 0 0,0 0 0,1 0 1,-1 1-1,0-1 0,0 0 0,1 0 0,-1 0 0,0 0 1,0 0-1,0 1 0,0-1 0,0 0 0,0 0 0,0 0 1,-1 0-1,1 0 0,0 0 0,0 1 0,-1-1 0,1 0 1,0 0-1,-1 0 0,0-1 0,-8-14-156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1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1765 277 7578,'0'-2'266,"-1"0"0,1 0 0,-1 1 0,1-1 0,-1 0 1,1 0-1,-1 0 0,0 1 0,0-1 0,0 0 0,0 1 0,0-1 1,0 1-1,-1-1 0,1 1 0,0-1 0,-1 1 0,1 0 1,-1 0-1,-3-2 0,-42-20 1185,22 11-962,-42-28 471,44 25-718,0 1 0,0 1 0,-1 1 0,-42-14 0,-51-2 138,-130-13 0,172 32-338,0 3 0,0 4 1,0 2-1,-1 5 0,1 2 0,-132 31 0,189-32-34,1 0-1,0 1 1,0 1-1,1 0 1,0 1 0,0 1-1,1 1 1,0 0-1,1 1 1,-23 25 0,-6 12-26,-60 90 1,102-137 17,-10 16 12,1-1-1,1 1 0,0 1 0,2 0 1,0 0-1,1 1 0,1-1 1,1 1-1,1 0 0,0 0 0,2 1 1,1 36-1,3-18-4,2-1 1,1 0-1,2 0 0,2-1 1,26 67-1,-29-87 1,1-1 1,0-1-1,1 1 0,1-2 1,1 1-1,-1-1 0,2-1 1,0 0-1,1 0 0,0-2 1,1 1-1,0-2 0,1 0 1,0 0-1,0-2 0,1 0 1,0 0-1,0-2 0,23 7 1,14 1-8,1-2 0,0-2 0,0-3-1,82 1 1,-32-9-81,149-23 0,-213 18 94,-1-2-1,0-2 1,0-1 0,-2-3 0,58-27 0,-43 13 167,-1-2 0,-2-3 1,51-43-1,-54 39 19,136-118 667,-176 149-803,0 0 0,-1 0 1,1 0-1,-1-1 0,0 0 1,-1 0-1,0-1 0,0 1 1,0-1-1,-1 0 0,0 0 1,-1 0-1,0 0 0,0 0 1,0 0-1,-1-1 0,-1 1 1,1-1-1,-1 1 0,-2-15 1,-1 4-6,0 0 1,-1 1-1,-1-1 0,0 1 1,-2 0-1,0 0 1,-1 1-1,-1 0 1,0 0-1,-13-15 1,1 3-76,-2 0 1,0 2 0,-2 0-1,-39-30 1,54 48-177,-1 0-1,-1 1 1,0 0 0,0 1 0,0 0-1,-1 1 1,0 0 0,0 1-1,-1 1 1,1 0 0,-1 1-1,0 0 1,0 1 0,-28-1 0,-50 9-850,42-2 378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76 20068,'7'6'1697,"-1"18"-1145,-6 9-240,1 15 720,-1 6-264,0 8-392,0 1-48,0-6-104,0-2-96,0-14-200,3-5-112,-3-13-376,0-7-176,-3-10-520,-5-8-24,-7-12 807,-5-11-287,-5-12-144</inkml:trace>
  <inkml:trace contextRef="#ctx0" brushRef="#br0" timeOffset="1">1 51 17572,'4'-9'1952,"9"0"-1024,8 2-303,12 0 1071,5 1-216,6 2-512,5-2-191,5 5-385,1-1-264,-2 2-929,-4 3 1594,-11 3-841,-8 0-72,-10 1-40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18388,'9'3'353,"1"-1"-1,-1-1 1,1 0 0,0 0 0,-1 0 0,1-2-1,0 1 1,0-1 0,-1 0 0,1-1-1,-1 0 1,1-1 0,-1 0 0,15-7-1,4-3 284,-1-1 0,-1-2 0,33-24 0,-53 36-563,7-6 88,0 1 1,14-16-1,-25 23-147,1 0 0,-1 0 1,0-1-1,0 1 0,-1-1 0,1 0 1,0 1-1,-1-1 0,0 0 0,1 0 1,-1 0-1,0 0 0,0 0 0,-1 0 1,1 0-1,-1 0 0,1-7 0,-2 9-15,1 0-1,0 0 1,-1 0-1,1 0 1,-1 0-1,1-1 0,-1 1 1,1 0-1,-1 0 1,0 0-1,0 0 1,1 1-1,-1-1 1,0 0-1,0 0 0,0 0 1,0 1-1,0-1 1,0 0-1,0 1 1,0-1-1,0 1 0,0-1 1,-1 1-1,1 0 1,0-1-1,0 1 1,0 0-1,-1 0 0,1 0 1,0 0-1,0 0 1,0 0-1,-1 0 1,1 0-1,0 1 1,-1-1-1,-5 1-17,0 0 1,0 1-1,1 0 1,-1 0-1,-8 4 1,1 1-2,1 1 0,-1 1 0,1 0 0,1 1 0,0 0 0,0 1 0,1 0 0,0 1 0,-9 13 0,13-17-3,2 1 0,-1 0 0,1-1 1,0 2-1,1-1 0,0 1 0,0-1 1,1 1-1,0 0 0,1 0 0,0 0 1,1 1-1,0-1 0,1 20 0,0-27-54,1 0-1,-1 1 1,1-1 0,0 1-1,0-1 1,0 0-1,1 0 1,-1 0 0,1 0-1,0 0 1,0 0-1,0 0 1,0-1 0,0 1-1,1-1 1,-1 1-1,1-1 1,-1 0-1,1 0 1,0 0 0,0 0-1,0 0 1,0-1-1,0 1 1,0-1 0,6 1-1,-2 0-41,0-1 1,0 0-1,0 0 0,0 0 0,1-1 1,-1 0-1,0-1 0,0 0 0,0 0 0,1 0 1,11-5-1,22-11-565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1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3011 73 11386,'19'5'27,"11"3"16,-29-8-31,-2-1 3,-17-6 19,-35-10 25,0 3 0,-2 2 0,-69-7 0,-173 3-39,-271 52-766,241-8 301,-68-11 298,-344 34-830,497-9 18,160-27 714,-24 4-175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15659,'-7'2'278,"-1"0"-1,1 0 0,0 1 1,0 0-1,0 0 0,0 1 1,0 0-1,1 0 0,0 0 1,0 1-1,-10 9 1,6-4 52,1 0 0,0 1 0,0 0 0,1 0 0,-10 21 0,15-28-275,1 1-1,0 0 0,0 0 0,0 0 0,1 0 0,0 0 0,0 0 1,0 0-1,0 1 0,1-1 0,0 0 0,0 0 0,1 8 0,0-10-48,0 1-1,0-1 0,1 1 1,-1-1-1,1 0 1,0 1-1,0-1 0,0 0 1,1 0-1,-1 0 1,1-1-1,-1 1 0,1-1 1,0 1-1,0-1 0,0 0 1,0 0-1,0 0 1,6 2-1,11 4-54,0 0 1,1-1-1,30 6 1,-29-9-50,-2 1 1,1 2-1,28 12 1,-47-18 88,0 0 1,0 0 0,0 0-1,0 0 1,0 0-1,-1 1 1,1-1-1,0 1 1,-1-1 0,1 1-1,1 2 1,-3-3 9,1 0 0,-1 0 1,0 0-1,1 0 1,-1 0-1,0 0 0,0 0 1,0-1-1,1 1 1,-1 0-1,0 0 0,0 0 1,-1 0-1,1 0 1,0 0-1,0 0 0,0 0 1,0 0-1,-1 1 1,-2 2 21,1-1 1,0 1 0,-1-1 0,0 0-1,0 0 1,0 0 0,0 0 0,0 0-1,-1-1 1,-4 3 0,-13 10 29,-2-2 1,1 0 0,-2-2-1,1 0 1,-2-2-1,-43 12 1,65-21-119,1 1-1,0-1 1,0 0 0,0 0 0,-1 0 0,1 0 0,0 0 0,0-1 0,-4 0 0,5 1 51,0-1 0,0 1 0,1-1 0,-1 1 0,0-1 0,1 1 0,-1-1 0,1 1 0,-1-1 0,1 0 0,-1 1 0,1-1 0,-1 0 0,1 1 0,-1-1 0,1 0 0,0 0 0,-1 1 0,1-1 1,0 0-1,0 0 0,0 1 0,0-1 0,0 0 0,0 0 0,0 0 0,0 0 0,0 1 0,0-1 0,0 0 0,0-1 0,8-25-369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17804,'-8'23'1782,"-18"34"1,17-38-1064,0 0-1,-10 35 1,13-27-359,2-1 0,0 1-1,2 0 1,1 0 0,4 51 0,33 131-157,-13-94-1513,-22-111 1004,-1 0 0,1 0 0,-1 0 0,0-1 0,0 1 0,0 0 0,-1 5 0,1-9 235,0 1 0,0-1 0,-1 0 0,1 1 0,0-1 0,0 0 0,0 0 0,0 1 0,0-1 0,0 0 0,-1 0 0,1 1 0,0-1 0,0 0 0,-1 0 0,1 1 0,0-1 0,0 0 0,0 0 0,-1 0 0,1 0 0,0 1 0,-1-1 0,1 0 0,0 0 0,0 0 0,-1 0 0,1 0 0,0 0 0,-1 0 0,1 0 0,0 0 0,-1 0 0,1 0 0,-2-1-97,1 1-1,-1-1 1,1 0-1,-1 0 1,1 0-1,-1 0 1,1 0-1,0 0 1,-1 0-1,1 0 1,-1-2-1,-24-27-1146,-23-34 0,28 32 2121,1-1 0,-28-60 0,48 91-767,-4-6 313,1 1 0,1-1 0,-1 0 0,-1-12 0,4 19-287,-1-1 1,1 1 0,0-1 0,0 1 0,0-1 0,0 1-1,0-1 1,0 1 0,1-1 0,-1 1 0,0-1 0,1 1-1,-1-1 1,1 1 0,0 0 0,-1-1 0,1 1 0,0 0-1,0 0 1,0-1 0,0 1 0,0 0 0,0 0 0,0 0-1,0 0 1,0 0 0,1 0 0,-1 1 0,0-1 0,1 0-1,1 0 1,9-2 90,1 0-1,0 1 1,0 1-1,0 0 0,0 0 1,24 4-1,3-2-60,17-1-110,1-1-47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39 16211,'2'-2'408,"0"0"-1,0 0 1,0 0-1,0 0 1,0-1-1,0 1 1,0 0-1,-1-1 1,3-3-1,-4 6-333,0 0-1,0-1 1,0 1-1,0 0 1,0-1-1,0 1 1,0 0 0,0-1-1,0 1 1,0 0-1,0-1 1,0 1-1,0 0 1,0-1-1,0 1 1,0-1-1,0 1 1,0 0-1,0-1 1,0 1-1,-1 0 1,1-1-1,0 1 1,0 0-1,0 0 1,-1-1-1,1 1 1,-1-1 0,0 1 50,0-1 0,0 1 1,0-1-1,0 1 1,0 0-1,-1 0 1,1-1-1,0 1 1,0 0-1,-1 0 1,1 0-1,0 0 1,-2 0-1,-9 2 197,0 0 0,0 1 0,0 0 0,0 1 0,0 0 0,1 1 0,0 0-1,-12 7 1,10-4-296,0 1 0,0 0 0,0 1 0,1 0 0,-20 23 0,28-28-41,0 0 1,1 1-1,-1-1 0,1 1 0,-4 10 0,7-15 7,-1 0 0,1 0 0,-1 0 0,1-1-1,0 1 1,-1 0 0,1 0 0,0 0 0,0 0-1,0 1 1,0-1 0,0 0 0,0 0-1,0 0 1,0 0 0,0 0 0,0 0 0,1 0-1,-1 0 1,0 0 0,1 0 0,-1-1 0,0 1-1,1 0 1,0 0 0,-1 0 0,1 0 0,-1 0-1,1-1 1,0 1 0,0 0 0,-1-1-1,1 1 1,0 0 0,0-1 0,0 1 0,0-1-1,0 1 1,0-1 0,0 0 0,0 1 0,1-1-1,17 3-182,0-1-1,1-1 1,-1-1-1,38-4 1,20 0-438,-76 4 619,10 0-160,1 1 0,-1 0 1,19 4-1,-27-4 138,-1 0 0,0-1 0,0 1 0,1 0 0,-1 0 0,0 1 1,0-1-1,0 0 0,0 1 0,0-1 0,1 2 0,-2-2 19,0 0-1,-1 0 1,1 0-1,-1 0 0,1 0 1,-1 0-1,1 1 1,-1-1-1,0 0 1,1 0-1,-1 0 1,0 0-1,0 0 1,0 1-1,0-1 1,0 0-1,0 0 1,0 0-1,0 0 1,-1 0-1,1 1 0,0-1 1,-1 2-1,-3 4 40,0 0 0,0 0 0,0-1 0,-1 1 0,0-1 0,0 0 0,0 0 0,-1-1 0,-8 7 0,-61 41 716,66-48-672,-6 5 222,-34 17 0,45-26-344,1 1 0,0-1 0,-1 1 0,1-1 0,-1 0 0,0-1 0,1 1 0,-1 0 0,0-1 0,0 0 0,1 0 0,-1 0 0,0-1 0,1 1 0,-1-1 0,-5-1 0,8 1 56,-1 0 0,1 0 0,0 1 0,0-1 0,0 0 0,0 0 0,0 0 0,0 0 0,1 0 0,-1-1 0,0 1 0,0 0 0,1 0 1,-1 0-1,1-1 0,-1 1 0,1 0 0,0-1 0,-1 1 0,1 0 0,0-1 0,0 1 0,0-2 0,2-31-258,-2 34 253,9-39-332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 18188,'1'0'56,"-1"-1"1,1 1-1,-1 0 1,1-1-1,0 1 0,-1 0 1,1 0-1,-1 0 1,1-1-1,0 1 0,-1 0 1,1 0-1,-1 0 1,1 0-1,0 0 0,-1 0 1,1 0-1,0 0 1,-1 0-1,1 1 0,-1-1 1,1 0-1,0 0 1,-1 0-1,1 1 0,-1-1 1,1 0-1,-1 1 1,1-1-1,-1 0 0,1 1 1,-1-1-1,1 1 1,-1-1-1,0 1 0,1-1 1,-1 1-1,1-1 1,-1 1-1,0-1 0,0 1 1,1-1-1,-1 1 1,0 0-1,0-1 0,0 1 1,0-1-1,0 1 1,0 0-1,0-1 1,0 1-1,0-1 0,0 1 1,0 0-1,0 8 300,0 0 1,0 1-1,-3 9 0,2-7 181,-16 252 2026,18-209-2556,1 1-1,17 94 1,-32-197-1029,-52-262-17,65 305 1053,-1 0-1,0 0 0,1 0 1,0 0-1,0 0 0,0-5 1,1 8-9,-1 1 1,0-1-1,0 0 1,0 1-1,1-1 0,-1 1 1,0-1-1,1 1 1,-1-1-1,0 1 1,1-1-1,-1 1 1,1-1-1,-1 1 0,1-1 1,-1 1-1,1-1 1,-1 1-1,1 0 1,-1-1-1,1 1 1,-1 0-1,1 0 1,0-1-1,-1 1 0,1 0 1,0 0-1,-1 0 1,1 0-1,0 0 1,-1 0-1,1 0 1,-1 0-1,1 0 1,0 0-1,-1 0 0,1 0 1,0 1-1,-1-1 1,1 0-1,-1 0 1,1 1-1,0-1 1,-1 0-1,1 1 0,94 43-1047,-5-1-1929,-77-39 1975,0 1-1,0-2 1,0 1 0,0-2-1,19 2 1,-27-4 694,-1 0 0,1 0 0,0-1 0,-1 1 0,1-1-1,-1 0 1,1-1 0,5-1 0,-8 2 322,0 0 1,0 0-1,0 0 0,-1 0 1,1 0-1,0 0 0,-1-1 1,1 1-1,-1 0 0,1-1 0,-1 1 1,0-1-1,0 0 0,0 1 1,1-1-1,-2 0 0,1 0 1,0 0-1,0 1 0,0-5 1,0 6 53,-1-1 1,0 1 0,0 0 0,0-1 0,0 1 0,0-1-1,0 1 1,0-1 0,0 1 0,0-1 0,0 1-1,0-1 1,0 1 0,0 0 0,0-1 0,0 1 0,0-1-1,0 1 1,0-1 0,-1 1 0,1 0 0,0-1 0,0 1-1,-1 0 1,1-1 0,0 1 0,0-1 0,-1 1 0,1 0-1,0 0 1,-1-1 0,1 1 0,-1 0 0,1 0 0,0-1-1,-1 1 1,1 0 0,-1 0 0,1 0 0,-1 0 0,1 0-1,0-1 1,-1 1 0,1 0 0,-1 0 0,1 0 0,-1 0-1,1 0 1,-1 0 0,1 1 0,0-1 0,-1 0 0,0 0-1,-24 11 2519,17-5-2282,1 0 1,0 0-1,0 1 0,1 0 1,0 1-1,0 0 1,0-1-1,1 2 0,0-1 1,-3 10-1,5-11-236,0-1-1,0 1 1,1 0 0,0 0-1,0 0 1,1 1 0,0-1-1,0 0 1,1 0 0,0 1-1,0-1 1,1 0 0,2 14-1,-3-19-63,1-1-1,-1 1 1,1 0-1,0-1 1,-1 1-1,1-1 1,0 1-1,0-1 1,0 1-1,0-1 1,0 0-1,0 1 1,0-1-1,1 0 1,-1 0-1,0 0 1,1 0-1,-1 0 1,1 0-1,-1 0 1,1-1-1,2 2 1,-1-2 0,-1 1 0,1-1 0,0 0 0,0 0 0,0 0 0,0 0 0,-1-1 0,1 1 0,0-1 0,0 0 0,-1 0 0,5-1 0,3-3 16,-1 0 0,1 0 0,-1-1 0,0-1 0,15-14 0,-8 6-14,0-2 1,-1 0-1,-1 0 0,-1-1 1,-1-1-1,11-20 0,-19 27-92,-9 14-35,-10 18-11,10-10 85,0 0 1,0 1-1,1-1 1,-6 20-1,10-27 41,-1 0-1,1 0 0,-1-1 0,1 1 0,0 0 0,0 0 0,0 0 0,1 0 0,-1 0 0,2 4 0,-2-5 6,1-1 0,0 0 1,-1 0-1,1 1 0,0-1 0,0 0 0,0 0 0,0 0 1,0 0-1,0 0 0,0 0 0,0 0 0,0 0 0,1-1 1,-1 1-1,0 0 0,0-1 0,1 1 0,-1-1 0,0 1 1,1-1-1,2 1 0,0-1 25,1 0 0,0 0-1,-1 0 1,1 0 0,0-1 0,-1 0 0,1 0 0,-1 0-1,1 0 1,-1-1 0,1 0 0,-1 0 0,5-3 0,9-6 140,26-20 0,-40 28-145,23-18 180,-1-1-1,-1-1 1,40-49 0,-55 59-181,0-1 1,0-1 0,-1 1 0,-1-2-1,0 1 1,-2-1 0,1 0 0,-2 0 0,5-26-1,-9 40-29,-1 1-1,0-1 1,1 0-1,-1 1 1,0-1-1,0 0 0,0 1 1,-1-1-1,1 1 1,0-1-1,-1 0 1,1 1-1,-1-1 0,1 1 1,-1-1-1,0 1 1,1-1-1,-1 1 1,-2-3-1,2 4 1,0-1 1,0 1-1,0-1 0,0 1 1,0-1-1,0 1 0,0 0 1,0-1-1,0 1 0,0 0 1,0 0-1,0 0 0,0 0 1,0 0-1,0 0 0,-1 0 1,1 0-1,0 0 0,0 1 1,0-1-1,0 0 0,0 1 1,0-1-1,0 1 0,0-1 1,0 1-1,0-1 0,0 1 1,-1 1-1,-7 5 17,1 1-1,0 0 1,0 0 0,1 1 0,-1 0 0,2 1-1,0-1 1,0 1 0,0 1 0,2-1-1,-1 1 1,1 0 0,1 0 0,0 0-1,-2 13 1,5-17 2,0 1 0,1-1 0,0 0 0,0 0-1,1 0 1,0 0 0,0 0 0,0 0 0,1 0 0,0 0 0,1-1 0,-1 1 0,9 9 0,-10-13-8,1 1 0,0-1 0,0 0 0,0 0 0,0-1 0,1 1 0,-1-1 1,1 1-1,-1-1 0,1 0 0,5 1 0,-6-2-1,-1 0 0,1 0-1,0-1 1,0 0 0,0 0 0,0 1 0,0-1-1,-1-1 1,1 1 0,0 0 0,0-1 0,0 0-1,-1 1 1,1-1 0,0 0 0,-1 0 0,1-1-1,2-1 1,1-1 12,0 0 0,0-1 0,-1 0 0,0 0 1,0-1-1,0 1 0,0-1 0,-1 0 0,7-13 0,-2 1 23,0-1 1,8-25 0,-14 24-15,-5 32-16,1-8-7,1 1-1,-1 0 0,1-1 1,1 1-1,-1 0 0,1-1 1,-1 1-1,2 0 0,-1-1 1,0 1-1,1-1 0,0 0 1,0 1-1,0-1 0,0 0 1,1 0-1,-1 0 0,1-1 1,0 1-1,0-1 1,1 1-1,-1-1 0,1 0 1,-1 0-1,1 0 0,0-1 1,0 0-1,1 1 0,-1-1 1,0-1-1,1 1 0,-1-1 1,1 1-1,-1-1 0,1-1 1,-1 1-1,1-1 0,0 1 1,0-1-1,8-2 1,-1 0-6,-1 0 0,0-1 1,0-1-1,-1 0 1,1-1-1,-1 0 1,0 0-1,0-1 1,0 0-1,-1-1 1,0 0-1,13-13 1,-17 12-92,-9 8-8,-13 11 1,7-1 63,0 0-1,-12 17 0,19-24 12,1 0-1,1-1 0,-1 1 1,0 0-1,1 0 0,-1 1 0,1-1 1,0 0-1,0 0 0,0 0 1,1 1-1,-1-1 0,1 1 0,0-1 1,0 0-1,0 7 0,0-10 30,0 1-1,0-1 1,1 1 0,-1 0-1,0-1 1,0 1-1,0-1 1,1 1-1,-1-1 1,0 1 0,1-1-1,-1 1 1,0-1-1,1 1 1,-1-1-1,1 1 1,-1-1-1,1 1 1,-1-1 0,1 0-1,-1 1 1,1-1-1,-1 0 1,1 0-1,-1 1 1,1-1 0,-1 0-1,1 0 1,0 0-1,-1 0 1,1 0-1,-1 0 1,1 1-1,0-2 1,-1 1 0,1 0-1,0 0 1,0 0-1,1-1 13,0 1 0,0-1-1,0 0 1,0 0 0,0 0-1,0 0 1,0 0 0,-1 0-1,1 0 1,2-3 0,10-11-61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16796,'-6'-1'1752,"0"4"-1256,5 7-552,1 0 1264,5 3-1880,3 1 720,2 0-344,5 3-168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0 16259,'-10'3'681,"0"0"0,0 0 0,0-1 0,0-1-1,-1 0 1,1 0 0,0-1 0,-14-1-1,-10 1-17,17 1-57,-33 5 0,44-5-440,0 1 0,0 0 0,0 0 0,0 0 0,0 0 0,1 1 0,-1 0 0,-8 6 0,13-8-150,0 0 0,0 0 1,0 0-1,0 0 0,0 0 0,1 0 1,-1 0-1,0 0 0,0 0 0,1 1 1,-1-1-1,1 0 0,-1 0 0,1 1 1,0-1-1,-1 0 0,1 1 0,0-1 1,0 0-1,0 3 0,0-1-9,1-1 0,-1 1 0,1 0 0,0-1 0,0 0 0,0 1 0,0-1 0,0 1 0,0-1-1,3 3 1,0 0-2,0 0 0,0-1 0,1 1 0,-1-1 0,1 0 0,0 0 0,0 0-1,10 4 1,-6-5 9,0 0 0,1-1-1,-1 0 1,1 0 0,-1-1-1,1 0 1,-1-1 0,15-1-1,22 2 104,-45-1-108,-1 0 0,0 0-1,1 0 1,-1 0-1,0 1 1,1-1 0,-1 0-1,0 0 1,0 0 0,1 0-1,-1 1 1,0-1 0,1 0-1,-1 0 1,0 1-1,0-1 1,0 0 0,1 0-1,-1 1 1,0-1 0,0 0-1,0 1 1,0-1-1,0 0 1,0 0 0,1 1-1,-1-1 1,0 0 0,0 1-1,0-1 1,0 0-1,0 1 1,0-1 0,0 0-1,0 1 1,0-1 0,-1 0-1,1 1 1,0-1 0,0 0-1,0 1 1,0-1-1,0 0 1,0 1 0,-1-1-1,1 0 1,0 0 0,0 1-1,-1-1 1,1 0-1,0 0 1,0 0 0,-1 1-1,1-1 1,-14 17 323,0-3-83,-9 9 422,-33 27-1,48-44-613,1-1 0,0 0 0,-1-1 0,0 1 0,0-1 0,-1-1 0,1 0 0,-1 0 1,-15 3-1,22-6-119,0 0 0,-1 1 0,1-1 0,0 0 1,-1 0-1,1 0 0,0-1 0,0 1 1,-1-1-1,1 1 0,0-1 0,0 0 0,0 0 1,-1 1-1,1-2 0,0 1 0,0 0 0,1 0 1,-1-1-1,0 1 0,0-1 0,1 1 0,-1-1 1,0 0-1,1 1 0,0-1 0,-1 0 0,1 0 1,0 0-1,0 0 0,0-1 0,0-1 1,-7-17-422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16580,'0'-1'89,"0"1"1,1-1 0,-1 1-1,0-1 1,0 0 0,1 1 0,-1-1-1,1 1 1,-1-1 0,0 1-1,1-1 1,-1 1 0,1-1 0,-1 1-1,1 0 1,-1-1 0,1 1-1,-1 0 1,1-1 0,0 1 0,0 0-1,0 0-22,-1 0 0,0 0 0,1 1-1,-1-1 1,0 0 0,1 0 0,-1 1 0,0-1-1,1 0 1,-1 1 0,0-1 0,0 1 0,1-1-1,-1 0 1,0 1 0,0-1 0,0 1-1,1-1 1,-1 1 0,0-1 0,0 0 0,0 2-1,3 34 1896,-2-34-1847,-6 278 5081,-1-118-4145,5-151-993,3 40 166,-2-49-213,0 0-1,0 0 0,0-1 1,1 1-1,-1 0 0,1 0 1,0 0-1,-1 0 0,1 0 1,0-1-1,0 1 1,0 0-1,0-1 0,0 1 1,0-1-1,1 1 0,-1-1 1,0 0-1,1 1 0,2 1 1,-3-3-6,1 0 0,-1 0 0,0 1 0,0-1 1,1 0-1,-1 0 0,0 0 0,1 0 0,-1-1 0,0 1 0,0 0 0,1 0 1,-1-1-1,0 1 0,0-1 0,0 1 0,1-1 0,-1 0 0,0 1 1,0-1-1,0 0 0,0 0 0,0 0 0,0 0 0,-1 0 0,1 0 0,0 0 1,0 0-1,0-1 0,21-36 82,-16 25-110,0-2-1,0 1 1,-1 0-1,-1-1 1,-1 0-1,0 0 1,1-17-1,-5 24-203,-3 13 117,-2 13-8,4-11 100,1-1 0,0 1 0,1 0 0,-1 0 0,1 1 0,1-1 0,-1 0 0,3 11 0,-2-16 22,0 0 1,0 0-1,-1 0 1,1 0 0,1 0-1,-1-1 1,0 1-1,0 0 1,1 0-1,-1-1 1,1 1-1,-1-1 1,1 1-1,0-1 1,-1 0-1,1 0 1,0 0 0,0 0-1,0 0 1,0 0-1,0 0 1,0-1-1,0 1 1,0-1-1,0 1 1,1-1-1,-1 0 1,0 0-1,0 0 1,0 0 0,4 0-1,4-1 24,0-1-1,0 0 1,0 0 0,0-1-1,0 0 1,-1-1 0,1 0-1,12-8 1,8-6 14,30-25 1,-33 22-145,-39 43-337,1-1 1,-15 39-1,24-54 290,-11 36-916,13-41 973,0 0-1,0 0 1,-1 0-1,1 0 1,0 1 0,0-1-1,0 0 1,0 0 0,0 0-1,0 0 1,0 1 0,1-1-1,-1 0 1,0 0-1,1 0 1,-1 0 0,1 0-1,-1 0 1,1 0 0,-1 0-1,1 0 1,0 0 0,0 0-1,-1 0 1,1 0-1,0 0 1,0 0 0,0-1-1,2 2 1,-2-2-59,1 1 0,-1-1 1,1 0-1,-1 0 0,1 0 0,0 0 0,-1-1 1,1 1-1,-1 0 0,1 0 0,-1-1 0,1 1 1,-1-1-1,1 0 0,-1 1 0,0-1 0,1 0 1,1-1-1,24-20-1703,-25 21 1672,13-14-458,-1-1 0,0 0 0,-1-1-1,-1 0 1,0-1 0,-1 0 0,15-37 0,-3-5 1183,21-79 1,-1-29 4693,-56 239-689,-1 7-3996,-4 4 5,5-30 286,-11 103 0,24-153-821,0-1-1,-1 1 1,1 0 0,0-1 0,0 1 0,0 0 0,1 0 0,-1-1-1,0 1 1,0 0 0,1-1 0,-1 1 0,1-1 0,0 1 0,-1 0-1,1-1 1,0 1 0,0-1 0,0 0 0,0 1 0,0-1-1,0 0 1,2 2 0,-1-2-5,0-1 0,0 1 0,0-1 0,0 0 0,0 1 0,0-1-1,1 0 1,-1 0 0,0 0 0,0-1 0,0 1 0,0 0 0,0-1 0,0 1 0,0-1 0,0 0 0,0 0-1,3-1 1,15-8-22,-1 0 0,-1-1-1,0-1 1,0-1 0,-1 0-1,-1-2 1,0 1 0,-1-2-1,-1 0 1,22-32 0,-32 41-360,0-1 1,0 1-1,-1-1 0,5-15 1,-7 21 279,0-1 0,0 0 0,-1 0-1,0 0 1,1 0 0,-1 0 0,0 0 0,0 0 0,-1 0 0,1 1-1,-1-1 1,1 0 0,-1 0 0,0 0 0,0 0 0,-2-4 0,-12-6-657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242 529 19172,'5'25'2097,"7"-5"-1241,2-2-352,3-3 1016,1-2-216,0-3-775,-1-3-409,-4-3-1137,-3-4-1415,-11-4 2024,-6-5-376,-6-4-313</inkml:trace>
  <inkml:trace contextRef="#ctx0" brushRef="#br0" timeOffset="1">4 0 20980,'-3'8'2153,"4"2"-1585,8-3-224,0 3 1248,2 3-1784,-1 0 1313,4-6-993,-1-4-48,-4-5-80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3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 16772,'5'-8'1271,"1"-1"35,-5 16 131,-53 494 1205,50-477-2671,-1-3-304,1 0 0,1 0 0,3 40 0,-2-61 309,-1 1-1,1-1 0,0 0 0,0 1 1,0-1-1,0 1 0,0-1 0,0 0 1,0 1-1,1-1 0,-1 1 0,0-1 1,0 0-1,0 1 0,0-1 0,0 0 1,0 1-1,1-1 0,-1 0 0,0 1 1,0-1-1,1 0 0,-1 1 0,0-1 1,0 0-1,1 0 0,-1 1 0,0-1 0,1 0 1,-1 0-1,0 0 0,1 1 0,-1-1 1,1 0-1,-1 0 0,0 0 0,1 0 1,-1 0-1,0 0 0,1 0 0,-1 0 1,1 0-1,-1 0 0,0 0 0,1 0 1,-1 0-1,1 0 0,1-1-30,0-1 0,0 1 1,0-1-1,-1 1 0,1-1 0,-1 1 0,1-1 1,-1 0-1,2-2 0,17-30-528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3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16836,'-17'125'3577,"1"-17"-2276,6 35-1124,10 191-1,0-334-244,0 1-1,1-1 0,-1 1 0,0-1 1,0 1-1,0-1 0,0 1 1,0-1-1,0 0 0,0 1 0,0-1 1,0 1-1,-1-1 0,1 1 0,0-1 1,0 1-1,0-1 0,0 1 0,-1-1 1,1 0-1,0 1 0,0-1 0,-1 1 1,-6-7-1020,-8-21-82,15 26 1098,-13-27-593,-66-137-1005,-1 4 4713,79 161-2979,1-1 0,0 1 0,-1 0 0,1-1 0,0 1-1,0 0 1,-1-1 0,1 1 0,0 0 0,0-1 0,-1 1 0,1-1 0,0 1 0,0 0 0,0-1-1,0 1 1,0-1 0,-1 1 0,1-1 0,0 1 0,0-1 0,0 1 0,0 0 0,0-1 0,1 1 0,-1-1-1,0 1 1,0-1 0,0 1 0,0 0 0,0-1 0,1 1 0,-1-1 0,0 0 0,15 5 1626,-11-2-1894,18 6 566,0 1-728,0 0 0,0-2 0,1-1 0,37 5 0,-33-10-9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1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5417,'-10'21'223,"1"0"1,1 1-1,1 0 0,-6 31 1,11-40-152,0-1 1,1 1 0,1 0 0,0-1 0,1 1-1,0 0 1,1-1 0,0 1 0,6 18 0,-4-23-44,0 0 1,0 0-1,0 0 1,1 0 0,0-1-1,1 0 1,0 0-1,0-1 1,0 1 0,1-1-1,-1-1 1,2 1-1,-1-1 1,10 5 0,6 3 3,1-2 0,1 0 1,36 10-1,27 3-227,0-4 0,103 10 0,185-1-671,-232-22 586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3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13635,'-30'83'2512,"17"-53"-1096,-12 48 0,23-69-1211,0 1 1,1 0-1,0-1 1,0 1-1,1 0 1,0 0-1,1-1 1,0 1-1,3 14 1,-3-21-140,0 0 0,0 1-1,1-1 1,-1 0 0,1 1 0,0-1 0,-1 0 0,1 0-1,1 0 1,-1-1 0,0 1 0,1 0 0,-1-1 0,1 0 0,0 1-1,0-1 1,0 0 0,3 1 0,0 0 57,-1-1 1,1 0 0,-1-1-1,1 0 1,0 0-1,0 0 1,-1 0 0,1-1-1,0 0 1,8-1-1,-2 0 125,-1-1 0,0 0-1,1-1 1,-1-1 0,0 1-1,-1-2 1,1 0-1,-1 0 1,0 0 0,17-13-1,-24 15-182,0 1 1,0-1-1,-1 0 0,1 0 0,-1 0 0,0 0 0,0 0 1,0 0-1,0-1 0,0 1 0,-1-1 0,1 1 0,-1-1 0,0 1 1,0-1-1,0 0 0,-1 0 0,1 1 0,-1-1 0,0 0 0,0-4 1,-1 3-75,0 1 1,0-1 0,-1 1-1,1-1 1,-1 1 0,0 0 0,0 0-1,0 0 1,-1 0 0,0 0-1,1 0 1,-1 1 0,0-1-1,-1 1 1,1 0 0,-8-5 0,3 2-862,0 1 0,-1 0 1,0 0-1,-1 1 0,1 0 0,-1 0 1,-12-2-1,19 6-445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4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22661,'5'0'2272,"1"0"-1463,-9 0 415,6-2-632,1 1-288,3-1-752,4 2-488,-3-3 1168,1 1-408,-1 0-152,-2 1-145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4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15627,'-2'24'2201,"-1"-4"-1297,2-5-352,1-1 1104,0-1-479,0-3-233,3-3-352,-2-3-176,1 1-504,-1-5-336,3 0 376,-4-3-64,-4-11-56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48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35 604 9018,'-6'12'1442,"1"0"0,0 0 0,0 1 0,1 0 0,1 0 0,-3 20 0,6-32-1369,0-1 0,0 1-1,0-1 1,0 1 0,-1-1-1,1 1 1,0-1 0,0 1 0,0-1-1,0 1 1,0-1 0,0 1 0,1-1-1,-1 1 1,0-1 0,0 1 0,0-1-1,0 1 1,0-1 0,1 0-1,-1 1 1,0-1 0,1 1 0,-1-1-1,0 1 1,0-1 0,1 0 0,0 1-1,0-1 4,-1 0 0,1 0 0,0 0-1,0 0 1,-1 0 0,1 0 0,0 0 0,0 0-1,-1 0 1,1-1 0,0 1 0,0 0-1,-1-1 1,1 1 0,0 0 0,0-1 0,27-21 1224,-28 21-1276,35-31 731,-2-1 0,-1-3 0,37-52 0,42-94-202,-90 141-398,-1-1-1,21-68 0,-51 142-84,2-9-57,1 0 0,1 1 1,1 0-1,-3 44 0,8-66-14,0-1 0,-1 1 1,1-1-1,0 1 0,0-1 0,1 1 0,-1-1 0,0 1 1,0-1-1,1 1 0,-1-1 0,1 0 0,-1 1 1,1-1-1,0 0 0,-1 1 0,1-1 0,0 0 1,0 0-1,0 1 0,0-1 0,0 0 0,0 0 1,0 0-1,1 0 0,-1-1 0,0 1 0,0 0 0,1 0 1,-1-1-1,0 1 0,1-1 0,-1 1 0,1-1 1,-1 0-1,1 1 0,-1-1 0,0 0 0,1 0 1,-1 0-1,1 0 0,-1 0 0,3-1 0,3 0 2,0-1 0,0 0-1,0 0 1,0 0 0,-1-1 0,1 0-1,-1 0 1,7-5 0,20-17 135,-1-1 1,-1-1-1,-1-1 1,-2-2-1,-1-1 0,-1-1 1,-2-1-1,35-62 1,-50 79-13,-14 26-50,-6 18-71,5-12-1,0 0 1,2 1-1,0 0 0,1 0 0,1 0 0,0 1 1,1 28-1,2-40-27,-1 0-1,1 0 1,0 0 0,0-1 0,1 1 0,0 0 0,0-1-1,0 1 1,1-1 0,-1 0 0,1 0 0,1 0-1,-1 0 1,1 0 0,-1-1 0,1 0 0,1 0-1,-1 0 1,1 0 0,-1 0 0,1-1 0,0 0-1,0 0 1,0 0 0,11 3 0,-10-4-307,1 0 0,-1 0 1,1-1-1,-1 0 0,13 1 1,-16-2 253,0 0 0,0-1 1,0 1-1,-1 0 0,1-1 1,0 0-1,0 1 0,-1-1 1,1 0-1,-1 0 0,1-1 1,-1 1-1,1 0 0,-1-1 1,4-3-1,8-14-597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49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5 16075,'1'-1'278,"-1"1"-1,1-1 0,0 1 1,0 0-1,0-1 0,-1 1 0,1 0 1,0-1-1,0 1 0,0 0 0,0 0 1,0 0-1,-1 0 0,1 0 0,0 0 1,0 0-1,0 0 0,1 1 1,-2-1-122,0 1 1,0-1-1,0 1 1,0-1-1,0 1 1,0-1 0,0 1-1,0-1 1,0 1-1,0-1 1,-1 1-1,1-1 1,0 0 0,0 1-1,-1-1 1,1 1-1,0-1 1,0 0-1,-1 1 1,1-1 0,0 1-1,-1-1 1,-26 27 1682,2-9-1512,-2-1 0,0-1 0,-50 22-1,22-13-218,38-17-83,10-5-18,0 0 0,0 1-1,1-1 1,-1 1 0,1 0 0,0 1 0,0 0 0,-6 6 0,11-10-7,1-1 1,0 0-1,0 0 0,0 1 1,-1-1-1,1 0 0,0 0 1,0 1-1,0-1 0,0 0 0,0 0 1,-1 1-1,1-1 0,0 0 1,0 1-1,0-1 0,0 0 1,0 1-1,0-1 0,0 0 1,0 1-1,0-1 0,0 0 1,0 0-1,0 1 0,1-1 1,-1 0-1,0 1 0,0-1 0,0 0 1,0 0-1,0 1 0,1-1 1,-1 0-1,0 0 0,0 1 1,0-1-1,1 0 0,-1 0 1,0 0-1,0 1 0,1-1 1,-1 0-1,0 0 0,0 0 1,1 0-1,-1 0 0,0 0 0,1 1 1,-1-1-1,0 0 0,1 0 1,-1 0-1,19 2-2,-18-2 3,49-1 36,76-11 0,-83 6-507,0 2 0,67 2 0,-82 6-942,-26-4 1310,-1 1-1,0-1 0,0 0 0,1 1 1,-1-1-1,0 1 0,0-1 0,0 1 1,1 0-1,-1-1 0,0 1 0,0 0 1,0 0-1,0 0 0,0 0 1,-1 0-1,3 2 0,-5 3-664,-10 1-166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15491,'3'9'2337,"5"-5"-1225,14-3-312,5 1 1537,10-1-865,3 1-152,5-2-343,-1 5-177,-1 0-584,-3 0-376,-9 3 928,-4-4-744,-11-11 8,-6-9-32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0 778 13811,'0'0'54,"0"0"0,0 0 0,0 1 0,0-1 0,0 0 0,0 0 0,0 1 0,0-1 0,1 0 1,-1 0-1,0 0 0,0 1 0,0-1 0,0 0 0,0 0 0,0 0 0,1 0 0,-1 1 0,0-1 0,0 0 0,0 0 0,0 0 0,1 0 0,-1 0 0,0 1 0,0-1 0,1 0 1,-1 0-1,0 0 0,0 0 0,0 0 0,1 0 0,-1 0 0,0 0 0,0 0 0,1 0 0,-1 0 0,0 0 0,0 0 0,1 0 0,-1 0 0,0 0 0,0 0 0,0 0 0,1 0 1,-1-1-1,0 1 0,0 0 0,0 0 0,1 0 0,12-8 684,21-21 872,-1-1 0,-2-2 0,44-58 0,67-117-106,-135 197-1394,173-296 1016,-150 257-964,-50 91-222,-17 58 0,28-72 60,1 1 1,1 0-1,-3 48 1,9-74 1,1 0 1,0 0 0,0 0 0,0 0 0,0 0-1,1 0 1,-1 0 0,1 0 0,0 0-1,-1 0 1,1 0 0,1 0 0,-1-1-1,0 1 1,4 4 0,-4-6 0,-1 0 0,1 0 0,0-1 0,0 1-1,0 0 1,0-1 0,0 1 0,0-1 0,0 1 0,0-1 0,1 0 0,-1 1-1,0-1 1,0 0 0,0 0 0,2 0 0,0 0 4,0 0 0,0-1 0,0 1 0,0-1 0,0 0 0,0 0 0,-1 0 0,6-3 0,14-9 88,-1 0 0,0-2 0,36-33 0,52-62 379,-101 100-432,125-145 629,-124 144-636,-11 13-40,-13 21-37,-1 7-25,0-1 91,-13 31 0,26-51-96,0-1 0,0 1 0,1 0 0,0 0 0,1 0 0,-1 0 0,2 0 0,0 14 0,0-20-21,0-1 0,0 0 1,0 0-1,1 0 0,-1 0 1,1 0-1,0 0 0,-1 0 1,1 0-1,0 0 0,0 0 0,0 0 1,0 0-1,1 0 0,-1-1 1,0 1-1,1-1 0,-1 1 0,1-1 1,1 2-1,0-2 24,-1 0 0,0 0 1,0 0-1,1-1 0,-1 1 0,0-1 0,1 0 0,-1 0 0,1 0 1,-1 0-1,1 0 0,-1 0 0,0 0 0,1-1 0,-1 1 1,0-1-1,4-1 0,24-10-658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41 18124,'-1'-1'134,"-1"1"0,1-1 0,-1 0 0,1 1 1,-1-1-1,0 1 0,1 0 0,-1 0 0,0-1 0,1 1 1,-1 0-1,0 0 0,1 1 0,-1-1 0,0 0 0,1 0 1,-1 1-1,1-1 0,-1 1 0,1 0 0,-1-1 0,1 1 0,-1 0 1,1 0-1,-1 0 0,1 0 0,0 0 0,0 0 0,-1 0 1,0 2-1,-5 3 190,1 1 0,0 0 0,0 0 1,-5 10-1,2-3-39,1 0 1,-11 28-1,17-37-244,0 0 1,0 1-1,1-1 0,0 1 1,0-1-1,0 1 0,1-1 1,-1 1-1,1 0 0,1-1 1,1 10-1,-2-13-21,1 0 0,-1 0 0,1-1 0,0 1 0,-1 0 0,1-1 0,0 1 0,0-1-1,0 1 1,0-1 0,1 0 0,-1 1 0,0-1 0,1 0 0,-1 0 0,0 0 0,1 0 0,-1 0 0,1 0 0,2 1 0,0-1 31,-1 0 0,1 0 0,0-1 0,-1 1 0,1-1 1,-1 0-1,1 0 0,0 0 0,6-2 0,0 0 129,1-1-1,-1 0 1,0-1-1,0 0 1,19-11-1,-18 8 38,0-1 0,0 0-1,-1 0 1,0-1 0,0 0 0,16-22-1,-24 28-176,1-1 1,-1 1-1,1-1 0,-1 0 0,0 0 0,-1 0 0,1 0 0,-1-1 0,1 1 0,-1 0 0,0-1 0,-1 1 0,1 0 0,-1-1 1,0 1-1,0-1 0,-1 1 0,1 0 0,-1-1 0,0 1 0,0 0 0,0-1 0,-1 1 0,-2-6 0,2 6-111,0 1 0,0 0-1,-1-1 1,1 1 0,-1 0-1,0 0 1,0 0 0,0 1-1,-1-1 1,1 1 0,0-1-1,-1 1 1,1 0 0,-1 0-1,0 1 1,0-1 0,0 1-1,0 0 1,0 0 0,0 0 0,0 1-1,0-1 1,0 1 0,0 0-1,0 0 1,-1 0 0,1 1-1,0 0 1,0-1 0,-5 3-1,-3 7-1420,12-10 1470,0 0-1,0 1 1,0-1 0,-1 0-1,1 0 1,0 1 0,0-1 0,0 0-1,0 1 1,0-1 0,0 0 0,0 1-1,0-1 1,0 0 0,0 0 0,0 1-1,0-1 1,0 0 0,0 1 0,0-1-1,0 0 1,0 1 0,1-1 0,-1 0-1,0 0 1,0 1 0,0-1-1,0 0 1,1 0 0,-1 1 0,0-1-1,0 0 1,0 0 0,1 0 0,-1 1-1,0-1 1,0 0 0,1 0 0,-1 0-1,0 0 1,1 1 0,-1-1 0,0 0-1,0 0 1,1 0 0,-1 0 0,0 0-1,1 0 1,15 1-777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 13475,'-69'9'6876,"64"-6"-3971,12 1-1610,12-1-582,81 3-596,-1-5 1,109-11-1,-205 9-104,21 0 87,-1-2-1,34-8 1,-50 7-270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14395,'0'16'2297,"5"-5"-1161,14-6-256,8-2 1585,15-3-961,5 0-184,8-2-336,3-1-232,1-1-792,0 1-600,-2-4 560,-4-2-112,-7 1-152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1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1 836 4609,'1656'-59'1568,"-1126"25"-1345,-361 15-98,185-46 1,-296 51-46,59-24 1,-91 28 82,0-1 1,-1-2-1,0-1 0,31-22 0,-49 31-53,-1 0 1,1-1-1,-1 0 0,1 0 0,-2-1 0,1 0 0,-1 0 0,0 0 0,0-1 0,-1 1 1,0-1-1,-1 0 0,0 0 0,0-1 0,3-14 0,-5 15-23,0 1 0,-1-1 1,0 0-1,-1 0 0,0 1 0,0-1 0,0 0 1,-1 1-1,0-1 0,0 1 0,-1 0 0,0 0 1,-1 0-1,1 0 0,-1 0 0,-1 1 0,-9-12 1,-1 2-106,0 1 0,-2 0 0,0 1 1,0 1-1,-2 1 0,1 0 0,-2 1 1,1 2-1,-28-11 0,-10 0-416,0 3 0,-71-13 1,-196-10-330,142 32 351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18444,'0'-1'97,"0"1"0,0-1 0,1 1 0,-1 0-1,0-1 1,0 1 0,1-1 0,-1 1 0,0 0 0,1-1 0,-1 1 0,0 0 0,1-1-1,-1 1 1,0 0 0,1 0 0,-1-1 0,1 1 0,-1 0 0,1 0 0,-1 0 0,1 0-1,-1 0 1,0-1 0,1 1 0,-1 0 0,2 0 0,18-2 400,-16 2-190,140-4 3995,-117 5-3978,-1 1 0,0 1-1,39 10 1,-62-12-300,0 0 0,0 0 0,0 0 0,0 0 0,0 0 0,0 1 0,0 0 0,0-1 0,0 1 0,4 4 0,-7-5-22,1 0 1,-1 0 0,1 0 0,-1 0-1,1 0 1,-1 0 0,0 0 0,1 0-1,-1 0 1,0 0 0,0 0 0,0 0-1,1 0 1,-1 0 0,0 0 0,-1 0-1,1 0 1,0 0 0,0 0 0,0 0-1,-1 1 1,1-1 0,0 0 0,-1 0-1,1-1 1,-1 1 0,1 0 0,-1 0-1,0 0 1,1 0 0,-1 0 0,0 0-1,0-1 1,-1 2 0,-9 9 10,-1-1-1,0 0 1,-1-1 0,-24 14 0,0-1 11,11-6-8,9-5-1,-1 1 0,-18 16 0,32-25-12,1 0 0,-1 1 0,1-1 0,0 1 0,0-1 0,1 1 0,-1 0-1,1 0 1,0 0 0,0 0 0,0 1 0,0-1 0,1 1 0,0-1 0,-2 7 0,3-9-16,0-1 1,1 0-1,-1 1 1,0-1-1,0 0 1,1 1-1,-1-1 0,1 0 1,-1 1-1,1-1 1,-1 0-1,1 0 1,0 1-1,0-1 0,0 0 1,-1 0-1,1 0 1,0 0-1,0 0 1,0 0-1,1-1 0,-1 1 1,0 0-1,0 0 1,0-1-1,1 1 1,-1-1-1,0 1 0,0-1 1,1 1-1,2-1 1,4 2-224,-1-1 1,1 0 0,0 0-1,11-1 1,3-2 82,-1 0 0,0-2 0,-1 0 0,1-2 0,30-12 0,9-4-339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 17684,'-20'3'767,"0"0"0,0 1 0,-30 11 0,42-12-528,1 0-1,-1 0 0,0 1 0,1 0 1,-1 1-1,1-1 0,0 2 1,1-1-1,-1 1 0,1-1 0,-5 8 1,9-11-201,1-1 0,0 1 0,-1 0 0,1-1 0,0 1 0,0 0 0,0 0 0,0 0 0,1 0 1,-1 0-1,1 0 0,-1 0 0,1 0 0,-1 0 0,1 0 0,0 0 0,0 0 0,0 0 0,0 1 0,1-1 1,-1 0-1,0 0 0,1 0 0,0 0 0,-1 0 0,1 0 0,0 0 0,0-1 0,0 1 0,0 0 0,0 0 0,1-1 1,-1 1-1,0 0 0,1-1 0,-1 0 0,3 2 0,2 2 16,1-1 0,0 0 0,0 0 0,0 0 0,0-1-1,0-1 1,1 1 0,13 2 0,2-1 51,0-2 1,0 0-1,1-1 0,-1-2 0,0 0 1,41-8-1,-34 3 77,0-2-1,-1-1 1,0-1 0,46-24 0,-69 31-131,0 0 0,-1-1 0,1 0 0,-1 0 0,1-1 0,-1 0 0,0 0 0,7-9 0,-11 13-53,0-1 0,-1 1 0,1 0 0,0 0-1,0-1 1,-1 1 0,1-1 0,-1 1-1,0-1 1,1 1 0,-1-1 0,0 1-1,0-1 1,1 1 0,-1-1 0,-1 1 0,1-1-1,0 1 1,0-1 0,0 1 0,-1-1-1,1 1 1,-1-1 0,1 1 0,-1 0-1,0-1 1,1 1 0,-1 0 0,0-1-1,0 1 1,0 0 0,0 0 0,0 0 0,0 0-1,0 0 1,-1 0 0,1 0 0,0 0-1,0 0 1,-1 1 0,1-1 0,-1 1-1,-1-1 1,-8-4-195,0 0 0,0 1 0,-1 0 0,0 1 0,0 1-1,0 0 1,0 0 0,0 1 0,0 1 0,-20 2 0,-8 5-309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 18420,'0'-7'2048,"-1"16"-1760,-2 9 649,0 8-129,0 13-264,1 5-128,0 8-208,2-1-8,0-1-8,2-2-40,3-10-256,2-5-208,3-20-592,3-10-248,3-23 904,0-10-225,3-14-191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16339,'-6'17'1537,"-3"11"-945,-1 3-176,2 9 568,2 5-168,3 4-159,3-1-201,4-5-400,5-1-240,0-11-441,-1-2-255,-2-13 1048,-5-13-432,-3-2-184,-7-11-48</inkml:trace>
  <inkml:trace contextRef="#ctx0" brushRef="#br0" timeOffset="1">6 214 16043,'-4'-3'1825,"2"2"-1217,4-1-224,5 2 920,7 2-424,6-2-191,5 0-441,3-2-312,8 1-616,1-1-161,2-2 665,1 0-200,0-4-152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16556,'0'2'137,"-1"-1"0,1 0 1,0 0-1,0 1 1,0-1-1,0 0 0,0 0 1,0 1-1,1-1 1,-1 0-1,0 0 0,1 1 1,-1-1-1,1 0 1,0 1-1,-1-2-84,1 1 0,-1-1 0,0 0 0,1 0 0,-1 0 0,0 1 0,1-1 0,-1 0-1,1 0 1,-1 0 0,0 0 0,1 0 0,-1 0 0,1 0 0,-1 0 0,0 0 0,1 0 0,-1 0 0,1 0 0,-1 0 0,0 0 0,1 0 0,-1 0 0,1-1-1,-1 1 1,0 0 0,1 0 0,-1 0 0,1-1 0,4-3 338,1 0 0,-1-1 0,0 1-1,6-7 1,-4 4-35,34-39 493,-1-1 0,35-57 0,-72 100-843,-3 3-5,1 0 0,-1-1 0,1 1-1,0 0 1,0 0 0,0 0-1,0 0 1,-1 0 0,1 0 0,0 0-1,1 0 1,-1 0 0,0 0-1,2-1 1,-2 3-5,-1 0 0,0-1 0,0 1 0,1 0 0,-1 0 0,0 0 0,0-1 0,0 1 0,0 0 0,0 0 0,0 0 0,0 0 0,0-1 0,0 1 0,-1 0 0,1 0 0,0 0 0,0-1 0,-1 2 0,-6 26-29,5-23 19,-8 33-537,1 0-1,-6 68 0,16-79 314,3-9-57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6:5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21061,'-10'14'1872,"3"2"-1480,3 0-240,-2-1 456,6-3-2776,1-5 2160,8-6-384,2-2-281</inkml:trace>
  <inkml:trace contextRef="#ctx0" brushRef="#br0" timeOffset="1">12 316 18404,'-8'24'2192,"5"-8"-1463,3-11 1231,6-11-1976,2-6 512,5-15-384,3-3-216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13 799 14483,'-12'15'1591,"63"-65"2915,23-28-2807,84-116 0,43-104-608,-147 197-794,-16 30-95,-47 89-195,1 0 0,1 1 0,0 0-1,2 1 1,0 0 0,1 0 0,1 0 0,0 26-1,3-42-6,0 1 0,0-1-1,0 1 1,1-1-1,0 1 1,0-1-1,0 1 1,0-1-1,1 0 1,0 0-1,3 6 1,-4-8 0,0 0 0,1-1 0,-1 1 0,1-1 1,-1 1-1,1-1 0,-1 0 0,1 0 1,0 0-1,0 0 0,-1 0 0,1 0 0,0 0 1,0 0-1,0-1 0,0 1 0,0-1 0,0 1 1,0-1-1,0 0 0,0 0 0,0 0 0,0 0 1,0 0-1,0 0 0,0-1 0,3 0 0,4-2 6,0 0-1,0 0 0,-1-1 0,0 0 1,1 0-1,-2-1 0,1 0 0,7-7 1,58-54 42,-61 54-28,84-94 109,-36 36-49,-56 68-49,-6 11-25,-10 18-16,10-24 12,-8 19 5,1 1 0,0-1 0,-6 33 0,13-47-124,0 1 0,1 0 0,0 0 0,1-1 0,-1 1 0,2 0 0,-1 0 0,1-1 0,0 1 0,1 0 0,0-1 1,5 14-1,-5-19 53,-1-1 0,1 1 0,-1 0 0,1-1 0,0 1-1,0-1 1,0 1 0,1-1 0,-1 0 0,0 0 0,1 0 0,-1 0 0,1-1 0,0 1 0,0-1 0,0 1 0,-1-1 0,1 0 0,0 0 0,0 0 0,1-1 0,-1 1 0,0-1 0,0 0 0,0 1 0,0-1 0,0-1 0,1 1 0,-1 0 0,0-1 0,5-1 0,44-15-597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 18052,'0'0'42,"0"0"0,0 0 0,0 0 0,0 0 0,0 0 0,-1 0 0,1 0 0,0-1 0,0 1 0,0 0 0,0 0 0,0 0 1,0 0-1,0 0 0,0 0 0,0 0 0,0 0 0,0 0 0,0 0 0,-1 0 0,1-1 0,0 1 0,0 0 0,0 0 0,0 0 0,0 0 0,0 0 0,0 0 0,0 0 0,0-1 1,0 1-1,0 0 0,0 0 0,0 0 0,0 0 0,0 0 0,0 0 0,0 0 0,0 0 0,0-1 0,1 1 0,-1 0 0,0 0 0,0 0 0,0 0 0,0 0 0,0 0 0,0 0 0,0 0 1,0 0-1,0 0 0,0-1 0,0 1 0,0 0 0,1 0 0,-1 0 0,0 0 0,11-3 1131,13 0 103,-4 2-1093,-1 1 0,0 1 0,0 0 0,0 2 0,0 0 0,0 1 0,24 9 0,-42-13-181,1 1 1,-1-1-1,1 1 0,-1 0 1,0-1-1,1 1 1,-1 0-1,0 0 0,1 0 1,-1 0-1,0 0 1,0 0-1,0 1 0,0-1 1,0 0-1,0 0 1,1 3-1,-2-3 3,1 0 0,-1 1 0,0-1 0,0 0-1,0 0 1,0 0 0,0 0 0,0 0 0,-1 1 0,1-1 0,0 0-1,0 0 1,-1 0 0,1 0 0,-1 0 0,1 0 0,-1 0 0,0 0 0,0 1-1,-5 5 49,-1 0-1,1 0 0,-1 0 0,-16 10 0,3-1 59,10-7-73,-87 88 432,84-82-500,0 1 0,1 0 1,1 1-1,-16 30 0,25-38-620,7-8 663,9-12 210,-3-8-383,3-7-40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1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2 743 14275,'0'0'64,"-1"1"1,1-1-1,0 1 1,0-1-1,0 1 1,0-1-1,0 1 1,-1-1-1,1 1 0,0-1 1,0 1-1,0-1 1,1 1-1,-1-1 1,0 1-1,0-1 0,0 1 1,0-1-1,0 1 1,0-1-1,1 1 1,-1-1-1,0 1 0,1-1 1,-1 1-1,0-1 1,0 0-1,1 1 1,-1-1-1,1 0 0,-1 1 1,0-1-1,1 0 1,-1 1-1,1-1 1,-1 0-1,1 0 1,-1 1-1,1-1 0,-1 0 1,1 0-1,-1 0 1,1 0-1,-1 0 1,1 0-1,-1 0 0,1 0 1,-1 0-1,1 0 1,-1 0-1,1 0 1,-1 0-1,1 0 0,-1 0 1,1-1-1,-1 1 1,1 0-1,-1 0 1,1 0-1,-1-1 0,1 1 1,36-23 1484,-31 18-1258,28-21 692,-1-1 0,45-49 0,49-71 371,-115 132-1240,72-91 669,78-131 1,-149 216-703,15-27 95,-53 84-221,11-13 39,0 1 0,2 0 0,1 0 0,1 2 0,-10 35 0,20-59 3,-1 0 1,1 0 0,-1 0 0,1-1-1,0 1 1,0 0 0,0 0 0,0 0 0,0 0-1,0-1 1,1 1 0,-1 0 0,1 0-1,-1-1 1,1 1 0,-1 0 0,1-1 0,0 1-1,0 0 1,2 1 0,-2-2 0,0 0 0,1 0 1,-1 0-1,0 0 1,1 0-1,-1-1 0,1 1 1,0-1-1,-1 1 0,1-1 1,-1 0-1,1 0 0,0 1 1,-1-1-1,1 0 0,0 0 1,-1-1-1,3 1 0,5-2-4,0 0 0,0-1 0,0 0 0,0 0 0,-1-1-1,13-7 1,2-3 30,0-2-1,-2 0 0,0-1 1,-1-2-1,0 0 1,-2 0-1,0-2 0,-1 0 1,-2-1-1,14-25 1,-25 41 2,-3 5-16,0-1 0,0 1 0,-1-1 0,1 1 0,0 0 0,-1-1 1,1 0-1,0 1 0,-1-1 0,0 1 0,1-1 0,-1 0 0,0 1 0,0-1 1,0-1-1,-1 3 2,-1 1 0,1-1 0,-1 1 0,1-1 0,0 1 0,0 0 0,-1 0 1,1 0-1,0 0 0,0 0 0,-2 2 0,-8 9-65,1 1 0,0 0-1,1 0 1,0 1 0,1 1 0,1-1-1,0 1 1,1 1 0,0-1 0,2 1-1,-5 24 1,8-37-94,1 1-1,0 0 0,-1 0 1,1 0-1,1 0 0,-1 0 1,1-1-1,-1 1 0,1 0 1,3 7-1,-3-10 101,-1 0 0,1 1 1,0-1-1,0 1 0,0-1 0,1 0 1,-1 0-1,0 1 0,0-1 0,1 0 0,-1 0 1,1 0-1,-1-1 0,1 1 0,-1 0 1,1-1-1,-1 1 0,1 0 0,0-1 0,-1 0 1,1 1-1,0-1 0,-1 0 0,1 0 0,0 0 1,2 0-1,27-2-617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36 15475,'-3'4'268,"-15"17"989,-22 32 0,36-46-1049,0-1 1,1 1 0,0 0 0,0-1 0,0 1 0,1 1-1,0-1 1,0 0 0,0 0 0,0 10 0,2-16-171,0 1 1,0 0-1,0-1 1,0 1-1,1 0 1,-1-1-1,0 1 0,1 0 1,-1-1-1,1 1 1,-1-1-1,1 1 1,0-1-1,0 1 1,0-1-1,-1 1 1,1-1-1,1 0 1,-1 1-1,0-1 1,2 2-1,-1-2-13,1 0 0,-1 0 0,1 0 0,-1 0 0,1 0 0,-1 0 0,1-1 0,0 1 1,-1-1-1,1 1 0,0-1 0,3-1 0,3 1 11,-1-1 1,1-1 0,-1 1 0,0-2-1,1 1 1,-1-1 0,13-6-1,-2-2 200,-1-1 0,34-26-1,-45 32-134,0 0 0,-1-1-1,0 1 1,0-1 0,-1-1-1,1 1 1,-1-1 0,-1 0-1,7-15 1,-10 20-84,-1 1 0,1 0 0,-1 0 0,1 0 0,-1-1 0,0 1 0,0 0 0,0 0 0,0 0 0,0-1 0,-1 1 0,1 0 0,-1 0 1,0 0-1,1 0 0,-1-1 0,0 1 0,0 0 0,0 1 0,0-1 0,-1 0 0,1 0 0,0 0 0,-1 1 0,1-1 0,-1 1 0,0-1 0,1 1 0,-1-1 0,0 1 0,0 0 0,0 0 0,0 0 0,0 0 0,0 0 0,-3 0 0,2 0-171,-1-1 0,0 1-1,0 0 1,0 0 0,0 1-1,0-1 1,-1 1 0,1 0-1,0 0 1,0 0 0,0 1-1,0-1 1,0 1 0,0 0-1,0 0 1,0 1 0,0-1-1,0 1 1,-4 2 0,8-4 125,0 0 1,-1 1 0,1-1-1,0 0 1,-1 0 0,1 0 0,0 0-1,0 1 1,-1-1 0,1 0 0,0 0-1,0 1 1,0-1 0,-1 0-1,1 1 1,0-1 0,0 0 0,0 0-1,0 1 1,-1-1 0,1 0 0,0 1-1,0-1 1,0 0 0,0 1-1,0-1 1,0 0 0,0 1 0,0-1-1,0 0 1,0 1 0,0-1 0,0 0-1,0 1 1,1-1 0,-1 0-1,0 1 1,0-1 0,0 1 0,9 5-690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2:2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0 221 7186,'44'-2'-1104,"62"5"0,-33-1 34,466-4 1082,174 4 4502,-14 33-4029,213 5-511,-93-29 438,1-28 921,551-17-214,-111 9-1147,-807 15-25,287-22 7,-155 6 151,-32 21 33,165-8-505,-331-12 226,529-21 430,-871 45-262,306-8 57,0-21 278,-264 15-153,57-6 278,-141 21-504,-1-1 0,1 1 0,0 0 0,-1 0 0,1 0 0,0 1 0,-1-1 0,1 1 0,0-1 0,-1 1 0,1 0 0,-1 0 0,1 0 0,-1 0 0,1 0 0,-1 1 0,0-1 0,0 1 0,1 0 0,-1-1 0,0 1 0,-1 0 0,1 0 0,0 0 0,-1 1 0,4 3 0,0 10-80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37 16964,'-18'0'1944,"3"0"-1024,5 0 1337,16 0-1009,13 0-432,5-2-232,9 1-232,3-2-184,6-2-408,1 1-336,-3-2-432,-5 1 824,-7-1-160,-10 2-136</inkml:trace>
  <inkml:trace contextRef="#ctx0" brushRef="#br0" timeOffset="1">9 77 16892,'0'5'1464,"14"0"-960,6-4-200,11-1 664,6 0-264,12-3-295,4-1-185,7-2-769,3-1 1178,-4-2-633,-2 1-40,0-1-16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16892,'27'0'1450,"-12"-1"-892,0 1-1,0 0 1,0 1 0,-1 1-1,19 4 1,-29-5-507,0 1 0,-1-1 0,1 1 0,-1-1 1,1 1-1,-1 0 0,0 0 0,0 1 0,0-1 0,0 1 0,0-1 0,0 1 0,-1 0 1,1 0-1,-1 0 0,0 0 0,0 1 0,0-1 0,0 1 0,-1-1 0,1 1 0,-1-1 1,0 1-1,0 0 0,1 6 0,-2-3-10,0 0-1,0 1 1,0-1 0,-1 0 0,0 0-1,0 1 1,-1-1 0,0 0 0,0 0-1,-1 0 1,-5 11 0,-7 10 188,-27 36-1,24-36-54,16-26-176,-3 5 51,0 1 0,1-1-1,0 1 1,0-1-1,-4 17 1,7-23-65,1 1 1,0-1-1,0 0 0,0 1 1,0-1-1,0 0 1,0 1-1,0-1 0,0 0 1,0 1-1,1-1 0,-1 0 1,0 0-1,1 1 0,-1-1 1,1 0-1,0 0 1,0 2-1,1-2-58,-1 1 1,1-1-1,0 0 1,-1 0-1,1 0 0,0 0 1,0 0-1,-1 0 1,1 0-1,0 0 1,0-1-1,0 1 1,0-1-1,0 0 0,4 1 1,7-1-198,-1 0 0,1 0 0,-1-1 0,1-1 0,-1 0 0,19-7 0,13-3-365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172 101 17012,'-14'3'523,"0"2"1,0 0-1,1 1 1,0 0 0,-22 14-1,29-16-363,1 0-1,0 1 0,0-1 1,0 1-1,0 0 1,1 0-1,-1 0 1,1 1-1,1-1 1,-1 1-1,1 0 0,0 0 1,0 1-1,-2 7 1,4-11-119,1 0 1,-1 0 0,0 0-1,1 0 1,0 0-1,0 0 1,0 0 0,0 0-1,0-1 1,1 1-1,-1 0 1,1 0 0,0 0-1,0 0 1,0 0-1,0-1 1,0 1 0,0-1-1,3 4 1,-1-2-15,0-1 1,0 0-1,1 0 0,-1 0 1,1 0-1,-1-1 1,1 1-1,0-1 1,0 0-1,0 0 0,7 2 1,1-1-13,1 0 0,0 0 1,0-1-1,0-1 0,0 0 0,0 0 1,25-4-1,-25 1 8,1-1 0,-1 0 0,1-1 0,-1 0 0,0-2 0,-1 1 0,1-1 0,-1-1 0,0 0 0,14-12 0,-22 15-34,1 1 0,-1-1-1,0 0 1,0 0 0,-1 0 0,1-1 0,-1 1 0,0-1 0,0 0 0,-1 0 0,1 0-1,-1 0 1,0 0 0,0-1 0,-1 1 0,0-1 0,0 1 0,0-1 0,0 1-1,-1-1 1,0 0 0,0 1 0,-1-1 0,0 1 0,0-1 0,0 1 0,0-1 0,-3-4-1,-1 0 50,0 1 0,-1 0-1,0 0 1,-1 0 0,0 1-1,0 0 1,-1 0 0,0 1-1,0 0 1,-1 1 0,-11-8 0,-8-4-76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3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1 329 18876,'0'0'98,"1"0"1,-1 1-1,1-1 1,0 0-1,-1 0 1,1 0-1,-1 0 1,1 0-1,0 0 1,-1 0-1,1 0 0,-1 0 1,1 0-1,0 0 1,-1 0-1,1 0 1,-1-1-1,1 1 1,-1 0-1,1 0 1,-1-1-1,1 1 0,0 0 1,-1-1-1,0 1 1,1 0-1,0-1 1,12-16-140,-10 12 387,118-181 2813,-50 72-2202,-71 114-951,0 0 0,0 0 1,0 0-1,0 0 0,0 0 1,0-1-1,0 1 0,0 0 1,0 0-1,0 0 0,0 0 1,0 0-1,0-1 0,1 1 1,-1 0-1,0 0 0,0 0 1,0 0-1,0 0 0,0 0 1,0-1-1,0 1 1,0 0-1,0 0 0,0 0 1,0 0-1,1 0 0,-1 0 1,0 0-1,0 0 0,0 0 1,0 0-1,0 0 0,0-1 1,1 1-1,-1 0 0,0 0 1,0 0-1,0 0 0,0 0 1,0 0-1,1 0 0,-1 0 1,0 0-1,0 0 0,0 0 1,0 0-1,0 0 0,0 0 1,1 1-1,-1-1 1,0 0-1,0 0 0,0 0 1,0 0-1,0 0 0,0 12 161,-10 33-128,4-22-2,2-1-50,-5 18-228,3 0 0,1 1 0,0 50 0,5-88 76,0 0 0,0 1-1,1-1 1,0 1 0,-1-1-1,1 0 1,1 0 0,-1 0-1,2 4 1,-3-7 133,0 1 1,0-1-1,1 0 1,-1 1-1,0-1 0,0 0 1,1 0-1,-1 1 1,0-1-1,1 0 0,-1 0 1,0 0-1,0 1 1,1-1-1,-1 0 0,0 0 1,1 0-1,-1 0 0,1 0 1,-1 1-1,0-1 1,1 0-1,-1 0 0,0 0 1,1 0-1,-1 0 1,1 0-1,-1 0 0,1-1 1,0 1-12,0-1 1,0 0 0,0 0 0,0 1-1,0-1 1,0 0 0,0 0-1,0 0 1,0 0 0,0-1-1,-1 1 1,1 0 0,0-2-1,12-27-679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 17380,'0'0'62,"0"0"0,0-1 0,-1 1 1,1 0-1,0 0 0,0 0 0,0 0 1,0-1-1,0 1 0,1 0 0,-1 0 1,0 0-1,0 0 0,0 0 0,0-1 0,0 1 1,0 0-1,0 0 0,0 0 0,0 0 1,0 0-1,0-1 0,0 1 0,1 0 1,-1 0-1,0 0 0,0 0 0,0 0 1,0 0-1,0 0 0,0-1 0,1 1 0,-1 0 1,0 0-1,0 0 0,0 0 0,0 0 1,0 0-1,1 0 0,-1 0 0,0 0 1,0 0-1,0 0 0,0 0 0,1 0 1,-1 0-1,0 0 0,0 0 0,0 0 0,15 4 1781,15 11-481,-27-13-1292,4 2-35,0 0 0,0 1-1,0 1 1,-1-1-1,1 1 1,-1 0-1,0 0 1,-1 1-1,0-1 1,0 1 0,0 0-1,-1 1 1,0-1-1,-1 1 1,1 0-1,-1 0 1,-1 0 0,0 0-1,0 1 1,0-1-1,0 16 1,-1 1-41,-2 1 1,0 0 0,-2-1-1,0 1 1,-2-1 0,-8 25-1,-6 11-338,-2 0 0,-3-2 0,-44 79 0,34-80 76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0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17732,'0'-3'176,"1"1"1,0-1-1,0 0 1,0 1 0,0-1-1,0 1 1,0-1-1,0 1 1,1-1-1,-1 1 1,1 0 0,0 0-1,0 0 1,0 0-1,0 0 1,0 0-1,3-1 1,43-30 1182,-39 28-939,2-2-212,0 1 0,1 0 0,0 1 0,0 0 0,15-3 0,-24 7-184,0 0 0,0 1 1,0 0-1,0 0 0,0-1 1,0 2-1,0-1 0,0 0 0,0 1 1,0-1-1,0 1 0,4 1 1,-5-1-17,0 0 0,-1 0 0,1 0 0,0 1 0,-1-1 1,1 0-1,-1 1 0,0-1 0,0 1 0,1-1 0,-1 1 0,0 0 1,0 0-1,0-1 0,-1 1 0,1 0 0,0 0 0,-1 0 0,1 0 1,-1 0-1,1 2 0,0 9 12,0 0 1,-1 0-1,0 0 0,-1 0 1,-1 0-1,0 0 1,-1 0-1,0-1 0,-9 24 1,-7 9 184,-30 53 0,42-85-140,-12 19 100,-14 28 166,31-55-281,-1 1-1,1 0 1,0 0 0,1 0 0,-1-1 0,1 2-1,1-1 1,-1 8 0,1-12-32,0-1-1,0 1 1,0 0-1,1-1 1,-1 1 0,1 0-1,-1-1 1,1 1-1,-1 0 1,1-1 0,0 1-1,0-1 1,0 1 0,0-1-1,0 0 1,0 1-1,0-1 1,1 0 0,-1 0-1,0 0 1,2 1 0,1 0-54,-1 0 1,1 0-1,-1-1 1,1 0-1,0 0 1,0 0-1,-1 0 1,1 0-1,5-1 1,0 1-137,1-1 0,-1-1 0,0 0 0,1 0 0,-1-1 0,0 0 0,12-4 0,7-8-97,-3-1-97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1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16668,'0'0'107,"0"0"1,1 0-1,-1-1 1,0 1 0,1 0-1,-1 0 1,1 0-1,-1 0 1,0 0 0,1 0-1,-1 0 1,0 0-1,1 1 1,-1-1 0,0 0-1,1 0 1,-1 0-1,0 0 1,1 0 0,-1 1-1,0-1 1,0 0-1,1 0 1,-1 0 0,0 1-1,1-1 1,-1 0-1,0 0 1,0 1 0,1-1-1,13 14 1111,-9-8-776,5 3-270,0 2-1,-1 0 0,0 0 1,-1 0-1,0 1 0,-1 1 1,0-1-1,-1 1 0,0 0 1,-1 0-1,3 17 0,-4-10-10,0 0 0,-2 0 1,-1 0-1,0 0 0,-1 0 0,-1 1 0,-5 20 0,-1-2-77,-2-1-1,-25 69 1,-41 60-1142,1-34 523,43-90 178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25261,'64'-74'174,"-21"11"-108,-24 34 9,38-45 0,-47 69-42,-5 10-16,-4 15-7,-13 78 61,7-72-364,1 1 1,2 0-1,1 46 1,2-71 153,-1 0 0,0 1-1,1-1 1,-1 0 0,1 0 0,0 0 0,-1 0 0,1 1-1,0-1 1,1 0 0,1 2 0,-3-3 85,1 0-1,0-1 1,0 1-1,-1 0 1,1 0 0,0-1-1,0 1 1,0-1 0,0 1-1,0-1 1,0 1-1,0-1 1,0 1 0,0-1-1,0 0 1,1 0 0,-1 1-1,0-1 1,0 0-1,0 0 1,0 0 0,2-1-1,12-4-680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 13707,'-1'-8'4358,"-1"19"-2017,-1 19-814,-15 342 821,23-376-1702,4-11-672,1-6 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17748,'15'7'2232,"-1"-6"-1336,7 1-295,5-2 1031,9 0-520,2 0-128,6-2-295,-2-1-185,-2 1-440,-2 0-232,-5 2-449,-8 0-223,-6 0-544,-7 0-64,-11 3 880,-4 0-313,-9 1-119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2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 31 14427,'0'-1'222,"0"-1"0,-1 0-1,1 0 1,0 0 0,0 0-1,-1 0 1,1 1 0,-1-1 0,0 0-1,1 0 1,-1 1 0,0-1-1,0 0 1,0 1 0,-2-3 0,3 28 1921,1 35-1761,-3-1 0,-10 61 0,4-48-205,-39 381 496,-17 171-230,35-327-304,-19 248-7,46-521-224,0 5-645,1 0 1,4 48 0,0-63-1481,-4-30 793,-4-8 357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16083,'9'7'2177,"2"-3"-1241,11-2-280,4-1 1081,5-4-553,7 2-128,0-5-456,2 3-448,-4 2-968,-3-1 808,-6 2-256,-5-4-72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45 21477,'0'-2'121,"0"0"1,-1 1-1,1-1 1,-1 0-1,1 1 0,-1-1 1,1 0-1,-1 1 1,0-1-1,0 1 1,0-1-1,0 1 1,0-1-1,0 1 1,-1 0-1,1-1 1,0 1-1,-3-2 1,1 1 21,0 1 0,0-1 1,-1 1-1,1-1 0,0 1 1,-1 0-1,1 0 0,-8 0 1,4 0-23,-1 1 1,0 0 0,0 0 0,0 1 0,1 0-1,-1 0 1,0 1 0,-8 2 0,10-1-97,-1 0-1,1 1 1,0-1 0,1 1 0,-1 0-1,1 1 1,-1-1 0,1 1-1,0 0 1,-6 9 0,8-10-19,1-1 1,0 1-1,-1-1 1,1 1-1,0 0 1,1 0 0,-1 0-1,1 0 1,0 0-1,0 1 1,0-1-1,0 0 1,1 0-1,0 1 1,0-1-1,0 0 1,0 1-1,1 4 1,0-7-4,0 0 1,-1 0-1,1 0 0,0 0 1,0-1-1,0 1 0,0 0 1,0-1-1,0 1 0,1 0 1,-1-1-1,0 0 0,1 1 1,0-1-1,-1 0 0,1 1 0,0-1 1,-1 0-1,1 0 0,0-1 1,0 1-1,0 0 0,0-1 1,0 1-1,0-1 0,0 1 1,0-1-1,0 0 0,0 0 1,0 0-1,0 0 0,0 0 1,3-1-1,4 0 4,1-1 1,-1 0-1,0-1 1,1 0-1,14-7 0,5-6 7,-1-1 0,0-1 0,-1-2 0,26-24 0,-36 32-87,-17 12 70,0 0 1,0 0-1,0 0 0,0 0 0,0 0 0,1 0 0,-1 0 0,0 0 0,0 0 0,0 0 0,0 0 0,0-1 0,1 1 0,-1 0 0,0 0 0,0 0 0,0 0 0,0 0 0,1 0 0,-1 1 0,0-1 0,0 0 0,0 0 0,0 0 0,0 0 0,1 0 0,-1 0 1,0 0-1,0 0 0,0 0 0,0 0 0,0 0 0,1 0 0,-1 1 0,0-1 0,0 0 0,0 0 0,0 0 0,0 0 0,0 0 0,0 1 0,0-1 0,0 0 0,1 0 0,-7 27-225,2-15 224,-3 10-31,2 0-1,0 0 1,1 1-1,1 0 1,1 39-1,3-53 40,-1 0 0,1-1 0,1 1 0,0 0 0,0-1 0,1 1 0,0-1 0,0 0 0,1 0 0,0 0 0,0 0 0,1-1 0,0 0 0,0 0 0,1 0 0,0 0 0,13 10 0,-6-7 1,-10-9-1,0 1-1,0 0 1,0 0-1,-1 0 1,1 0-1,-1 1 1,1-1-1,-1 0 1,0 1-1,0 0 0,0 0 1,0-1-1,-1 1 1,2 4-1,-3-6-2,0 1-1,0-1 0,0 0 1,0 1-1,-1-1 1,1 1-1,0-1 0,-1 0 1,1 1-1,-1-1 0,0 0 1,1 0-1,-1 1 1,0-1-1,0 0 0,0 0 1,0 0-1,0 0 1,0 0-1,0 0 0,-2 1 1,-26 18 33,12-11 73,-1-1 1,1-1-1,-31 9 1,39-13-58,0-1 0,-1 0-1,1-1 1,-1 0 0,1 0 0,-1-1 0,1-1 0,-1 1-1,-11-3 1,20 2-96,-1 1 0,1-1 1,-1 1-1,1-1 0,-1 1 0,1-1 0,-1 0 0,1 0 0,-1 0 0,1 0 0,0 0 1,0 0-1,-1 0 0,1 0 0,0-1 0,0 1 0,0 0 0,0-1 0,-1-2 1,1 2-2,1-1 1,-1 1 0,0-1 0,1 1 0,0-1 0,-1 0-1,1 1 1,0-1 0,1 0 0,-1 1 0,0-1 0,1-2 0,7-22-339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17860,'16'1'1712,"7"-8"-1080,6-6-248,11-2 729,4 0-241,9 2-360,0 3-192,-2 6-648,-8-2-312,-9 6-825,-8 5 1177,-15 3-256,-5 4-200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15267,'-8'7'1761,"8"0"-985,7 0-304,8 0 1352,10 2-743,9-5-409,9 4-216,6-4-648,1-3-344,5-2-489,-5-3-239,-6-6 880,-4-9-296,-7-3-288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14747,'8'4'1560,"4"4"-1047,-1 3-105,4 3 648,-1 5-312,2 1 24,-5 7-72,1 2-47,-7 5-105,-6 1-48,-6 5-112,-5-3-48,-8 2-104,-1-3-272,-5-5-504,-3-5 544,5-3-128,1-2-88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239 273 6065,'1'-4'957,"0"0"0,0 0-1,-1 0 1,1 0 0,-1 0 0,0 0-1,0-1 1,0 1 0,-1-6 0,0 9-672,1-1 0,-1 1 0,0-1 0,0 1 0,0-1 0,0 1 0,0 0 0,0-1 0,0 1 0,0 0 0,0 0 0,-1 0 0,1 0 0,0 0 0,-1 0 0,1 0 0,-1 0 0,1 1 0,-1-1 0,0 0 0,1 1 0,-1 0 0,0-1 0,1 1 0,-1 0 0,-2 0 0,-4-1-123,1 0 0,0 1 0,-1 1 1,1-1-1,-1 1 0,1 0 0,0 1 0,0 0 1,0 0-1,0 1 0,0-1 0,0 1 1,0 1-1,1-1 0,-9 8 0,7-6-128,1 1-1,0 0 0,1 0 1,0 1-1,0 0 0,0 0 0,1 0 1,0 1-1,0 0 0,1 0 1,0 0-1,-4 11 0,7-15-30,-1 0 0,2 0 0,-1 0 0,0 1 0,1-1 0,0 0 0,0 0 0,0 0 0,0 1 0,1 3 0,0-7-4,-1 1 1,0-1-1,1 1 0,-1-1 1,1 0-1,0 0 1,-1 1-1,1-1 1,0 0-1,0 0 0,0 0 1,0 0-1,0 1 1,0-2-1,0 1 0,0 0 1,0 0-1,0 0 1,1 0-1,-1-1 1,0 1-1,0 0 0,1-1 1,-1 0-1,1 1 1,-1-1-1,0 0 1,1 1-1,-1-1 0,1 0 1,-1 0-1,3 0 1,2-1 1,0 0 0,0-1-1,1 1 1,-1-1 0,0 0 0,0 0 0,-1-1 0,1 0 0,0 0 0,-1-1 0,10-7 0,6-6 10,26-28 0,-46 43-11,24-24 34,-2-1 1,-1-2-1,-1 0 0,-2-2 1,-1 0-1,-1-1 0,24-63 1,-39 82 10,-10 19 3,-10 21-7,8-7-26,0 1-1,2-1 1,-9 34 0,14-42-86,0 1 0,1-1 1,0 0-1,1 1 0,1-1 1,0 1-1,3 24 1,-2-34 24,-1-1 0,1 1 0,-1 0 0,1 0 0,0-1 1,0 1-1,0 0 0,1-1 0,-1 1 0,1-1 0,-1 0 1,1 1-1,0-1 0,0 0 0,0 0 0,0 0 0,0 0 1,0 0-1,1-1 0,-1 1 0,0-1 0,1 1 1,-1-1-1,1 0 0,0 0 0,-1 0 0,1 0 0,0-1 1,0 1-1,0-1 0,-1 0 0,1 1 0,0-1 0,0 0 1,0-1-1,0 1 0,0-1 0,-1 1 0,1-1 0,4-1 1,31-15-360,3-7-116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141 219 18100,'-35'36'1845,"21"-23"-1366,1 1 0,0 0 0,2 0 0,-1 1 0,2 1 0,-17 31 0,26-45-431,0-1-1,0 1 0,1 0 0,-1 0 0,1 0 0,-1 0 1,1 0-1,-1 0 0,1 0 0,0-1 0,0 1 1,0 0-1,0 0 0,1 0 0,-1 0 0,0 0 1,1 0-1,-1 0 0,1 0 0,0 0 0,1 1 1,-1-1-29,0-1 1,0 0 0,1 0-1,-1 0 1,1 0-1,-1 0 1,1 0 0,0 0-1,-1 0 1,1-1 0,0 1-1,-1-1 1,1 1 0,0-1-1,0 0 1,0 1-1,-1-1 1,4 0 0,3-1-22,1 1 1,-1-1 0,1-1-1,-1 0 1,0 0-1,0 0 1,0-1 0,11-5-1,-2-3-20,0-1 0,0 0 0,-2-1 0,1-1-1,-2 0 1,0-1 0,24-32 0,-31 41 18,-5 14 35,-8 29 103,1-7 25,5-28-139,0 1 1,0-1-1,0 0 1,0 1-1,0-1 1,1 0-1,-1 1 1,1-1-1,-1 0 1,1 0-1,0 0 1,0 1-1,0-1 1,0 0-1,2 2 1,-2-3-9,1 0 1,-1 0-1,0 0 1,0 0-1,1-1 1,-1 1-1,1 0 1,-1-1-1,1 1 1,-1-1 0,0 1-1,1-1 1,0 0-1,-1 0 1,1 0-1,-1 0 1,1 0-1,-1 0 1,1 0-1,-1 0 1,1-1-1,-1 1 1,1 0-1,-1-1 1,2 0-1,9-4 14,-1 0-1,-1-1 0,1 0 1,-1 0-1,0-1 0,12-11 0,-12 10-60,0 0-1,1 0 0,0 1 1,24-11-1,-34 18 31,-1 0-1,0 0 1,1-1-1,-1 1 1,0 0-1,1 0 1,-1 0-1,0 0 1,1 0-1,-1 0 1,0 0-1,1 0 1,-1 0-1,0 0 1,1 0-1,-1 0 1,0 0-1,1 0 1,-1 1-1,0-1 1,1 0-1,-1 0 1,0 0-1,1 0 1,-1 0-1,0 1 1,1-1-1,-1 0 1,0 0-1,0 1 1,1-1-1,-1 0 1,0 1-1,3 15-99,-7 24 16,3-33 63,0-6 26,1 1 0,0-1-1,0 1 1,-1-1-1,1 0 1,0 1-1,0-1 1,0 1 0,1-1-1,-1 0 1,0 1-1,1-1 1,-1 0 0,0 1-1,1-1 1,0 0-1,-1 1 1,1-1 0,0 0-1,1 2 1,-1-2 0,1-1 1,-1 1-1,0-1 1,1 1-1,-1-1 1,0 0-1,1 0 1,-1 0-1,0 1 1,1-1-1,-1-1 1,0 1-1,1 0 1,-1 0-1,0 0 1,1-1-1,-1 1 1,0-1-1,0 1 1,1-1-1,-1 1 1,1-2-1,16-7-111,0-1-1,-1-1 1,28-24 0,20-13-256,-56 46-132,-10 9 243,-12 19 130,8-17 81,3-4 50,0 0 0,0-1 1,1 1-1,-1 0 0,1 0 0,0 1 0,1-1 0,-1 0 0,1 10 0,0-13-2,1-1 0,-1 1 1,0-1-1,1 1 0,-1 0 0,1-1 0,-1 1 1,1-1-1,0 1 0,0-1 0,0 1 0,0-1 1,0 0-1,0 1 0,0-1 0,0 0 0,0 0 1,0 0-1,1 0 0,-1 0 0,1 0 0,-1 0 1,0 0-1,1-1 0,-1 1 0,1 0 0,0-1 1,-1 0-1,1 1 0,-1-1 0,1 0 0,0 0 1,-1 1-1,4-2 0,2 1-51,0 0 0,0-1 0,0 0-1,-1-1 1,1 1 0,0-1 0,0-1 0,-1 1 0,0-1 0,1 0-1,-1-1 1,7-5 0,9-6-571,36-37 0,-21 18-360,-34 34 803,-4 8 212,-4 13 317,3-15-209,1-5-122,1 0 0,0 0 0,-1 0-1,1 0 1,0 0 0,0-1 0,0 1 0,0 0 0,0 0-1,0 0 1,0 0 0,0 0 0,0 0 0,0 0 0,0 0-1,1 0 1,-1 0 0,0 0 0,1-1 0,-1 1 0,0 0-1,1 0 1,-1 0 0,1-1 0,0 1 0,-1 0 0,1 0-1,-1-1 1,1 1 0,0-1 0,0 1 0,-1 0 0,1-1-1,0 0 1,0 1 0,0-1 0,0 1 0,0-1 0,-1 0-1,1 0 1,0 1 0,0-1 0,0 0 0,0 0 0,0 0-1,0 0 1,0 0 0,0 0 0,0 0 0,0-1 0,0 1-1,-1 0 1,2-1 0,6 0 63,-1-1 0,1 0 0,-1-1 1,0 0-1,9-5 0,18-11 21,-1-1-1,-1-2 1,-1-1 0,-1-2 0,-1-1-1,-2-1 1,0-1 0,-2-1 0,28-43-1,-48 65-67,-4 6-31,0 0 0,0 0 0,0 0 0,0 0 0,0 0 1,-1-1-1,1 1 0,0 0 0,-1 0 0,1-1 0,-1 1 1,0 0-1,1 0 0,-1-1 0,0 1 0,0-1 0,1 1 1,-2-3-1,1 4-5,0 0-1,0 0 1,0-1 0,0 1 0,0 0 0,-1 0 0,1 0 0,0 0-1,0 0 1,0 0 0,-1-1 0,1 1 0,0 0 0,0 0 0,0 0-1,-1 0 1,1 0 0,0 0 0,0 0 0,-1 0 0,1 0-1,0 0 1,0 0 0,0 0 0,-1 0 0,1 0 0,0 0 0,0 0-1,-1 0 1,1 0 0,0 1 0,0-1 0,0 0 0,-1 0 0,1 0-1,0 0 1,0 0 0,0 1 0,0-1 0,-1 0 0,1 0-1,0 0 1,0 0 0,0 1 0,0-1 0,-9 9 38,1 0-15,1 1-1,1 0 1,-1 0 0,2 0-1,-1 1 1,2 0-1,-1 0 1,2 0 0,-1 1-1,1-1 1,1 1-1,0 0 1,1-1 0,0 1-1,1 0 1,0 0 0,1 0-1,0 0 1,1 0-1,0-1 1,5 13 0,53 112-33,-144-278-1841,25 45 929,57 94 945,0 0 0,1 0 0,-1 0-1,1-1 1,0 1 0,-2-5 0,3 7-4,0 0-1,0 1 1,0-1-1,0 0 1,0 1-1,1-1 1,-1 1 0,0-1-1,0 0 1,0 1-1,1-1 1,-1 0-1,0 1 1,1-1 0,-1 1-1,0-1 1,1 1-1,-1-1 1,1 1-1,-1-1 1,1 1 0,-1-1-1,1 1 1,-1 0-1,1-1 1,-1 1-1,1 0 1,-1-1 0,1 1-1,0 0 1,-1 0-1,1-1 1,0 1-1,-1 0 1,1 0 0,0 0-1,-1 0 1,2 0-1,18-1 325,0 0 0,1 1-1,32 5 1,-38-2-237,0-1 0,0-1 0,0-1 0,0 0 0,0-1 0,0 0 0,0-1 0,16-5 0,-19-1-66,-9-2 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 20292,'-8'10'1529,"8"-8"-1745,1-5-985,9-10 1585,2-4-256,0-2-416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32 149 19540,'3'9'1729,"-6"14"-1233,-6 1-216,2 8 1072,1-1-704,2 6-464,1-2-144,0-5-408,5-2-224,2-6-416,-1-6-192,-2-11 807,-2-6-287,0-13-168</inkml:trace>
  <inkml:trace contextRef="#ctx0" brushRef="#br0" timeOffset="1">59 36 17148,'9'-20'2208,"-6"8"-1304,1 8-424,0 4 2033,3 0-1289,6 7-1168,2-1-584,5 3-312,3-1 592,4 2-144,-1-4-160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7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98 400 16299,'-5'6'604,"0"0"-1,0-1 0,-1 1 1,0-1-1,0-1 0,-7 6 0,7-7-190,1 0 0,0 1 0,0 0 0,0 0 0,0 1 0,1-1 0,0 1 0,-7 10 0,10-15-399,1 1 1,0-1 0,0 0 0,0 0 0,0 1 0,0-1 0,0 0 0,-1 1 0,1-1 0,0 0 0,0 1 0,0-1-1,0 0 1,0 0 0,0 1 0,0-1 0,0 0 0,0 1 0,0-1 0,0 0 0,1 1 0,-1-1 0,0 0 0,0 0 0,0 1-1,0-1 1,0 0 0,1 0 0,-1 1 0,0-1 0,0 0 0,0 0 0,1 1 0,-1-1 0,15 5 6,24-4-478,-32-1 423,58-2-554,-41 0 277,-1 1 0,1 1 0,-1 1 0,1 1 0,44 11 0,-67-13 306,0 0 1,0 0 0,1 1 0,-1-1 0,0 0-1,0 1 1,0-1 0,0 1 0,0 0 0,0-1-1,0 1 1,0 0 0,0 0 0,-1-1-1,1 1 1,0 0 0,0 0 0,-1 0 0,1 0-1,0 1 1,-1-1 17,0 0 0,0 0 0,0 0 1,0-1-1,0 1 0,0 0 0,0 0 0,0 0 0,-1 0 0,1-1 0,0 1 0,-1 0 0,1 0 0,-1-1 1,1 1-1,0 0 0,-1-1 0,0 1 0,1 0 0,-1-1 0,0 1 0,-5 4 175,0 0-1,0-1 1,0 0 0,-13 6-1,3-1 130,-1-1-1,0-1 1,-1 0 0,0-2-1,1 0 1,-2-1-1,-20 3 1,37-7-382,1 0 0,-1 0 0,1 0 1,0 0-1,-1 0 0,1 0 0,-1-1 1,1 1-1,0 0 0,-1-1 0,1 1 1,0-1-1,-1 1 0,1-1 0,0 0 1,0 1-1,0-1 0,-1 0 0,1 0 0,-1-2 1,1 2-29,0-1-1,0 1 1,1-1 0,-1 1 0,1-1 0,0 0 0,-1 1 0,1-1-1,0 0 1,0 1 0,0-1 0,0 0 0,0 1 0,0-1 0,0 0-1,1 1 1,0-4 0,8-20-568,7-6-224</inkml:trace>
  <inkml:trace contextRef="#ctx0" brushRef="#br0" timeOffset="1">527 1 18788,'-1'19'643,"-1"0"0,-1 0 0,-6 20 0,-3 23 192,8-22-628,3 0 0,0 0-1,3 1 1,1-1-1,2 0 1,2 0-1,14 46 1,-16-54-1265,-5-32 1015,0 0 0,1 1 0,-1-1 0,0 0-1,0 1 1,-1-1 0,1 0 0,0 1 0,0-1 0,0 0-1,0 0 1,0 1 0,0-1 0,0 0 0,0 1 0,-1-1-1,1 0 1,0 0 0,0 1 0,0-1 0,-1 0 0,1 0-1,0 1 1,0-1 0,0 0 0,-1 0 0,1 0 0,0 1-1,-1-1 1,1 0 0,-1 0-56,0 0-1,0-1 1,0 1 0,0-1-1,0 1 1,0 0 0,0-1-1,0 1 1,0-1 0,0 0 0,0 1-1,1-1 1,-1 0 0,0 0-1,0-1 1,-80-88-3166,9-10 4133,68 94-594,1 1-1,0-1 0,0 0 0,0-1 1,0 1-1,-2-12 0,5 16-203,-1 1 0,1-1 0,0 1 0,0-1 0,0 1 0,1-1 0,-1 1-1,0-1 1,0 1 0,1-1 0,-1 1 0,1-1 0,-1 1 0,1 0 0,0-1 0,-1 1 0,1 0 0,0 0 0,0-1-1,0 1 1,0 0 0,0 0 0,0 0 0,0 0 0,1 0 0,-1 0 0,0 1 0,1-1 0,-1 0 0,0 0 0,1 1-1,-1-1 1,0 1 0,1 0 0,-1-1 0,4 1 0,13-4 250,0 2-1,35-1 1,20-2-131,-21-5-154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1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63 14163,'-3'-35'1421,"0"8"1026,2 52-740,6 160-226,1 304-793,-11-231-569,-2 453 136,15-477-142,39 236 0,-20-324-626,-27-156 286,-5-14 89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0 764 17764,'0'0'50,"0"0"-1,0 1 1,0-1 0,0 0-1,1 1 1,-1-1 0,0 0 0,0 0-1,0 1 1,0-1 0,0 0-1,0 1 1,1-1 0,-1 0 0,0 0-1,0 1 1,1-1 0,-1 0-1,0 0 1,0 1 0,1-1 0,-1 0-1,0 0 1,0 0 0,1 0-1,-1 0 1,0 1 0,1-1 0,-1 0-1,0 0 1,1 0 0,-1 0-1,0 0 1,1 0 0,-1 0 0,0 0-1,1 0 1,-1 0 0,0 0-1,1 0 1,-1 0 0,0 0 0,1-1-1,-1 1 1,0 0 0,0 0-1,1 0 1,-1 0 0,1-1 0,19-12 595,-16 10-417,60-46 1642,-1-2 0,78-84-1,-96 83-1315,-2-2 0,39-65 0,-67 94-443,-1-1 1,-1 0 0,-1 0 0,-1-1-1,-2-1 1,-1 0 0,8-45 0,-16 71-112,1 0 1,-1 0 0,0 0 0,0 0 0,0 1 0,0-1 0,0 0 0,0 0 0,-1 0-1,1 0 1,-1 0 0,1 0 0,-1 0 0,-1-2 0,2 4-2,0 0 1,-1 0-1,1-1 0,0 1 1,0 0-1,0 0 0,-1 0 1,1 0-1,0-1 1,0 1-1,-1 0 0,1 0 1,0 0-1,-1 0 0,1 0 1,0 0-1,0 0 1,-1 0-1,1 0 0,0 0 1,-1 0-1,1 0 0,0 0 1,-1 0-1,1 0 1,0 0-1,0 0 0,-1 0 1,1 0-1,-12 11-37,2 4 9,1 1 1,1-1-1,0 2 1,-7 21 0,-3 7-22,-24 54 14,5 1 1,-39 171 0,70-241-48,-3 40 0,8-60-69,1 0 0,0-1 0,0 1 0,1 0 0,1 0 0,0-1 0,5 18 1,-6-25 54,-1-1 0,1 1 1,0 0-1,0-1 0,0 1 1,0-1-1,0 1 0,0-1 1,0 1-1,0-1 0,0 0 1,3 2-1,-4-3 43,1 1 0,0-1 0,-1 0 0,1 1 1,0-1-1,0 0 0,-1 0 0,1 0 0,0 0 0,0 0 0,-1 0 1,1 0-1,0 0 0,0 0 0,-1 0 0,1 0 0,0 0 0,0 0 0,-1 0 1,1-1-1,1 1 0,1-2-66,0-1 1,0 1 0,0-1-1,0 1 1,-1-1-1,1 0 1,0 0-1,-1 0 1,0 0 0,3-6-1,16-31-732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8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18484,'1'1'96,"-1"0"0,0-1 0,0 1 0,0 0 0,1-1-1,-1 1 1,0 0 0,0 0 0,0-1 0,0 1 0,0 0 0,0-1 0,0 1 0,0 0 0,0 0 0,-1-1 0,1 1 0,0 0-1,0-1 1,-1 2 0,-7 20 2,6-15 181,0-1-91,-20 71 1338,20-67-1411,0-1 1,1 1 0,0-1-1,0 1 1,1 0 0,2 11-1,-2-19-98,0-1 1,0 1-1,1-1 0,-1 1 0,0-1 0,1 1 0,0-1 0,-1 0 0,1 1 1,0-1-1,-1 0 0,1 1 0,0-1 0,0 0 0,0 0 0,0 0 0,0 0 1,1 0-1,-1 0 0,0 0 0,0 0 0,1 0 0,1 0 0,0 0 11,-1 0 0,1-1-1,0 1 1,0-1-1,0 0 1,-1 0 0,1 0-1,0 0 1,0 0 0,0-1-1,5-1 1,3-1 77,0-1-1,0-1 1,0 0-1,20-13 1,-15 7 19,27-18 162,-41 28-271,0 0-1,0 0 1,1 0-1,-1 0 1,0 0-1,0 0 0,1 0 1,-1 1-1,0 0 1,1-1-1,-1 1 1,1 0-1,-1 0 1,0 0-1,1 0 1,3 1-1,-6 0-12,1-1 1,0 1-1,0-1 0,0 1 1,-1 0-1,1-1 1,0 1-1,0 0 0,-1 0 1,1 0-1,-1-1 0,1 1 1,-1 0-1,1 0 0,-1 0 1,1 0-1,-1 0 0,0 0 1,0 0-1,1 0 1,-1 0-1,0 1 0,1 28 4,-1-16 13,0-7 5,1 0-1,0-1 1,0 1 0,0 0 0,1-1 0,0 1 0,0-1 0,5 9 0,-6-14-4,0 1 0,0-1 0,0 1 1,0-1-1,0 0 0,1 1 1,-1-1-1,0 0 0,1 0 0,-1 0 1,1 0-1,-1 0 0,1-1 1,0 1-1,-1 0 0,1-1 1,0 1-1,0-1 0,-1 1 0,1-1 1,0 0-1,0 0 0,-1 0 1,1 0-1,0 0 0,0 0 0,0-1 1,-1 1-1,1 0 0,0-1 1,0 1-1,-1-1 0,1 0 0,-1 0 1,1 0-1,2-1 0,0-1 16,1 0 0,-1 0 0,0 0 0,0 0 0,0-1 0,0 0-1,-1 0 1,1 0 0,-1 0 0,0-1 0,0 1 0,-1-1 0,1 0-1,-1 1 1,0-1 0,-1 0 0,1 0 0,1-9 0,-1 2-33,0 0 0,-1 0 0,0 0 0,-1 0 0,0 0 0,-1 0 0,-3-15 0,4 27-10,0-1 0,0 0 0,-1 0 0,1 0 0,0 0-1,0 0 1,0 0 0,0 0 0,0 0 0,1 0 0,-1 0 0,0 0 0,0 0 0,1 0 0,-1 0 0,0 0 0,1 0 0,-1 1 0,1-1 0,-1 0 0,1 0 0,0 0 0,-1 1 0,1-1 0,0 0-1,-1 1 1,1-1 0,0 0 0,0 1 0,0-1 0,-1 1 0,1-1 0,0 1 0,0 0 0,0-1 0,0 1 0,0 0 0,2 0 0,5-2-172,0 2-1,0-1 1,0 1 0,10 1-1,9 0-810,-22-2 947,0 1 1,0-1-1,-1 0 0,1 0 1,-1 0-1,1 0 0,-1-1 1,1 0-1,-1 0 0,0 0 1,0 0-1,0-1 0,0 0 1,6-6-1,7-13-412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 18132,'-16'0'1928,"8"1"-1400,9 0-320,8-1 1161,11 0-1425,3 0 392,8-2-448,1-1-192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7:5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97 317 19092,'0'-2'112,"-1"0"0,1 0 0,-1 1 0,1-1 0,-1 1-1,0-1 1,0 1 0,0-1 0,0 1 0,0-1 0,0 1 0,0 0 0,0-1 0,-1 1 0,1 0-1,0 0 1,-1 0 0,1 0 0,-1 0 0,1 0 0,-1 1 0,0-1 0,-3-1 0,3 2-26,0 0 1,0 1 0,0-1-1,1 0 1,-1 1 0,0-1-1,0 1 1,0-1 0,0 1-1,0 0 1,0 0 0,1 0 0,-1 0-1,0 0 1,1 0 0,-1 1-1,-2 2 1,1-2-62,1 1 0,-1 0 0,0 0-1,1 1 1,-1-1 0,1 1 0,0-1 0,0 1 0,1-1-1,-1 1 1,1 0 0,0 0 0,-1 0 0,2 0 0,-1 0 0,0 0-1,1 0 1,0 0 0,0 0 0,1 6 0,-1-8-25,1-1 1,-1 0-1,1 0 1,0 0-1,-1 0 0,1 0 1,0 0-1,0 0 1,-1 0-1,1 0 1,0 0-1,0 0 1,0 0-1,0-1 1,0 1-1,0 0 0,1-1 1,-1 1-1,0-1 1,0 1-1,0-1 1,1 1-1,-1-1 1,0 0-1,0 0 1,1 0-1,-1 1 0,0-1 1,0-1-1,1 1 1,-1 0-1,0 0 1,2-1-1,4 0 18,-1-1 0,1 0 0,-1 0 1,0 0-1,8-5 0,2-2 70,1-2 0,-1 0 0,-1-1 0,0 0 1,-1-1-1,0-1 0,13-17 0,0-4 180,-2 0-1,22-42 1,-41 67-214,2-2 26,-1 0-1,-1-1 1,1 0-1,-2 0 1,0-1-1,4-16 1,-9 30-79,0-1 0,0 1 1,0 0-1,0 0 0,0 0 1,1 0-1,-1-1 0,0 1 1,0 0-1,0 0 0,0 0 0,0-1 1,0 1-1,0 0 0,0 0 1,0 0-1,0-1 0,0 1 1,0 0-1,0 0 0,0 0 0,0-1 1,0 1-1,0 0 0,0 0 1,0 0-1,0-1 0,0 1 0,0 0 1,-1 0-1,1 0 0,0 0 1,0-1-1,0 1 0,0 0 1,0 0-1,0 0 0,-1 0 0,1 0 1,0-1-1,0 1 0,0 0 1,0 0-1,-1 0 0,1 0 0,0 0 1,0 0-1,0 0 0,-1 0 1,1 0-1,0 0 0,0 0 1,0 0-1,-1 0 0,1 0 0,0 0 1,0 0-1,0 0 0,-1 0 1,1 0-1,0 0 0,0 0 0,-11 11 11,-5 13-38,1 1-1,2 1 1,0 1 0,2 0-1,1 0 1,1 1-1,1 1 1,2-1 0,-4 38-1,9-59 22,1-1 0,0 1-1,0 0 1,1-1 0,0 1-1,0 0 1,0-1 0,1 1-1,4 9 1,-5-13 3,1 0 0,0 0 1,0 0-1,0 0 0,0-1 0,0 1 0,1-1 1,-1 1-1,1-1 0,-1 0 0,1 0 1,0 0-1,0 0 0,0-1 0,0 1 0,0-1 1,0 0-1,0 0 0,1 0 0,3 1 1,0-1 3,1-1 1,0 1 0,0-1 0,-1-1 0,1 0 0,0 0 0,-1 0 0,1-1 0,0 0 0,-1 0 0,0-1 0,0 0 0,0 0 0,0-1 0,12-8-1,-5 2-18,-1 0-1,0-1 0,0-1 0,-1 0 0,0 0 1,10-17-1,-16 21-43,0 1 0,-1-2 0,-1 1 0,1 0 1,-2-1-1,1 0 0,-1 1 0,3-11 0,-7 10-138,-3 9-15,-9 15-80,9-8 263,1 1-1,0-1 1,0 1 0,0-1-1,1 1 1,0 0-1,1 0 1,0 0 0,0 0-1,1 0 1,1 14 0,-1-19 34,0 0 0,0 0 0,1 0 1,-1 0-1,1-1 0,0 1 0,0 0 1,0 0-1,0-1 0,0 1 0,1-1 0,-1 1 1,1-1-1,0 1 0,0-1 0,-1 0 1,1 0-1,1 0 0,-1 0 0,0 0 0,0-1 1,1 1-1,-1-1 0,1 1 0,0-1 1,-1 0-1,1 0 0,0 0 0,-1 0 0,1 0 1,0-1-1,0 1 0,0-1 0,0 0 1,5 0-1,1-1 8,0-1 0,1 1 0,-1-2 0,0 1 0,0-1 0,-1 0 1,1-1-1,0 0 0,-1-1 0,0 0 0,0 0 0,-1 0 0,1-1 0,6-8 0,-1 2 6,0-1-1,-2 0 1,1-1-1,-2-1 1,0 1-1,12-25 1,-21 36-15,0 1-1,0-1 1,0 1-1,0-1 1,0 1-1,-1-1 1,1 0 0,-1-2-1,0 5-2,0 0 0,0 0 0,0-1 0,0 1 1,0 0-1,0 0 0,0 0 0,0 0 0,0 0 0,0 0 0,0 0 0,0 0 0,0-1 0,0 1 0,0 0 0,0 0 0,0 0 0,0 0 0,0 0 0,0 0 0,0 0 1,0 0-1,0 0 0,0 0 0,-1-1 0,1 1 0,0 0 0,0 0 0,0 0 0,0 0 0,0 0 0,0 0 0,0 0 0,0 0 0,0 0 0,0 0 0,-1 0 0,1 0 0,0 0 1,0 0-1,0 0 0,0 0 0,0 0 0,0 0 0,0 0 0,0 0 0,-1 0 0,1 0 0,0 0 0,0 0 0,0 0 0,0 0 0,0 0 0,0 0 0,0 0 0,0 0 0,-10 12 9,3-1 32,1 1 0,0-1 1,1 1-1,1 1 0,0-1 0,-3 16 1,5-24-18,1 1 1,0 0 0,1-1-1,-1 1 1,1 0 0,0 0-1,0 0 1,1-1 0,-1 1-1,1 0 1,0-1 0,1 1-1,-1 0 1,1-1 0,-1 0-1,1 1 1,1-1 0,-1 0-1,1 0 1,3 5-1,-4-7-56,1 0 0,0 0-1,-1 0 1,1-1 0,0 1-1,0-1 1,0 1 0,0-1-1,0 0 1,1 0 0,-1 0-1,0-1 1,0 1 0,1-1-1,-1 0 1,0 0 0,0 0-1,1 0 1,-1 0 0,0-1-1,0 1 1,1-1 0,-1 0-1,0 0 1,0 0 0,0-1-1,0 1 1,0-1 0,0 0 0,-1 1-1,1-1 1,0 0 0,-1-1-1,1 1 1,-1 0 0,2-4-1,12-25-243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17756,'-4'0'1592,"-1"9"-1928,2-3 208,-1 1 1448,0 0-776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7 14539,'11'-7'4044,"-13"15"-324,-16 16-1310,-48 47-759,30-33-1202,2 1 0,-52 76 0,80-106-423,1 1 0,0 0 0,0 0 0,1 0 0,-3 14 0,6-22-25,0 0-1,1 0 0,-1 0 0,1 0 1,0 0-1,0 0 0,0 0 1,0 0-1,0 0 0,0 0 1,0 0-1,0 0 0,1 0 0,-1-1 1,1 1-1,0 0 0,-1 0 1,1 0-1,0 0 0,0-1 0,0 1 1,0 0-1,0-1 0,1 1 1,-1-1-1,1 1 0,-1-1 1,1 0-1,-1 1 0,1-1 0,-1 0 1,1 0-1,0 0 0,0 0 1,3 1-1,4 0 0,1 0 0,0 0 0,0-1 0,1-1 0,-1 1 0,0-1 0,0-1 0,17-3 0,80-23-532,-92 23 312,-6 1 87,1 1 0,-1-2 1,0 1-1,0-1 0,-1-1 1,1 1-1,-1-1 0,0-1 1,11-9-1,1-11-253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76 9762,'0'-1'97,"-1"0"-1,1 0 0,0 0 1,0 0-1,0 0 1,0 0-1,0 0 1,0 0-1,0 0 0,0 0 1,1 0-1,-1 0 1,0 0-1,1 0 1,-1 0-1,0 0 0,1 0 1,-1 0-1,1 0 1,0 0-1,0-1 1,19-13 4595,-2 1 457,-16 12-4746,0 0-1,0-1 1,0 2 0,1-1 0,-1 0 0,1 0 0,-1 1 0,1-1 0,0 1 0,-1 0 0,1 0 0,0 0-1,5-1 1,-5 2-368,0-1 0,0 1 0,-1 0 0,1 0 0,0 1 0,0-1 0,0 1 0,0-1 0,-1 1 0,1 0 0,0 0 0,-1 0 0,1 0 0,-1 1 0,1-1 0,-1 1 0,0-1 0,1 1 0,-1 0 0,0 0 0,0 0 0,0 0 0,2 3 0,-3-2-36,1-1 0,-1 1 0,0 0 0,1 0 0,-1 0 0,0 0 0,-1 0 0,1 0 0,-1 0 0,1 0 0,-1 1 0,0-1 0,0 0 0,0 0-1,0 0 1,-1 0 0,1 0 0,-1 1 0,0-1 0,0 0 0,0-1 0,0 1 0,-1 0 0,1 0 0,-4 4 0,-6 10 11,0-1 0,0-1 0,-16 16 0,11-14-6,-21 25 30,18-24-182,-21 31 1,40-49 134,0 1 0,0-1 0,1 0 0,-1 0 0,0 0 0,0 1 0,0-1 0,0 0 0,0 0 0,0 0 0,0 1 0,0-1 0,1 0 0,-1 0 0,0 0 0,0 0 0,0 1 0,0-1 0,1 0 0,-1 0 0,0 0 0,0 0 0,0 0 0,1 0 0,-1 0 0,0 1 0,0-1 0,0 0 0,1 0 0,-1 0 0,0 0 0,0 0 0,1 0 0,-1 0 0,0 0 0,0 0 1,0 0-1,1 0 0,-1 0 0,0-1 0,0 1 0,1 0 0,-1 0 0,0 0 0,0 0 0,1 0 0,16-2-210,-15 2 135,3 0 62,0-1 0,0 1-1,-1 0 1,1 1-1,0-1 1,0 1-1,-1 0 1,1 0-1,0 1 1,-1-1 0,1 1-1,-1 0 1,1 0-1,-1 0 1,0 1-1,0 0 1,0-1-1,0 2 1,-1-1 0,1 0-1,-1 1 1,0-1-1,0 1 1,0 0-1,0 0 1,-1 0-1,0 0 1,0 1-1,0-1 1,0 1 0,1 5-1,0 0 44,-1-1 0,0 0 0,0 1 0,-1 0 0,-1-1-1,0 1 1,0 0 0,0-1 0,-2 1 0,1-1 0,-1 1 0,0-1 0,-1 0 0,0 0-1,-5 10 1,3-9 57,-1-1 0,0 0 0,-1 0 0,0-1 0,0 0 0,-1 0 0,0-1 0,0 0 0,-1 0 0,0-1 0,0 0 0,0 0 0,-1-1 0,0 0 0,0-1 0,0 0 0,0-1 0,-1 0 0,1-1 0,-18 2 0,26-3-152,0-1 0,0 0 1,0 0-1,0 0 0,0-1 0,0 1 0,1 0 0,-1-1 1,0 1-1,0-1 0,0 1 0,1-1 0,-1 0 1,0 0-1,1 0 0,-1 0 0,1 0 0,-1 0 1,1 0-1,-1-1 0,1 1 0,0 0 0,-2-4 0,2 4-110,0-1-1,1 0 0,-1 0 0,1 0 0,-1 0 1,1 0-1,0 0 0,0 0 0,0 0 0,0 0 1,0 0-1,1 0 0,-1 0 0,0 0 0,1 0 1,0 0-1,-1 1 0,1-1 0,0 0 0,0 0 1,0 0-1,0 1 0,2-3 0,13-17-815,3-6-255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17 19308,'0'0'94,"0"-1"-1,1 1 0,-1-1 1,0 0-1,0 1 1,1-1-1,-1 0 1,0 1-1,0-1 1,0 0-1,0 1 0,0-1 1,0 0-1,0 0 1,0 1-1,0-1 1,0 0-1,0 1 0,-1-1 1,1 0-1,0 1 1,-1-2-1,1 2-31,-1 0-1,0 0 1,1 0-1,-1 0 0,1 0 1,-1 0-1,0 0 1,1 1-1,-1-1 1,1 0-1,-1 0 0,1 0 1,-1 1-1,1-1 1,-1 0-1,1 1 1,-1-1-1,1 0 0,-1 2 1,-27 27 1377,11-4-1144,1 1 0,1 0-1,1 1 1,2 1 0,0 0 0,2 1-1,1 0 1,2 0 0,1 1-1,-5 55 1,11-77-227,0 1 1,0 0-1,1 0 0,0-1 0,1 1 0,-1-1 1,2 1-1,4 11 0,-6-18-57,0 1-1,0-1 1,0 0-1,0 0 1,1 0 0,-1 0-1,1-1 1,-1 1 0,1 0-1,0-1 1,0 1-1,0-1 1,0 1 0,0-1-1,0 0 1,0 0 0,0 0-1,0 0 1,0 0-1,1 0 1,-1-1 0,0 1-1,1-1 1,-1 0 0,1 1-1,-1-1 1,0 0-1,1 0 1,-1-1 0,0 1-1,1 0 1,-1-1 0,0 0-1,1 1 1,-1-1-1,3-1 1,3-2 14,0 0 1,0 0-1,0-1 0,-1 0 1,0-1-1,0 1 0,0-1 1,0 0-1,-1-1 0,10-12 0,-4 2 48,-1-1 0,0 0 0,13-30 0,-19 37-116,-1 0 0,-1 0 0,0 0 1,0 0-1,-2-1 0,1 1 1,-1-1-1,-1 1 0,0-1 0,0 1 1,-4-21-1,3 27-109,0 0 0,-1 0 0,1 1 0,-1-1 0,0 0-1,0 1 1,0-1 0,-1 1 0,0 0 0,1 0 0,-1 0 0,-1 0 0,1 1 0,-1-1-1,1 1 1,-1 0 0,0 0 0,0 0 0,0 0 0,-1 1 0,1 0 0,0-1 0,-1 2-1,0-1 1,1 0 0,-1 1 0,0 0 0,0 0 0,-8 0 0,-16 0-791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0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177 219 16932,'0'-1'47,"-6"-5"606,0-1 0,0 1-1,-1 0 1,1 0 0,-11-6-1,14 11-526,1 0 0,0 0-1,-1 0 1,0 0-1,1 0 1,-1 1 0,1-1-1,-1 1 1,0-1 0,1 1-1,-1 0 1,0 0 0,1 0-1,-1 1 1,0-1 0,1 1-1,-1-1 1,1 1 0,-1 0-1,1 0 1,-1 0-1,-2 2 1,0 0-93,1 0-1,-1 0 1,0 0 0,1 1 0,0 0-1,0 0 1,0 0 0,1 0-1,-1 1 1,1-1 0,0 1 0,0 0-1,1 0 1,-1 0 0,1 0-1,0 1 1,0-1 0,1 0-1,0 1 1,0-1 0,0 1 0,0 7-1,1-12-29,1 1 0,-1-1 0,0 0 0,0 1-1,1-1 1,-1 0 0,1 1 0,-1-1 0,1 0 0,-1 0-1,1 0 1,0 0 0,0 1 0,-1-1 0,1 0 0,0 0-1,0-1 1,0 1 0,0 0 0,0 0 0,0 0 0,3 1-1,-2-1 3,1 0 1,0-1-1,0 1 0,0 0 0,0-1 0,-1 0 0,1 1 0,0-1 0,0 0 0,4-1 0,2 0 6,0-1-1,0 0 0,0-1 0,0 0 0,-1 0 0,10-5 0,-1-3 12,0 0 0,-1-2 0,-1 0 0,0 0 1,0-2-1,-1 1 0,-1-2 0,-1 0 0,0-1 0,-1 0 0,-1 0 0,0-1 0,-2-1 0,0 1 0,-1-1 0,7-29 0,-14 48-21,0 0 0,0 0-1,0 0 1,0 0 0,0 0 0,0 0 0,0 0-1,-1 0 1,1 0 0,0 0 0,0 0-1,0 0 1,0 0 0,0 0 0,0 0 0,0 0-1,0 0 1,0 0 0,0 0 0,0 0-1,0 0 1,0 0 0,0 0 0,0 0 0,0 0-1,0 0 1,0 0 0,0 0 0,0 0-1,0 0 1,-1 0 0,1 0 0,0 0 0,0 0-1,0-1 1,0 1 0,0 0 0,0 0 0,0 0-1,0 0 1,0 0 0,0 0 0,0 0-1,0 0 1,0 0 0,0 0 0,-6 8 13,-5 12-6,0 6-14,0 1-1,2 0 1,1 0 0,1 0 0,2 1 0,1 0 0,-2 57-1,6-82 13,0 1 0,0-1-1,1 1 1,-1-1 0,1 1 0,0-1-1,0 1 1,0-1 0,1 0-1,-1 0 1,1 1 0,0-1 0,-1 0-1,5 4 1,-4-5 7,0 0-1,1 0 1,-1 0-1,0-1 1,1 0 0,-1 1-1,1-1 1,0 0 0,-1 0-1,1 0 1,0 0-1,0-1 1,-1 1 0,1-1-1,0 0 1,0 0 0,0 0-1,4 0 1,5-2 35,-1 0 0,1 0 0,-1-1 0,0-1 0,0 1 0,0-2 1,0 0-1,-1 0 0,14-9 0,2-5 80,0 0 1,26-26 0,-1-9-63,-58 61-118,1 1-1,0 0 0,0 1 1,1 0-1,0-1 0,-4 12 0,8-18 50,0 0 0,0 1 0,0-1-1,0 0 1,1 1 0,-1-1-1,1 1 1,0-1 0,0 1-1,0-1 1,0 1 0,0-1-1,0 1 1,0-1 0,1 1-1,0-1 1,-1 1 0,1-1 0,0 1-1,0-1 1,0 0 0,0 0-1,1 0 1,-1 1 0,1-1-1,-1 0 1,1-1 0,0 1-1,-1 0 1,1 0 0,3 1 0,0 0 3,0-1 1,1 0 0,-1 0-1,1 0 1,-1-1 0,1 1 0,0-1-1,-1-1 1,1 1 0,0-1-1,0 0 1,-1-1 0,1 1 0,9-3-1,4-1 10,-1 0 0,0-2 0,21-8 0,-19 5 9,0-1 0,23-15 0,-34 19-9,1-1 0,-2 0 0,1 0 0,-1-1 0,0 0 0,10-13 0,-18 20-9,1 1 0,0-1 0,-1 0 0,1 0 0,0 0 0,-1 0 0,1 0-1,-1 0 1,1 0 0,-1 0 0,0 0 0,0 0 0,1-1 0,-1 1 0,0 0 0,0 0 0,0-2 0,0 3-1,-1-1 0,1 1 0,0 0 0,0-1 0,-1 1 0,1 0 1,-1-1-1,1 1 0,0 0 0,-1 0 0,1-1 0,-1 1 0,1 0 0,0 0 0,-1 0 0,1 0 1,-1-1-1,1 1 0,-1 0 0,1 0 0,-1 0 0,1 0 0,-1 0 0,1 0 0,0 0 0,-1 0 0,0 1 1,-4-1 1,1 1 1,0 0 0,-1 1-1,1-1 1,0 1 0,0-1 0,-6 5-1,-2 1 42,1 1 0,0 1 0,0 0 0,-14 15 0,22-21-27,0 0-1,1 1 1,-1-1 0,1 1 0,-1-1-1,1 1 1,0 0 0,0 0 0,1 0-1,-1 0 1,1 0 0,0 0 0,0 0-1,0 0 1,1 0 0,0 1 0,-1-1 0,1 0-1,1 6 1,0-8-34,0 1-1,0-1 1,0 0-1,0 1 1,0-1 0,1 0-1,-1 0 1,0 0-1,1 0 1,0 0 0,0 0-1,-1 0 1,1-1-1,0 1 1,0-1 0,1 1-1,-1-1 1,0 0-1,0 0 1,1 0 0,-1 0-1,1 0 1,-1 0-1,0-1 1,1 1 0,0-1-1,4 1 1,-1-1-96,-1 1 0,1-1 0,0-1 0,0 1 0,-1-1 1,1 0-1,0 0 0,-1 0 0,1-1 0,-1 0 0,8-4 0,9-10-221,-4-2-116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 17404,'-16'-8'1872,"6"3"-1216,4 5-368,5 3 833,1 2-2994,4-5 1881,3 0-464,0-3-400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42:31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12627,'1'0'192,"0"0"0,0-1 1,0 1-1,0 0 1,0 0-1,0 0 0,1 0 1,-1 0-1,0 0 1,0 0-1,0 0 0,0 0 1,0 0-1,0 0 0,0 1 1,0-1-1,0 0 1,0 1-1,0-1 0,0 1 1,0-1-1,0 1 1,-1 0-1,1-1 0,0 1 1,0 0-1,-1-1 1,1 1-1,1 1 0,-1 1 2,0 0 0,0 0 0,-1 0 1,1 1-1,0-1 0,-1 0 0,0 0 0,0 0 0,-1 6 0,-3 30 707,2-30-705,1-1 0,0 1 1,0 0-1,1 0 0,0-1 1,2 18-1,-1-25-184,-1-1 1,0 1-1,1 0 0,-1 0 0,0 0 0,1 0 1,-1 0-1,1-1 0,0 1 0,-1 0 1,1 0-1,0-1 0,-1 1 0,1 0 0,0-1 1,0 1-1,0-1 0,-1 1 0,1-1 1,0 1-1,0-1 0,0 0 0,0 1 0,0-1 1,0 0-1,0 0 0,0 0 0,0 0 1,0 0-1,0 0 0,0 0 0,0 0 0,1 0 1,2-1 7,1 0 1,-1 0-1,1 0 1,-1 0-1,0-1 0,5-2 1,25-15 111,0-2 0,49-40 0,-8 5 73,-72 54-189,0 0-1,0 0 1,0 1-1,0-1 1,0 1-1,0-1 1,0 1-1,1 0 1,3-1-1,-7 2-11,1 0 0,-1 0 0,1 0 0,-1 0 0,1 0 0,-1 0 0,1 0 0,-1 0 0,0 1 0,1-1 0,-1 0 0,1 0-1,-1 0 1,0 1 0,1-1 0,-1 0 0,0 0 0,1 1 0,-1-1 0,0 0 0,1 0 0,-1 1 0,0-1 0,0 1-1,1-1 1,-1 0 0,0 1 0,1 1 2,-1-1 0,0 1-1,1 0 1,-1-1 0,0 1 0,0 0-1,0-1 1,0 1 0,0 0-1,-1 0 1,1 1 0,-13 46 105,9-37-73,0 0-1,2 1 1,-4 24-1,6-36-34,0 0 0,0 0 0,0 0 0,0 0 0,0 1 0,0-1 0,0 0-1,0 0 1,0 0 0,1 0 0,-1 0 0,0 0 0,1 0 0,-1 0 0,1 0 0,-1 0 0,1-1 0,0 1-1,-1 0 1,1 0 0,0 0 0,-1 0 0,1-1 0,0 1 0,0 0 0,0-1 0,0 1 0,0-1 0,0 1-1,0-1 1,-1 1 0,2-1 0,-1 0 0,0 1 0,0-1 0,0 0 0,0 0 0,0 0 0,0 0 0,0 0-1,0 0 1,0 0 0,0 0 0,0 0 0,2-1 0,5-1 12,0 0-1,0 0 1,0-1-1,13-6 1,53-33 65,-55 30-46,-1 1 0,2 0 0,-1 2 0,2 0 0,22-6 0,-42 15-21,0 0 0,0 0 0,1-1-1,-1 1 1,0 0 0,0 1 0,0-1 0,0 0 0,0 0 0,1 0-1,-1 1 1,0-1 0,0 1 0,0-1 0,0 1 0,0-1 0,0 1 0,0-1-1,0 1 1,0 0 0,0 0 0,1 1 0,17 25 268,-1-1-49,-10-19-46,-4-5-243,-1 1 0,0 0-1,0 0 1,0 0-1,5 7 1,-7-9 66,-1 0-1,1 0 1,-1 1 0,1-1-1,-1 0 1,1 1 0,-1-1-1,0 1 1,0-1 0,0 0 0,0 1-1,0-1 1,0 1 0,0-1-1,0 1 1,0-1 0,0 0-1,-1 1 1,1-1 0,-1 1-1,1-1 1,-2 2 0,-4 12 118,7-15-159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3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15067,'16'29'3748,"28"29"-2697,-36-49-1013,1 1 1,1-1 0,-1-1 0,2 0 0,-1 0-1,1-1 1,0 0 0,0-1 0,1 0-1,0-1 1,0 0 0,0-1 0,1 0 0,-1-1-1,1 0 1,0-1 0,19 0 0,-8-2-75,-1-1 1,0-1-1,0 0 0,0-2 1,-1-1-1,1-1 0,-1-1 1,41-19-1,-52 21-38,14-7-132,-24 12 198,-1 0 0,1 0-1,-1 0 1,1 0 0,-1 0 0,1 0-1,-1 0 1,1 0 0,-1 0-1,1 0 1,-1 0 0,1 0 0,-1 0-1,1 0 1,-1 0 0,0 1 0,1-1-1,-1 0 1,1 0 0,-1 0-1,1 1 1,-1-1 0,0 0 0,1 1-1,-1-1 1,0 0 0,1 1 0,-1-1-1,0 1 1,1-1 0,-1 0-1,0 1 1,0-1 0,0 1 0,1-1-1,-1 1 1,0-1 0,0 1 0,0-1-1,0 1 1,0-1 0,0 0-1,0 1 1,0 0 0,1 20-160,-1-12 142,1 0 0,0-1 0,0 1 0,5 14 0,-6-21 30,1 1-1,0-1 1,0 0 0,0 0 0,0 0-1,0 0 1,1-1 0,-1 1 0,1 0-1,-1 0 1,1-1 0,-1 1 0,1-1-1,0 0 1,0 1 0,0-1 0,0 0-1,0 0 1,0 0 0,0 0 0,0-1-1,0 1 1,4 0 0,2 0 8,0 0 0,0-1 1,-1 0-1,1-1 0,0 0 0,0 0 1,14-4-1,55-23 42,-58 21-41,16-7 7,-6 2-3,34-9 0,-54 18-19,-1 2-1,0-1 0,0 1 1,1 0-1,-1 1 1,1 0-1,-1 0 0,0 1 1,11 1-1,-15 0-45,1 0 0,-1 0-1,0 0 1,0 0 0,0 0 0,0 1 0,0-1-1,-1 1 1,1 0 0,-1 1 0,0-1-1,0 0 1,3 6 0,-2-4-96,1 0 0,-1-1 1,1 1-1,0-1 0,6 5 1,6-4-106,4-6-73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48 15491,'9'-13'1604,"-7"10"-1145,0-1-1,0 1 0,0-1 0,1 1 1,-1 0-1,1 0 0,0 0 0,0 0 1,4-2-1,-6 7-143,0 0-1,-1 1 1,1-1-1,-1 0 1,0 1 0,1-1-1,-1 1 1,0-1 0,0 0-1,-1 1 1,0 4-1,-32 137 1086,9-44-1171,20-85-199,-22 123 152,22-113-156,2 1 0,0 0 0,4 34 0,-2-56-23,0 0-1,1 0 1,0-1 0,0 1 0,0 0 0,0-1-1,0 1 1,1 0 0,-1-1 0,1 0 0,0 1-1,4 3 1,-4-5-1,-1 0-1,1 0 0,1 0 1,-1-1-1,0 1 0,0-1 0,1 0 1,-1 0-1,0 0 0,1 0 1,-1 0-1,1 0 0,-1-1 1,1 1-1,0-1 0,-1 1 1,1-1-1,4 0 0,2-1-146,0 0-1,0 0 0,0-1 1,0 0-1,0-1 0,-1 1 1,1-2-1,-1 1 0,0-1 1,0-1-1,0 1 0,0-1 1,-1-1-1,10-8 1,-13 10-18,0 0 0,0 0 0,0 0 1,-1-1-1,1 0 0,-1 0 0,0 0 1,0 0-1,-1 0 0,0-1 0,0 1 1,0-1-1,-1 1 0,1-1 0,-1 0 1,-1 1-1,1-1 0,-1 0 0,0 0 1,0 0-1,-1 1 0,1-1 0,-3-8 1,-13-26-819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42 15571,'-2'5'1601,"11"-3"-769,6-2-232,13-2 856,5 0-231,11-4-297,9 0-144,7-1-552,2 0-472,-2 0 320,5 1-120,-2 0-224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17404,'6'5'2144,"10"-2"-1344,5-8-288,5 1 1385,11-2-1025,3 2-120,8 0-528,-1-1-432,-1 2-712,-5 1 824,-2-3-224,-3 2-120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2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30 18460,'0'0'45,"0"0"1,0 0-1,0 0 0,-1 0 1,1 0-1,0 0 0,0 0 0,0 0 1,-1 0-1,1 0 0,0 0 1,0 0-1,0 0 0,0 0 1,-1 0-1,1 0 0,0 0 1,0 0-1,0 0 0,0 0 1,-1 0-1,1 0 0,0 0 1,0 1-1,0-1 0,0 0 1,0 0-1,-1 0 0,1 0 0,0 0 1,0 1-1,0-1 0,0 0 1,0 0-1,0 0 0,0 0 1,0 0-1,-1 1 0,1-1 1,0 0-1,0 0 0,0 0 1,0 1-1,0-1 0,0 0 1,-4 17 1064,0 23 155,4-37-1075,-3 43 443,1 1 0,3-1 0,2 1 0,11 62 0,-14-106-583,1 0-1,0 1 1,0-1 0,0 0-1,0 0 1,0 0 0,1 0-1,0 0 1,-1-1 0,1 1-1,4 5 1,-5-8-29,0 1-1,0 0 1,1-1-1,-1 1 0,0-1 1,0 1-1,0-1 1,1 0-1,-1 0 1,0 1-1,0-1 1,1 0-1,-1 0 0,0 0 1,0 0-1,1 0 1,-1 0-1,0-1 1,0 1-1,1 0 1,-1-1-1,0 1 0,0-1 1,0 1-1,0-1 1,1 1-1,-1-1 1,0 0-1,0 0 1,0 1-1,0-1 0,1-2 1,18-16 174,-2 0 1,0-2 0,29-43-1,-20 27-12,186-219 458,-206 249-1088,-21 19-679,-5-3 815,-3 4-55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16412,'1'2'176,"-1"-1"0,1 1 1,0-1-1,0 0 0,0 1 1,0-1-1,0 0 0,0 1 1,0-1-1,0 0 0,0 0 1,0 0-1,1 0 0,-1 0 1,0 0-1,1 0 0,-1-1 1,1 1-1,-1 0 0,4 0 1,-2-1 56,-1 0 0,1 0 1,0 0-1,0 0 1,-1 0-1,1 0 1,0-1-1,0 0 1,-1 1-1,1-1 1,3-2-1,3-1 306,1-1 1,-2-1-1,1 0 0,-1 0 0,14-13 0,-11 8 52,0 0 0,12-18 0,-20 25-479,0 0 0,-1 0 0,1 0 0,-1-1 0,0 1 0,0-1 0,-1 0 0,1 1 0,-1-1 0,0 0 0,0-8 0,0 12-104,-1 0 0,0 1 0,0-1 0,0 0 1,0 0-1,0 1 0,-1-1 0,1 0 1,0 0-1,0 1 0,0-1 0,-1 0 0,1 0 1,0 1-1,-1-1 0,1 0 0,-1 1 1,1-1-1,0 1 0,-1-1 0,0 0 0,1 1 1,-1-1-1,1 1 0,-1 0 0,0-1 1,-1 0-7,1 1 1,0 0 0,0 0-1,-1 0 1,1-1 0,0 1 0,0 1-1,-1-1 1,1 0 0,0 0-1,0 0 1,-1 1 0,1-1 0,-2 1-1,-2 1-12,0 1 0,0-1 0,0 1 0,0 0 0,1 1 0,-6 4 0,0 2-25,1 1 0,0 0 1,0 0-1,1 1 0,-9 17 1,14-24 10,1 0 0,0 0 0,0 0 0,0 0 0,0 1 0,1-1 0,-1 0 0,1 1 0,1-1 0,-1 1 0,1-1 1,0 0-1,0 1 0,1-1 0,-1 1 0,4 9 0,-3-13 10,0 0 1,0 0-1,1 0 1,-1 0-1,0 0 0,1 0 1,0-1-1,-1 1 1,1-1-1,0 1 0,0-1 1,0 0-1,0 1 1,0-1-1,0 0 1,0 0-1,0-1 0,0 1 1,1 0-1,-1-1 1,0 1-1,0-1 0,1 0 1,-1 0-1,0 0 1,5 0-1,5-1-42,0 0 0,1-1 0,19-5 0,-25 5 33,15-4-48,-7 1 10,-1 1 0,1 1 0,28-2 0,-40 5 45,0 0 0,0-1 0,0 2 0,0-1-1,0 0 1,0 1 0,0-1 0,0 1 0,0 0-1,-1 0 1,1 0 0,0 0 0,-1 1 0,1-1-1,0 1 1,-1 0 0,0-1 0,1 1 0,-1 0-1,0 0 1,0 1 0,0-1 0,0 0 0,0 1-1,1 3 1,-1-39 1060,-6-33-153,1 38-765,1 0 0,2 1 1,1-1-1,5-33 0,-6 59-224,1-1 1,0 0-1,0 0 0,0 1 0,1-1 0,-1 1 1,0-1-1,1 1 0,0-1 0,-1 1 0,1 0 1,0 0-1,0 0 0,1 0 0,-1 0 0,0 1 1,1-1-1,4-2 0,3-1-437,0 1-1,1 0 1,16-4 0,-13 5 468,18-6-675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17236,'-17'45'1651,"3"0"1,-14 68 0,25-94-1305,1 0 1,1 1 0,1-1-1,0 1 1,1 0 0,2-1 0,0 0-1,9 33 1,-3-23-143,20 42-1,-29-71-201,0 0 0,0 0-1,0 0 1,0 0-1,0 0 1,0 0-1,0-1 1,0 1-1,0 0 1,0 0 0,0 0-1,0 0 1,0 0-1,0 0 1,1 0-1,-1-1 1,0 1-1,0 0 1,0 0 0,0 0-1,0 0 1,0 0-1,0 0 1,0 0-1,1 0 1,-1 0-1,0 0 1,0 0 0,0 0-1,0 0 1,0 0-1,0 0 1,1 0-1,-1 0 1,0 0-1,0 0 1,0 0 0,0 0-1,0 0 1,0 0-1,1 0 1,-1 0-1,0 0 1,0 0-1,0 0 1,0 0 0,0 0-1,0 0 1,1 0-1,-1 0 1,0 0-1,0 0 1,0 1-1,0-1 1,1-13 27,-8-54-56,-22-88 0,29 154 24,0 1 1,0 0-1,0 0 0,0 0 1,0-1-1,0 1 0,0 0 0,0 0 1,0 0-1,0-1 0,0 1 1,0 0-1,0 0 0,1 0 0,-1-1 1,0 1-1,0 0 0,0 0 1,0 0-1,0 0 0,1 0 0,-1-1 1,0 1-1,0 0 0,0 0 1,1 0-1,-1 0 0,0 0 0,0 0 1,0 0-1,1 0 0,-1 0 0,0 0 1,0-1-1,0 1 0,1 0 1,-1 0-1,0 0 0,0 0 0,0 1 1,1-1-1,-1 0 0,0 0 1,0 0-1,1 0 0,-1 0 0,0 0 1,0 0-1,0 0 0,0 0 1,1 0-1,-1 1 0,0-1 0,0 0 1,0 0-1,16 7-43,-14-6 33,8 2-1,1 1 0,0-2 1,1 1-1,-1-1 0,0-1 0,0 0 1,1-1-1,-1 0 0,1 0 0,-1-1 1,0-1-1,20-5 0,-24 5 35,1 0-1,-1 0 1,1-1-1,-1 0 1,0 0-1,0-1 1,-1 0-1,1 0 1,-1-1-1,1 0 1,-2 0-1,1 0 0,0-1 1,-1 0-1,0 0 1,-1 0-1,1-1 1,-1 1-1,4-10 1,-7 16-16,-1-1 0,0 1 0,1-1 0,-1 1 1,0-1-1,0 1 0,0-1 0,1 1 0,-1-1 0,0 1 1,0-1-1,0 0 0,0 1 0,0-1 0,0 1 0,0-1 0,0 1 1,0-1-1,0 1 0,0-1 0,0 0 0,-1 1 0,1-1 0,0 1 1,0-1-1,-12 5 84,-12 17-17,17-12-46,0 0 1,1 0-1,0 1 1,1-1 0,-4 12-1,7-17-13,0 0 0,1 0 0,0-1 1,0 1-1,0 0 0,0 0 0,1 0 0,-1 0 0,1 0 0,0 0 0,0 0 0,0 1 1,1-1-1,0 0 0,-1 0 0,4 7 0,-3-10-6,-1 0 0,1 0 0,0 0 1,-1 0-1,1 0 0,0 0 0,0 0 0,0 0 0,0 0 1,0-1-1,0 1 0,0 0 0,0-1 0,1 1 0,-1-1 0,0 1 1,0-1-1,0 1 0,1-1 0,1 1 0,0-1 4,0 0 0,1 0 0,-1 0 0,1 0 0,-1-1 0,1 1 0,4-2 0,4-2 17,-1-1-1,0 1 1,14-9-1,2-4 34,0-1 0,29-27-1,-1 1-154,-42 37-49,-13 7 139,0 0-1,0 1 1,0-1-1,0 0 0,1 0 1,-1 0-1,0 0 1,0 0-1,0 0 1,0 0-1,1 0 1,-1 0-1,0 0 0,0 0 1,0 1-1,0-1 1,0 0-1,0 0 1,0 0-1,1 0 1,-1 0-1,0 1 0,0-1 1,0 0-1,0 0 1,0 0-1,0 0 1,0 1-1,0-1 1,0 0-1,0 0 1,0 0-1,0 0 0,0 1 1,0-1-1,0 0 1,0 0-1,0 0 1,0 1-1,-8 25-198,4-16 180,0 1 30,1 0 0,1 0-1,0 0 1,1 1 0,0-1-1,0 0 1,2 15-1,-1-23-30,0 0 0,1-1-1,-1 1 1,1 0 0,-1 0-1,1 0 1,0-1 0,0 1-1,0-1 1,0 1 0,0-1-1,1 1 1,-1-1 0,1 1-1,0-1 1,0 0-1,0 0 1,0 0 0,0 0-1,0 0 1,0-1 0,0 1-1,1-1 1,-1 1 0,1-1-1,-1 0 1,1 0 0,0 0-1,-1 0 1,1 0 0,0-1-1,0 1 1,-1-1 0,4 1-1,-3-1-50,0-1 0,0 1 0,0 0 0,0-1 0,-1 1 0,1-1 1,0 0-1,0 0 0,-1 0 0,1 0 0,-1-1 0,1 1 0,-1-1 0,0 1 0,1-1 0,-1 0 0,0 0 0,0 0 0,0 0 0,0 0 0,2-5 0,10-15-406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21101,'-1'-7'2816,"2"8"-1904,5 3-880,-6-2 160,-6-6-576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17308,'-3'3'2542,"-3"13"-1394,-4 22 120,3-8-665,-6 22 290,2 0 1,-7 101-1,18-146-824,0-1 0,0 0-1,0 1 1,1-1-1,0 0 1,1 1-1,2 6 1,-4-12-53,1 1 1,0-1-1,0 1 0,-1-1 1,1 1-1,0-1 0,1 1 1,-1-1-1,0 0 0,0 0 1,1 1-1,-1-1 0,0 0 1,1 0-1,-1 0 0,1-1 1,-1 1-1,1 0 1,0 0-1,-1-1 0,1 1 1,0-1-1,-1 0 0,1 1 1,0-1-1,0 0 0,-1 0 1,1 0-1,3-1 0,2 0 6,-1 0 0,1-1-1,-1 0 1,1-1 0,-1 0-1,0 0 1,0 0-1,0 0 1,0-1 0,-1 0-1,1 0 1,-1-1 0,0 1-1,5-8 1,8-8 40,0-2 1,14-24-1,-24 34-45,-1 0-1,8-16 1,-16 41-42,0 1 0,1 0 0,4 26 0,-3-38 29,-1 1 1,1 0-1,-1-1 1,1 1-1,0-1 1,0 1-1,0-1 1,0 1-1,0-1 1,1 0 0,-1 1-1,1-1 1,-1 0-1,1 0 1,0 0-1,0 0 1,0 0-1,0-1 1,0 1-1,0-1 1,4 3-1,-2-3 10,0 1-1,1-1 0,-1 0 0,1 0 1,-1-1-1,1 1 0,-1-1 1,1 0-1,-1 0 0,1-1 1,6-1-1,9-2 43,0-2 0,-1 0 0,0-2 1,26-13-1,-24 9-23,-15 9-45,0-1 1,0 1-1,0 0 1,0 1 0,0-1-1,0 1 1,12-2-1,-18 4 7,1 0-1,0 0 1,-1 0 0,1 0-1,-1 0 1,1 1-1,-1-1 1,1 0 0,-1 0-1,1 1 1,-1-1 0,1 0-1,-1 0 1,1 1-1,-1-1 1,1 1 0,-1-1-1,1 0 1,-1 1-1,0-1 1,1 1 0,-1-1-1,0 1 1,1-1-1,-1 2 1,7 18-88,1 1 29,-5-19 63,-1 0 0,0 0 1,0 0-1,1 0 0,-1-1 0,1 1 0,-1-1 1,1 0-1,0 1 0,-1-1 0,1-1 1,0 1-1,5 1 0,44 1-22,-9-1-222,-35 0 150,1 0-1,-1 0 0,0 1 1,0 0-1,0 1 1,0-1-1,-1 2 1,1-1-1,-1 1 1,0 0-1,12 12 0,-11-9-1,-1 1-1,0 0 0,0 1 0,0 0 0,-1 0 0,-1 0 1,0 0-1,5 16 0,-5-14 114,-1 1 0,-1 0 0,0 0 0,-1 0 0,-1 1-1,0-1 1,-1 0 0,0 1 0,-1-1 0,0 0 0,-1 1 0,-1-1 0,0 0 0,0 0 0,-2-1 0,-5 15 0,9-25 8,0 0 0,-1 0 1,1 0-1,0 0 0,-1 0 1,1 0-1,-1 0 1,0 0-1,1-1 0,-1 1 1,0 0-1,0-1 0,0 0 1,0 1-1,0-1 0,0 0 1,-3 1-1,3-2-2,0 1-1,0-1 1,-1 0-1,1 0 1,0 0 0,0 0-1,0 0 1,0-1-1,0 1 1,0 0-1,0-1 1,0 0 0,0 1-1,0-1 1,0 0-1,-2-1 1,-1-2 17,-1 0 0,1-1 0,0 1 0,0-1 0,0 0 0,0 0 0,1 0-1,0-1 1,0 0 0,-5-12 0,2 3 7,1-1 0,1 0 1,1-1-1,0 1 0,-3-29 0,6 32-52,1 1 1,-1 0 0,2-1-1,0 1 1,0 0-1,1 0 1,1-1 0,6-17-1,-7 25-158,1 0 0,0 0 0,-1 0 0,2 1 0,-1-1 0,0 1 0,1 0 0,0 0 0,0 0-1,0 0 1,1 1 0,-1 0 0,1 0 0,0 0 0,9-4 0,2 1-270,-1 1 0,1 0 1,0 1-1,19-2 0,25-2-396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18580,'6'-4'485,"0"-1"-1,0 1 1,0-1-1,1 2 1,-1-1-1,1 1 1,10-3-1,51-14 1641,-64 19-2030,0 1 0,0-1 0,-1 0-1,1 1 1,0 0 0,0 0 0,0 0 0,0 0-1,0 1 1,6 1 0,-9-1-75,0-1 1,0 1-1,0-1 1,0 1-1,0-1 1,-1 1-1,1-1 1,0 1-1,0 0 1,-1 0-1,1-1 1,0 1-1,-1 0 1,1 0-1,-1 0 0,1-1 1,-1 1-1,1 1 1,-1 0-7,1 1 0,-1-1-1,0 0 1,0 0 0,0 0 0,0 0 0,0 0 0,0 0-1,0 1 1,-1-1 0,0 3 0,-7 17 53,-18 39-1,15-38-8,-12 36 0,22-57-53,0 0 0,1 0-1,-1 0 1,1 0 0,0 0-1,-1 0 1,1 1 0,0-1-1,0 0 1,0 0 0,1 0 0,-1 0-1,0 0 1,1 0 0,-1 0-1,1 0 1,0 0 0,1 2-1,-1-3-1,0 0 1,0 0-1,0 0 0,0 0 0,1-1 0,-1 1 0,0 0 0,1 0 0,-1-1 0,0 1 0,1-1 0,-1 0 0,1 1 1,-1-1-1,1 0 0,-1 0 0,1 0 0,-1 0 0,1 0 0,-1 0 0,1 0 0,-1 0 0,1 0 0,-1-1 1,3 0-1,8-3 10,0 0 1,-1-1-1,0 0 1,0-1 0,0 0-1,0 0 1,-1-2-1,13-10 1,2-4 37,41-49 0,-56 59-34,0 1 1,-1-2 0,-1 1-1,12-24 1,-28 52-9,-13 30 48,20-43-51,0-1 0,0 1 0,0 0 0,1 0 0,-1 0 0,1 0 0,0 0 0,0 0 0,0 0 0,0 0 0,0 0 0,1 0 0,-1 0 0,2 4 0,-1-6 8,0 0 1,-1 0-1,1 0 1,0 0-1,0 0 1,-1 0-1,1 0 1,0 0-1,0-1 1,0 1-1,0 0 1,0-1-1,1 1 1,-1-1 0,0 1-1,0-1 1,0 1-1,0-1 1,1 0-1,-1 1 1,0-1-1,0 0 1,0 0-1,1 0 1,-1 0-1,0 0 1,0 0-1,1-1 1,0 1-1,37-12 310,-5-4-198,-1-2 1,0-2 0,-2-1-1,57-48 1,-73 59-279,-14 10 150,-1 0-1,0 0 1,0 0 0,0 0-1,0 0 1,0 0 0,0 0-1,1 0 1,-1 0 0,0 0-1,0 0 1,0 0 0,0 0 0,0 0-1,0 0 1,0 0 0,1 0-1,-1 0 1,0 0 0,0 0-1,0 0 1,0 0 0,0 1 0,0-1-1,0 0 1,0 0 0,0 0-1,1 0 1,-1 0 0,0 0-1,0 0 1,0 0 0,0 1-1,0-1 1,0 0 0,0 0 0,0 0-1,0 0 1,0 0 0,0 0-1,0 1 1,0-1 0,0 0-1,0 0 1,0 0 0,0 0 0,0 0-1,0 0 1,0 1 0,0-1-1,0 0 1,0 0 0,0 0-1,0 0 1,-1 0 0,-12 31-169,4-13 138,6-11-42,1 1 0,0-1 1,1 1-1,-1 0 0,1 0 1,1 0-1,0 10 0,0-16 23,0 0-1,1 1 1,-1-1 0,0 0-1,1 1 1,0-1-1,0 0 1,0 0-1,0 0 1,0 0-1,0 0 1,0 0-1,1 0 1,-1 0-1,1 0 1,-1 0-1,1-1 1,0 1-1,0-1 1,-1 1-1,1-1 1,0 0-1,0 1 1,1-1-1,-1 0 1,0 0-1,0-1 1,5 2 0,23 2-333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164 116 14419,'2'-4'431,"24"-45"3044,-24 45-2889,0-1 0,0 0 1,-1 0-1,0 0 1,0 0-1,0 0 1,0 0-1,0-7 0,-1 11-531,0 1 0,0 0 0,0-1 0,-1 1 0,1-1 0,0 1 0,0-1 0,0 1 0,0-1 0,0 1 0,-1 0 0,1-1-1,0 1 1,0-1 0,-1 1 0,1 0 0,0-1 0,0 1 0,-1 0 0,1-1 0,0 1 0,-1 0 0,1-1 0,-1 1 0,1 0 0,0 0 0,-1 0-1,1-1 1,-1 1 0,1 0 0,-1 0 0,1 0 0,0 0 0,-1 0 0,1 0 0,-1 0 0,1 0 0,-1 0 0,1 0 0,-1 0 0,1 0 0,-1 0-1,1 0 1,0 0 0,-1 0 0,1 1 0,-1-1 0,1 0 0,-1 0 0,1 1 0,0-1 0,-1 0 0,1 0 0,0 1 0,-1 0 0,-26 18 873,25-17-852,-17 14 163,1 1 0,-16 19 0,28-29-244,0 0 0,1 0 0,0 1 0,1 0 0,0-1-1,0 2 1,0-1 0,-4 17 0,7-23-2,1-1-1,0 1 1,-1-1-1,1 0 1,0 1-1,0-1 0,0 1 1,0-1-1,0 1 1,0-1-1,1 0 1,-1 1-1,0-1 1,1 0-1,-1 1 1,1-1-1,-1 0 1,1 1-1,0-1 1,0 0-1,-1 0 1,1 0-1,1 2 1,0-2-5,-1 0 1,1-1 0,0 1 0,-1 0-1,1 0 1,0-1 0,-1 1-1,1-1 1,0 1 0,0-1 0,-1 0-1,1 0 1,0 0 0,0 0-1,0 0 1,-1 0 0,1 0 0,2-1-1,6-1-47,0-1-1,0 0 1,0-1-1,0 0 0,-1-1 1,17-9-1,49-42-305,-57 42 220,-18 14 132,0-1-1,1 0 1,-1 1-1,1 0 1,0-1-1,-1 1 0,1-1 1,-1 1-1,1 0 1,0-1-1,-1 1 1,1 0-1,0 0 1,-1-1-1,1 1 0,0 0 1,-1 0-1,1 0 1,0 0-1,-1 0 1,1 0-1,1 0 0,-2 1 4,1-1-1,-1 0 0,0 1 0,1-1 1,-1 1-1,0-1 0,0 1 0,1-1 1,-1 1-1,0-1 0,0 1 0,1-1 0,-1 1 1,0-1-1,0 1 0,0-1 0,0 1 1,0-1-1,0 1 0,0 0 0,0 0 0,-7 34-260,7-33 258,-44 178-112,-54 178 1054,96-353-910,-5 16 60,-19 38 0,23-54-67,1-1 1,-1 0 0,1 1-1,-1-1 1,-1 0 0,1-1-1,0 1 1,-1 0 0,0-1-1,0 0 1,0 0 0,0 0-1,-1 0 1,-6 2 0,10-5-12,0 1 0,1-1 0,-1 0 0,0 0 0,0 1 0,-1-1 0,1 0 0,0 0 0,0 0-1,0 0 1,0-1 0,0 1 0,0 0 0,0 0 0,0-1 0,0 1 0,1 0 0,-1-1 0,0 1 0,0-1 0,0 1 0,0-1 0,0 1 0,1-1 0,-1 0 0,0 0 0,0 1 0,1-1 0,-1 0 0,1 0 0,-1 0 0,1 1 0,-1-1 0,1 0-1,-1 0 1,1 0 0,0 0 0,-1 0 0,1 0 0,0 0 0,0 0 0,0-2 0,-2-4-33,2 0 1,-1 0-1,1 0 0,0 0 0,1-9 0,4-15-114,1 1 0,1 0 0,2 0 0,1 1 0,1 0 0,28-51-1,-9 30-67,1 2 0,69-81 0,-78 104 219,1 2 1,1 0-1,0 1 1,2 2-1,1 0 1,0 2-1,48-24 1,-75 42-6,0 0 0,0 0 0,0 0 0,0 0 0,0 0 0,0-1 1,0 1-1,0 0 0,0 0 0,1 0 0,-1 0 0,0 0 0,0 0 0,0 0 0,0 0 0,0 0 0,0 0 1,1-1-1,-1 1 0,0 0 0,0 0 0,0 0 0,0 0 0,0 0 0,1 0 0,-1 0 0,0 0 1,0 0-1,0 0 0,0 0 0,0 0 0,1 0 0,-1 0 0,0 0 0,0 0 0,0 0 0,0 1 1,0-1-1,0 0 0,1 0 0,-1 0 0,0 0 0,0 0 0,0 0 0,0 0 0,0 0 0,0 0 1,0 1-1,1-1 0,-1 0 0,0 0 0,0 0 0,0 0 0,0 0 0,0 0 0,0 1 0,-7 10 2,-20 20 11,20-23 1,-3 3 8,-3 2 33,2-1 0,0 2 1,1 0-1,0 0 0,1 0 0,-13 30 1,21-43-51,1 0 1,-1 0 0,1 0 0,0 0-1,0 0 1,-1 0 0,1 0 0,0 0-1,0 0 1,0 0 0,0-1 0,0 1-1,0 0 1,0 0 0,0 0 0,0 0-1,1 0 1,-1 0 0,0 0 0,1 0-1,-1 0 1,0 0 0,1 0 0,0 1-1,0-1 2,0-1-1,1 1 1,-1 0-1,0-1 1,0 1-1,0-1 1,0 0-1,1 1 1,-1-1-1,0 0 1,0 0-1,0 0 1,1 0-1,-1 0 0,0 0 1,3 0-1,2-1 4,1-1 0,0 1 0,0-1 0,-1-1 0,1 1-1,6-5 1,5-4 0,0 0 0,-1-2 0,-1 0-1,0-1 1,-1 0 0,0-1 0,-1-1 0,-1 0-1,0-1 1,-1-1 0,10-20 0,-21 36-9,0 0 1,0 0 0,0 0-1,0 0 1,-1 0 0,1 0-1,-1-1 1,1 1 0,-1 0-1,0 0 1,0-5 0,0 7-2,0 0 0,0 0 0,0-1 0,0 1 1,0 0-1,0 0 0,0 0 0,0 0 0,0 0 0,0 0 0,0 0 0,0-1 1,0 1-1,0 0 0,0 0 0,0 0 0,0 0 0,-1 0 0,1 0 1,0 0-1,0 0 0,0 0 0,0 0 0,0 0 0,0-1 0,0 1 1,-1 0-1,1 0 0,0 0 0,0 0 0,0 0 0,0 0 0,0 0 0,0 0 1,-1 0-1,1 0 0,0 0 0,0 0 0,0 0 0,0 0 0,0 0 1,0 0-1,0 1 0,-1-1 0,1 0 0,0 0 0,0 0 0,0 0 1,0 0-1,0 0 0,0 0 0,0 0 0,0 0 0,-1 0 0,-10 16 1,6-6-4,1 0 1,0 0 0,0 0 0,1 0-1,-2 14 1,4-21 6,1 0-1,0 0 1,0 1-1,0-1 1,0 0-1,0 0 1,1 0-1,-1 1 1,3 5-1,-3-8 2,1 0-1,0 1 1,-1-1-1,1 0 1,0 0 0,0 0-1,0 0 1,0 0-1,0 0 1,0 0-1,0 0 1,0 0-1,0 0 1,0-1-1,1 1 1,-1 0 0,0-1-1,1 1 1,-1-1-1,0 1 1,1-1-1,-1 0 1,2 1-1,6-1 19,0 0 0,-1 0 0,1-1-1,0 0 1,-1-1 0,1 1 0,-1-2 0,1 1-1,-1-1 1,0 0 0,0-1 0,0 0-1,-1 0 1,9-7 0,11-8 8,-2-1 0,34-34 0,-44 37-43,-12 13-10,1 0-1,-1 0 1,1 0 0,0 1 0,-1-1-1,7-3 1,-10 8 17,1-1 0,-1 1 0,0-1 0,0 0-1,0 1 1,1-1 0,-1 1 0,0-1 0,0 1 0,0-1 0,0 1-1,0-1 1,0 1 0,0-1 0,0 1 0,0-1 0,0 1 0,0-1-1,0 0 1,0 1 0,0-1 0,0 1 0,-1-1 0,1 1 0,0-1 0,-1 1-1,-6 20-22,1-3 25,-7 29 1,12-43 10,0 0 1,1 0-1,-1 0 0,1 0 1,0 0-1,0 0 1,0 0-1,1 0 0,-1 0 1,1 0-1,0 0 1,0 0-1,3 6 0,-2-8 1,0 0-1,0 0 0,0 1 0,0-1 0,0-1 0,1 1 1,-1 0-1,1 0 0,-1-1 0,1 0 0,0 1 0,-1-1 1,1 0-1,0 0 0,0-1 0,0 1 0,0-1 0,0 1 1,0-1-1,0 0 0,0 0 0,5-1 0,4 1 5,0-2-1,1 0 0,-1 0 0,13-5 1,-6 1-46,-1-1-1,1 0 1,-1-2 0,-1 0 0,0-1 0,32-25 0,-49 36 28,0-1 1,0 0 0,0 0-1,0 0 1,0 0 0,0 0-1,0 0 1,0 0 0,0 0-1,0 0 1,0 0-1,0 0 1,0 0 0,0 0-1,0 1 1,0-1 0,0 0-1,0 0 1,0 0 0,0 0-1,0 0 1,1 0 0,-1 0-1,0 0 1,0 0 0,0 0-1,0 0 1,0 0-1,0 0 1,0 0 0,0 0-1,0 0 1,0 0 0,0 0-1,0 0 1,0 1 0,0-1-1,0 0 1,1 0 0,-1 0-1,0 0 1,0 0 0,0 0-1,0 0 1,0 0-1,0 0 1,0 0 0,0 0-1,0-1 1,0 1 0,0 0-1,0 0 1,1 0 0,-1 0-1,0 0 1,0 0 0,0 0-1,0 0 1,0 0 0,0 0-1,0 0 1,0 0-1,0 0 1,-2 12-136,2-10 64,-1 0 1,0 1 0,1-1 0,0 0 0,0 1-1,-1-1 1,1 1 0,1-1 0,-1 0 0,0 1-1,1 3 1,1-5-40,-1 0 0,0 0 0,1 0 0,-1 0 0,1 0 0,-1 0 0,1 0 0,-1-1 0,1 1 0,0 0 0,-1-1 0,1 1 0,0-1 0,-1 0 0,1 0-1,0 1 1,-1-1 0,1 0 0,0-1 0,3 1 0,37-9-1551,27-18 140,-30 8 678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4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14019,'75'-3'3029,"34"1"-1648,-98 2-1346,-1 1 1,1 1 0,0 0 0,-1 0 0,0 1 0,1 1 0,16 7 0,-20-7-24,0 1 0,0-1 0,0 1 1,-1 1-1,0-1 0,0 1 0,0 0 0,-1 0 0,0 0 0,7 12 1,-6-6-4,0 0 0,-1 0 0,0 0 1,-1 0-1,0 1 0,2 12 0,-1 15 11,-2 0 0,-1 1 0,-5 49-1,-6 14 16,5-61-18,1-1 0,1 1 1,6 45-1,-3-82-16,0 0 0,0 0-1,0 0 1,1 0-1,0 0 1,0-1-1,0 1 1,6 8 0,-6-12-3,-1 0 1,1 0 0,0 0 0,0 0 0,0 0 0,0 0 0,0 0-1,0-1 1,1 1 0,-1-1 0,0 0 0,1 1 0,-1-1-1,1 0 1,-1-1 0,1 1 0,0 0 0,-1-1 0,1 1 0,0-1-1,0 0 1,3 0 0,4-1-20,-1 0 0,1-1 0,-1 0 0,1-1 0,-1 0-1,14-6 1,57-33-185,-11 6-5,-62 33 186,7-4-37,1 1-1,0 0 0,1 1 1,15-2-1,-27 6 56,-1 0 0,1 1 0,-1-1 1,1 1-1,0 0 0,-1 1 0,1-1 0,0 0 0,-1 1 1,1 0-1,-1 0 0,1 0 0,-1 0 0,0 1 1,1-1-1,-1 1 0,0 0 0,0 0 0,0 0 0,0 0 1,0 0-1,-1 1 0,5 4 0,-3 0 29,1 0 0,-1 0-1,0 1 1,-1-1 0,0 1-1,0 0 1,-1 0 0,2 9-1,9 73 330,-6-31-66,-5-45-190,1 1 1,0-1-1,2 0 0,-1 0 1,8 13-1,-10-23-67,0 1-1,1-1 1,0 0-1,0 0 1,0 0 0,0 0-1,0-1 1,1 1-1,0-1 1,-1 0-1,1 0 1,0 0 0,1-1-1,-1 1 1,0-1-1,1 0 1,0 0 0,8 2-1,-4-3-14,1 0-1,-1-1 1,1 0-1,-1 0 1,1-1-1,0 0 1,-1-1-1,0 0 1,1 0 0,-1-1-1,0-1 1,0 1-1,-1-1 1,15-9-1,1-2-217,-1-1-1,-1-1 1,38-36 0,-37 28 151,0-1 1,-1-1 0,29-48-1,-32 40-199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106 214 14907,'1'-1'74,"-1"0"-1,0 1 1,0-1 0,0 0-1,1 1 1,-1-1 0,0 0-1,0 1 1,0-1-1,0 0 1,0 0 0,0 1-1,0-1 1,-1 0 0,1 1-1,0-1 1,0 0 0,-1-1-1,1 2-31,-1 0 0,1 0 0,0-1 0,-1 1 0,1 0 0,0 0 0,-1-1 1,1 1-1,0 0 0,-1 0 0,1 0 0,-1 0 0,1 0 0,0 0 0,-1 0 0,1 0 0,-1-1 0,1 1 0,-1 1 0,1-1 0,0 0 0,-2 0 0,0 1 125,-1-1-1,0 1 1,1 0-1,-1 0 0,1 1 1,-1-1-1,1 1 1,0-1-1,-3 3 0,-2 3 291,0 0 0,0 0-1,1 1 1,0 0 0,-7 13-1,10-15-233,0 0-1,0 0 1,0 0-1,1 0 1,0 1-1,0-1 1,0 1-1,0 12 1,2-18-191,0 0-1,0 1 1,0-1 0,0 0 0,0 0 0,1 0-1,-1 0 1,0 0 0,1 0 0,-1 0 0,1 0 0,-1 0-1,1 0 1,0 0 0,-1 0 0,1 0 0,0-1 0,-1 1-1,1 0 1,0 0 0,0-1 0,0 1 0,0-1-1,0 1 1,0 0 0,0-1 0,0 0 0,0 1 0,0-1-1,0 0 1,0 1 0,0-1 0,0 0 0,0 0 0,0 0-1,1 0 1,0 0 0,4 0 16,0 0 0,-1-1 0,1 0 0,0 0 0,-1 0 0,7-2 0,8-5-20,1-1 1,-2-1-1,1-1 0,-1 0 0,26-21 0,-12 5 16,57-60-1,-31 17-21,-53 61-18,0 0-1,0-1 1,-1 1-1,0-1 1,7-20-1,-12 29-3,1 1 0,-1-1 0,0 0 0,0 1 0,0-1 0,0 1 0,1-1 0,-1 0 0,0 1 0,0-1 0,0 0 0,0 1 0,-1-1 0,1 1 0,0-1 0,0 0-1,0 1 1,0-1 0,-1 1 0,1-2 0,-10 2 1,-11 12 27,11-3 18,0 1-1,1-1 1,0 2 0,1-1-1,0 1 1,1 0-1,0 1 1,-6 14 0,5-8 59,0 0 0,2 1 0,0 0 0,-6 38 0,11-51-135,0 1-1,1-1 1,0 1-1,0-1 0,0 0 1,1 1-1,0-1 1,0 0-1,0 0 0,1 1 1,0-1-1,0 0 1,1 0-1,0-1 1,0 1-1,0-1 0,0 1 1,1-1-1,0 0 1,0 0-1,0 0 0,1-1 1,0 0-1,0 0 1,0 0-1,0 0 1,0-1-1,1 0 0,8 4 1,15 4-232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16652,'1'3'119,"-1"0"0,1 0 1,0 0-1,0-1 1,0 1-1,0-1 1,1 1-1,-1-1 1,1 1-1,-1-1 1,1 0-1,0 1 0,0-1 1,0 0-1,0 0 1,0-1-1,1 1 1,-1 0-1,1-1 1,-1 1-1,1-1 0,-1 0 1,1 0-1,0 0 1,-1 0-1,6 1 1,9 2 220,1-1 0,-1-1 0,22 1 0,-28-3-80,278-3 1920,0-23-1085,-206 18-818,1543-102 960,-395 23-1049,-1136 77-132,-6-1 394,166 1 1,-253 10-485,0 0 0,1 0 0,-1-1 0,0 1 0,0-1 0,0 1 0,0-1-1,0 0 1,0 0 0,0 0 0,0 0 0,0 0 0,0-1 0,0 1 0,0 0 0,-1-1 0,1 0-1,-1 1 1,1-1 0,-1 0 0,0 0 0,2-2 0,2-6-156,1 1 0,-2-1 0,5-12 0,-8 19 235,13-36-372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0 357 15627,'20'-8'1100,"-2"-2"-1,1 0 0,-1-1 0,-1 0 1,0-2-1,27-25 0,-16 12-503,-1-2 0,-2-1 1,29-41-1,-47 60-515,-1 0 1,0 0-1,-1 0 0,0 0 1,-1-1-1,5-16 0,-9 27-78,1-1 0,-1 0 0,0 1 0,0-1-1,1 1 1,-1-1 0,0 0 0,0 1 0,0-1-1,0 0 1,0 1 0,0-1 0,0 0 0,0 1-1,0-1 1,-1 0 0,1 1 0,0-1 0,0 0 0,0 1-1,-1-2 1,0 2-1,1 0 0,-1 0 0,1 0 1,-1 0-1,1 0 0,-1 0 0,1 0 0,-1 0 0,1 1 0,-1-1 0,1 0 0,0 0 0,-1 0 1,1 1-1,-1-1 0,1 0 0,-1 0 0,1 1 0,0-1 0,-1 0 0,1 1 0,-24 25 41,9-2-20,0 0 0,2 1 0,1 1 0,1 0 1,1 0-1,1 1 0,2 1 0,-5 33 0,11-56-16,0 0 0,1 0 0,0 0 0,0 0 0,0 0 0,0 0 0,1 0 0,0 0 0,0 0 0,3 8 0,-2-11-29,-1 0 0,0 0-1,0 0 1,1 0 0,-1 0 0,1 0-1,0-1 1,-1 1 0,1-1-1,0 1 1,0-1 0,0 0-1,0 1 1,0-1 0,0 0 0,0 0-1,1-1 1,-1 1 0,0 0-1,0-1 1,1 1 0,-1-1 0,0 0-1,3 0 1,10 0-120,0-1 1,-1-1-1,1 0 1,-1-1-1,0-1 1,0 0-1,0-1 1,15-7-1,30-15-206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1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15 107 16444,'0'-4'381,"1"1"1,0-1 0,0 1-1,0-1 1,0 1 0,1 0 0,-1-1-1,1 1 1,0 0 0,0 0-1,4-4 1,27-28 2682,-29 31-2815,0 1 0,0 0 0,0 0 0,0 1 0,1-1 0,-1 1 0,1 0 0,6-2 0,-10 4-212,0-1 0,1 1-1,-1 0 1,0 0 0,0-1 0,1 1 0,-1 0 0,0 0-1,0 0 1,1 1 0,-1-1 0,0 0 0,0 0 0,1 1 0,-1-1-1,0 0 1,0 1 0,0-1 0,0 1 0,0 0 0,0-1 0,0 1-1,0 0 1,0 0 0,0 0 0,0-1 0,0 1 0,0 0-1,0 0 1,-1 0 0,1 0 0,0 1 0,-1-1 0,1 0 0,-1 0-1,0 0 1,1 0 0,-1 2 0,2 5 6,-1-1 0,0 1-1,-1 0 1,0 0 0,0 0 0,-1-1 0,0 1 0,0 0-1,-1-1 1,0 1 0,-5 11 0,-5 11-1,-20 38 1,31-66-38,-38 68 54,-11 21 5,49-90-66,0 1-1,0 0 1,0-1 0,1 1 0,-1 0-1,1 0 1,-1 0 0,1-1 0,0 1-1,-1 0 1,1 0 0,0 0 0,0 0-1,1 2 1,-1-4 0,0 1-1,1-1 1,-1 1-1,0-1 1,1 0-1,-1 1 1,0-1 0,1 0-1,-1 1 1,1-1-1,-1 0 1,1 1-1,-1-1 1,0 0 0,1 0-1,-1 1 1,1-1-1,-1 0 1,1 0-1,-1 0 1,1 0-1,0 0 1,-1 0 0,1 0-1,-1 0 1,1 0-1,-1 0 1,1 0-1,-1 0 1,1 0-1,6-2-19,0 0-1,0 0 1,0-1 0,-1 0-1,9-5 1,26-15-25,-1-2 0,-1-1 1,-2-3-1,0-1 0,-2-1 1,56-67-1,-77 78 0,-14 20 45,-1 0-1,1 1 1,0-1-1,0 0 1,0 0-1,0 0 0,-1 0 1,1 0-1,0 0 1,0 0-1,0 0 1,0 0-1,-1-1 1,1 1-1,0 0 1,0 0-1,0 0 1,0 0-1,-1 0 0,1 0 1,0 0-1,0 0 1,0 0-1,0 0 1,0-1-1,-1 1 1,1 0-1,0 0 1,0 0-1,0 0 0,0 0 1,0-1-1,0 1 1,0 0-1,0 0 1,0 0-1,0 0 1,-1 0-1,1-1 1,0 1-1,0 0 0,0 0 1,0 0-1,0-1 1,0 1-1,0 0 1,0 0-1,0 0 1,1 0-1,-1-1 1,0 1-1,-15 10-50,-3 12-6,-25 38-1,37-51 65,1 0-1,0 0 0,1 1 0,-1-1 0,2 1 0,0 0 0,-4 17 1,7-26 0,0 0 1,0 0 0,-1 0 0,1 0 0,0 0 0,0 0 0,0 0 0,0 0 0,0 0 0,1 0-1,-1 0 1,0 0 0,0 0 0,1 0 0,-1 0 0,0 0 0,1 0 0,-1 0 0,1-1-1,-1 1 1,1 0 0,0 0 0,-1 0 0,1-1 0,0 1 0,-1 0 0,1-1 0,2 2 0,-1-1 7,0-1 1,0 0-1,0 1 1,0-1 0,0 0-1,0 0 1,0 0 0,1 0-1,-1 0 1,0 0 0,0-1-1,4 0 1,6-3 49,1-1 0,-2 0 1,19-10-1,1-4 6,0-2-1,-2-1 1,0-1 0,-2-1-1,0-2 1,-2 0 0,30-42-1,-44 56-100,-11 12 31,0 0 0,0 0 0,0 0 0,1 0 0,-1 0 0,0 0 0,0 0 0,0 0-1,0 0 1,0 0 0,0 0 0,0 0 0,0 0 0,1 1 0,-1-1 0,0 0 0,0 0 0,0 0-1,0 0 1,0 0 0,0 0 0,0 0 0,0 0 0,0 0 0,0 0 0,0 1 0,0-1-1,0 0 1,0 0 0,1 0 0,-1 0 0,0 0 0,0 0 0,0 0 0,0 1 0,0-1 0,0 0-1,0 0 1,0 0 0,0 0 0,0 0 0,-1 0 0,1 0 0,0 1 0,0-1 0,0 0-1,0 0 1,0 0 0,0 0 0,0 0 0,0 0 0,0 0 0,0 0 0,0 1 0,-9 27-76,-10 19-31,10-25-2,0 1 0,1 0 0,1 1 0,1 0 0,1 0 0,-2 25 1,7-47 13,0 0 0,0 0 1,0 0-1,0 0 1,0 0-1,1 0 0,-1 0 1,0 0-1,1 0 1,0 0-1,-1 0 0,1 0 1,0 0-1,0 0 0,0-1 1,2 3-1,-2-3 33,0 0 0,1 0 0,-1 0 0,1-1 1,-1 1-1,1 0 0,-1-1 0,1 1 0,-1-1 0,1 1 0,-1-1 0,1 0 0,0 0 0,-1 0 0,1 0 0,0 0 0,-1 0 0,1 0 0,-1 0 0,4-1 0,19-6-661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2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28 19564,'6'-27'5987,"-6"27"-5939,-8 16 1053,-164 370 1044,159-359-2105,-26 68 109,34-82-153,1 1 1,1-1-1,0 1 1,1-1-1,-1 15 1,3-26-40,0 0 0,0 0 0,0 0-1,0 0 1,0 0 0,0 0 0,0 0 0,1 0 0,-1 0 0,1 0 0,-1-1-1,1 1 1,0 0 0,0 0 0,0-1 0,0 1 0,0 0 0,0-1 0,0 1 0,1-1-1,-1 1 1,0-1 0,1 0 0,-1 0 0,1 1 0,0-1 0,-1 0 0,1 0 0,0-1-1,0 1 1,-1 0 0,1-1 0,0 1 0,0-1 0,0 1 0,0-1 0,0 0-1,0 0 1,0 0 0,0 0 0,0 0 0,2-1 0,4 1-240,-1-2 0,1 1 0,0-1-1,-1-1 1,1 1 0,-1-1 0,0 0 0,0-1 0,9-5 0,-6 2 2,0-1 0,0-1-1,-1 0 1,9-9 0,5-14-628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2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22 206 14923,'0'-1'350,"1"1"0,-1-1 0,1 1-1,-1-1 1,0 1 0,1 0 0,-1-1 0,1 1-1,-1 0 1,1 0 0,-1-1 0,1 1 0,-1 0-1,1 0 1,-1 0 0,1-1 0,0 1 0,-1 0-1,1 0 1,0 0 0,18 0 2117,9-1-1512,-22-1-835,1-1 0,-1 1 0,1-2 1,-1 1-1,0-1 0,-1 0 0,1 0 0,0 0 0,4-6 1,-7 7-60,1 0 1,-2 0 0,1-1 0,0 1-1,-1-1 1,1 1 0,-1-1 0,0 0-1,0 0 1,-1 0 0,1 0 0,-1-1-1,0 1 1,0 0 0,1-8 0,-2 12-49,0-1 0,0 0 0,0 0 1,0 0-1,0 1 0,0-1 0,0 0 1,0 0-1,0 1 0,-1-1 1,1 0-1,0 0 0,0 1 0,-1-1 1,1 0-1,0 0 0,-1 1 0,1-1 1,-1 0-1,1 1 0,-1-1 0,1 1 1,-1-1-1,0 1 0,1-1 0,-1 1 1,0-1-1,0 1 0,0-1 1,-1 1 1,1 0-1,-1 0 0,1 0 0,-1 0 0,1 0 0,0 0 0,-1 1 1,1-1-1,-1 0 0,1 1 0,0-1 0,-1 1 0,-1 0 0,-3 2 13,0 1 0,0 0 0,0 0 0,1 0-1,-8 8 1,0 2-26,1 0 1,1 1-1,1 0 0,-16 32 0,21-36-33,0 0-1,0 0 1,1 0 0,1 1-1,0 0 1,1 0 0,0 0-1,0 18 1,2-28-14,-1 0 0,1-1-1,0 1 1,0 0 0,1 0 0,-1-1 0,0 1 0,0 0 0,1-1 0,-1 1 0,1 0 0,0-1-1,-1 1 1,1 0 0,0-1 0,0 1 0,0-1 0,0 0 0,0 1 0,0-1 0,0 0 0,1 0-1,-1 1 1,0-1 0,1 0 0,-1 0 0,1 0 0,-1-1 0,1 1 0,0 0 0,-1-1 0,1 1-1,0-1 1,-1 1 0,1-1 0,0 0 0,-1 0 0,4 1 0,1-2-261,1 0 0,0 0 0,-1 0 0,1-1 1,-1 0-1,1 0 0,-1-1 0,10-5 0,25-16-1118,-2-2 1,-1-1-1,-2-2 0,0-2 1,-2-2-1,43-51 0,-48 44 2019,-56 62 2344,7 1-1132,-30 43 0,44-57-1543,1 0 1,0 1-1,0-1 1,1 1-1,0 0 1,1 0 0,0 0-1,-3 18 1,6-21-201,0-1 0,0 1 1,1 0-1,0-1 0,0 1 1,1-1-1,3 10 1,21 46-117,-11-28 0,-5-10-1,-2 1 0,-1 0 0,0 0 0,-2 1 0,-1 0 0,-1 0 1,0 30-1,-4-38 139,0 0 1,-1 0 0,0-1 0,-2 1 0,0-1 0,-1 1 0,0-1-1,-2-1 1,0 1 0,-1-1 0,-13 21 0,18-33-7,0 0 1,-1 1-1,1-1 0,-1-1 1,0 1-1,0 0 1,-5 3-1,8-7-59,1 1-1,-1-1 0,0 1 1,0-1-1,0 1 1,0-1-1,0 1 1,0-1-1,0 0 0,0 0 1,0 1-1,0-1 1,-1 0-1,1 0 1,0 0-1,0 0 1,0 0-1,0-1 0,0 1 1,0 0-1,0 0 1,0-1-1,0 1 1,0 0-1,0-1 0,0 1 1,0-1-1,0 0 1,0 1-1,1-1 1,-1 0-1,0 1 0,0-1 1,1 0-1,-1 0 1,0 0-1,1 1 1,-1-1-1,1 0 1,-1 0-1,1 0 0,-1-1 1,-2-4-5,1 0 1,0-1-1,1 1 0,-1 0 1,1-1-1,0 1 1,1-1-1,-1 1 1,1-1-1,1 1 0,1-13 1,2 0-134,0-1 0,11-31-1,9-9-373,50-93 0,47-51-359,43-84-1,-151 257 827,-12 25 68,-3 5 14,-6 10 87,-13 21 176,15-20-204,-68 117 1211,68-114-1175,0-1-1,1 1 0,0 0 0,1 0 1,1 0-1,0 1 0,1-1 0,-1 22 1,3-34-133,0 1 1,0 0-1,0 0 1,0 0-1,0 0 1,1 0-1,-1 0 0,1 0 1,-1 0-1,1 0 1,-1-1-1,1 1 1,0 0-1,0 0 1,0-1-1,0 1 1,1-1-1,-1 1 1,0-1-1,0 1 1,1-1-1,2 2 1,-2-2-10,0 0-1,1 0 1,-1-1 0,0 1 0,1-1 0,-1 1-1,1-1 1,-1 0 0,1 0 0,-1 0 0,1 0 0,-1 0-1,1-1 1,4-1 0,5-1-4,0-2 0,0 0 0,0 0 1,-1-1-1,14-10 0,34-28 35,7-5-9,-64 47-31,1 1 1,-1 0-1,0-1 0,1 1 1,-1 0-1,1 0 0,-1 1 0,1-1 1,0 0-1,4 0 0,-6 2 0,0-1 0,0 0 0,0 0-1,-1 0 1,1 0 0,0 1-1,0-1 1,0 0 0,-1 1 0,1-1-1,0 1 1,0-1 0,-1 1-1,1-1 1,0 1 0,-1-1 0,1 1-1,-1 0 1,1-1 0,-1 1-1,1 0 1,-1 0 0,1-1 0,-1 1-1,0 0 1,1 0 0,-1 0 0,0-1-1,0 1 1,1 0 0,-1 0-1,0 0 1,0 1 0,2 17 11,-1-12-8,0 0 0,0 0 0,0 0 0,1 0 0,3 8 0,-4-14-4,-1 1 1,1 0-1,0 0 1,1-1-1,-1 1 1,0 0-1,0-1 0,1 1 1,-1-1-1,1 0 1,-1 0-1,1 1 1,0-1-1,0 0 1,-1 0-1,1 0 0,0-1 1,0 1-1,0 0 1,0-1-1,0 1 1,0-1-1,2 1 0,4-1-6,0 0-1,0 0 0,0 0 1,1-1-1,-1 0 0,0-1 1,-1 0-1,1 0 0,0-1 1,9-4-1,12-7-223,35-24-1,-4 2-381,-59 35 589,0 1 1,0-1 0,0 1 0,0-1 0,1 1 0,-1-1 0,0 1-1,0-1 1,1 1 0,-1 0 0,0 0 0,1 0 0,-1 0 0,0 0-1,3 0 1,-4 0 16,1 1-1,-1-1 0,1 0 0,-1 0 1,1 1-1,-1-1 0,0 1 1,1-1-1,-1 0 0,0 1 0,1-1 1,-1 1-1,0-1 0,0 1 1,1-1-1,-1 1 0,0-1 0,0 1 1,0-1-1,0 1 0,1-1 1,-1 1-1,0-1 0,0 1 1,0-1-1,0 1 0,-1 6 18,0-1 0,0 0 0,0 0 0,-5 12 0,5-15 17,-41 157-54,42-157 1,-1 0 0,1 0 0,0 0 0,-1 0 0,1 0 0,0 0 0,1 0 0,-1 0 0,2 5 0,6-4-195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2428 254 12347,'-75'-41'230,"-1"4"0,-2 4 1,-2 3-1,-1 3 0,0 4 1,-2 3-1,-1 4 0,0 4 1,0 4-1,-1 3 0,0 4 1,0 3-1,-135 22 0,80 5-156,2 5-1,-212 84 0,302-99-16,1 2 0,0 2-1,2 2 1,-67 49 0,93-59-21,0 1 1,2 1 0,0 0 0,0 1-1,2 1 1,0 1 0,2 0 0,0 1-1,1 0 1,1 1 0,-15 43 0,19-40-23,1-1 0,1 1 0,2 0 1,0 0-1,2 0 0,0 0 0,2 0 1,1 1-1,1-1 0,7 31 0,-3-29-19,1 0 0,2-1 0,0 0 0,1-1 0,2 0 0,1 0-1,0-1 1,2-1 0,20 23 0,-4-12-9,2 0 1,1-3-1,1 0 1,2-3-1,1-1 1,0-2-1,77 36 1,-58-37 2,0-2 1,1-3-1,1-3 1,0-2 0,94 9-1,-26-13 33,1-5 1,1-6-1,-1-6 0,-1-6 0,0-5 0,-1-5 0,159-52 1,-191 42 215,126-61 1,-170 68 4,-2-2 0,-1-2 0,86-71 0,-111 81-81,-2-2-1,0 0 0,-2-2 1,0 0-1,-2-1 0,0 0 1,-2-2-1,21-48 0,-30 59-86,0-1 0,-1 0 0,0 0 0,-2 0 0,0 0 0,-1-1 0,0 0 0,-2 1 0,0-1 0,-1 0 0,0 1-1,-2-1 1,0 1 0,-1 0 0,-1 0 0,-8-20 0,3 17-120,-1 0-1,0 0 1,-2 1 0,0 1-1,-1 0 1,-1 1-1,-1 1 1,0 0 0,-1 1-1,0 1 1,-1 1-1,-1 0 1,0 1 0,-1 1-1,0 1 1,-1 1-1,0 0 1,-1 2 0,1 1-1,-1 0 1,0 2-1,-1 0 1,-42-1 0,-8 5-225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69 17244,'-10'8'2464,"19"-7"-1230,34-6-656,-31 3-385,92-6 458,105 5 1,-125 3-544,-74 1-339,0-2 0,1 0 0,-1 0 1,15-4-1,-21 4 9,0 0 0,0-1 0,0 0 0,0 0 0,-1 0 0,1 0 0,0 0 0,-1-1 0,0 0 0,1 1 1,-1-1-1,0 0 0,3-6 0,3-7-557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1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16235,'0'1'124,"0"-1"0,0 1 0,1-1 0,-1 1 0,0-1 0,1 1 0,-1 0 0,0-1 0,1 1 0,-1-1 0,1 0 0,-1 1 0,0-1 0,1 1 0,-1-1 0,1 0 0,0 1 0,-1-1 0,1 0 0,-1 1 0,1-1 0,-1 0 0,1 0 0,0 0 0,-1 0 0,1 1 0,-1-1 0,2 0 0,29 3 1371,-1 1-1012,-25-2-461,0 0 1,0 1 0,0-1-1,-1 1 1,1 0 0,-1 0-1,1 1 1,-1-1 0,0 1-1,0 0 1,-1 0 0,1 1-1,5 8 1,-5-6-15,-1 1 0,0-1 0,0 1 1,0 0-1,-1 0 0,0 0 0,-1 0 0,1 13 0,-2-2-7,0 0 0,-1 0-1,-2 0 1,0-1 0,-1 1-1,0-1 1,-11 27 0,-35 57-47,25-54 799,20-38-612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82 217 10370,'-14'5'1073,"-26"12"1576,38-16-2312,0 0-1,0 0 1,0 0-1,0 0 1,0 1-1,0-1 0,1 1 1,-1 0-1,0-1 1,1 1-1,0 0 1,-1 0-1,-1 4 1,3-6-304,-1 0 0,1 1 0,0-1 0,0 0 0,0 0 0,0 0 0,0 1 0,0-1 0,0 0 0,0 0 0,0 0 0,0 0 0,0 1 0,0-1 0,0 0 0,0 0 0,0 0 0,0 1 0,0-1 0,0 0 0,0 0 0,1 0 0,-1 1 0,0-1 0,0 0 0,0 0 0,0 0 0,0 0 0,0 1 0,1-1 0,-1 0 0,0 0 0,0 0 0,0 0 0,0 0 0,0 0 0,1 0 0,-1 1 0,0-1 0,0 0 0,0 0 0,1 0 0,-1 0 0,0 0 0,0 0 0,0 0 0,1 0 0,-1 0 1,0 0-1,0 0 0,0 0 0,1 0 0,-1 0 0,0 0 0,0 0 0,0 0 0,0-1 0,1 1 0,-1 0 0,0 0 0,0 0 0,0 0 0,0 0 0,1 0 0,-1 0 0,0-1 0,0 1 0,15-7 556,7-7-368,-1-1 1,-1-1 0,0-1-1,-1-1 1,0 0 0,-2-2-1,0 0 1,25-41 0,-41 60-220,0-1 1,0 0 0,0 1 0,-1-1-1,1 0 1,0 0 0,-1 1-1,1-1 1,-1 0 0,0 0-1,1 0 1,-1 0 0,0 1-1,0-1 1,0 0 0,0 0 0,-1 0-1,1 0 1,-1 1 0,1-1-1,-1 0 1,1 0 0,-1 0-1,-1-1 1,0 1-1,1 0 0,-1 1 1,1 0-1,-1-1 0,0 1 0,0 0 0,0 0 0,0 0 0,0 0 1,0 0-1,0 1 0,0-1 0,0 0 0,0 1 0,0 0 1,0-1-1,0 1 0,0 0 0,-1 0 0,1 0 0,-3 1 0,-2 0-9,0 1 0,0-1 0,0 1 0,0 1-1,1-1 1,-1 1 0,1 0 0,0 1-1,0-1 1,0 1 0,0 1 0,1-1-1,-1 1 1,1 0 0,0 0 0,1 0 0,-1 1-1,1 0 1,0-1 0,-3 8 0,-1 2-16,0 1 1,1 0 0,1 0 0,0 0 0,1 1-1,1 0 1,-2 19 0,4-22-5,1 0-1,0 0 1,1 1 0,1-1-1,0 0 1,1 0 0,1 0-1,3 13 1,-4-21-15,0-1 0,0 0 1,0 0-1,0 0 0,1-1 0,0 1 0,0-1 0,0 1 1,1-1-1,-1 0 0,1 0 0,0-1 0,0 1 1,0-1-1,1 1 0,-1-2 0,1 1 0,0 0 0,0-1 1,0 0-1,0 0 0,0 0 0,9 1 0,-6-1-30,0-1 0,0-1 0,0 0-1,0 0 1,0 0 0,0-1-1,0 0 1,0-1 0,0 1 0,-1-2-1,1 1 1,7-4 0,-3 0-5,-2 0-1,1 0 1,-1-1 0,0-1 0,0 0-1,-1 0 1,11-12 0,-7 5 81,-1-1 1,0 0-1,-1-1 1,-1 0-1,0 0 1,-2-1 0,0 0-1,-1-1 1,7-30-1,-12 44 37,-1-1 0,-1 1 0,1-1-1,-1 1 1,0-1 0,0 1 0,-2-11 0,2 16-37,0-1 0,0 1 1,0 0-1,0 0 0,0 0 1,0-1-1,0 1 0,0 0 0,0 0 1,-1-1-1,1 1 0,0 0 0,0 0 1,0 0-1,0 0 0,-1-1 1,1 1-1,0 0 0,0 0 0,0 0 1,-1 0-1,1 0 0,0 0 1,0 0-1,0 0 0,-1-1 0,1 1 1,0 0-1,0 0 0,-1 0 1,1 0-1,0 0 0,0 0 0,-1 0 1,1 0-1,0 0 0,0 0 1,-1 1-1,1-1 0,0 0 0,0 0 1,0 0-1,-1 0 0,1 0 1,0 0-1,-9 9 114,2 1-56,0 0 1,2 0 0,-1 1-1,1 0 1,1 0 0,-6 19-1,8-22-46,0 1 0,1-1 0,-1 0 0,1 1 0,1 0 0,0-1-1,0 1 1,1-1 0,0 1 0,2 8 0,-2-15-12,-1 0-1,1 0 1,0 0 0,0 0-1,0 0 1,0 0-1,1 0 1,-1 0 0,0-1-1,1 1 1,-1 0 0,1-1-1,0 0 1,-1 1 0,1-1-1,0 0 1,0 0-1,0 0 1,0 0 0,0 0-1,0 0 1,0 0 0,0-1-1,0 1 1,0-1 0,1 0-1,-1 0 1,0 1-1,0-1 1,0-1 0,0 1-1,1 0 1,-1 0 0,4-2-1,3 0-8,0-1 1,0 1-1,-1-2 0,1 1 0,-1-1 0,14-9 0,2-5-34,-1 0-1,38-41 1,-38 36-7,0 1 0,28-19 0,-51 40 49,1 0 0,0 1-1,-1-1 1,1 1 0,0-1-1,-1 1 1,1-1 0,0 1-1,0-1 1,0 1 0,-1 0-1,1-1 1,0 1 0,0 0-1,0 0 1,0 0 0,0-1-1,0 1 1,0 0-1,-1 0 1,1 0 0,0 1-1,0-1 1,0 0 0,0 0-1,0 0 1,0 1 0,-1-1-1,1 0 1,0 1 0,0-1-1,0 1 1,-1-1 0,1 1-1,0-1 1,-1 1 0,1-1-1,0 1 1,-1 0 0,1 0-1,-1-1 1,1 1 0,-1 0-1,1 0 1,-1-1 0,0 1-1,1 0 1,-1 0 0,0 0-1,0 0 1,1 1 0,1 8 59,0 0 1,0 0 0,0 20 0,-1-11 46,-1-16-84,1 1 0,-1 0 0,1-1 0,0 1 0,0-1 0,0 0 0,1 1 0,-1-1 0,1 0 0,0 0 0,0 0 0,0 0 0,0 0 0,0 0 0,1-1 0,3 5 0,-3-6-9,0 1 0,-1-1-1,1 1 1,0-1-1,0 0 1,0 0 0,0-1-1,0 1 1,0-1 0,0 1-1,0-1 1,0 0-1,0 0 1,0 0 0,1-1-1,-1 1 1,0-1-1,0 1 1,4-3 0,8-2 54,28-15 1,-7 4-210,-36 16 78,0 1 0,1 0 0,-1-1 0,0 1 0,0-1 0,0 1 0,0 0 0,0-1 0,-1 1 0,1 0 0,0-1 0,0 1 0,0 0 0,0-1-1,-1 1 1,1-1 0,0 1 0,-1-1 0,1 1 0,0 0 0,-1-1 0,1 1 0,-1-1 0,1 0 0,0 1 0,-1-1 0,0 1 0,1-1 0,-1 0 0,1 1 0,-1-1 0,1 0 0,-1 1 0,0-1-1,0 0 1,-11-1-311,0-9-72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4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0 145 14075,'10'-13'185,"0"0"0,1 1 0,0 0 0,1 1-1,0 0 1,1 1 0,0 0 0,0 1 0,1 1 0,1 0 0,14-5 0,-22 10-126,0 0 1,1 1-1,-1 0 0,0 1 1,1-1-1,0 1 1,-1 1-1,1 0 0,-1 0 1,1 0-1,0 1 1,-1 0-1,1 0 1,-1 1-1,0 0 0,1 0 1,-1 1-1,0 0 1,0 0-1,-1 1 0,1 0 1,-1 0-1,1 0 1,-1 1-1,7 7 0,-2 1 32,0-1 0,-1 1-1,-1 0 1,0 1-1,-1 0 1,-1 1-1,0 0 1,9 28-1,1 15 103,9 63-1,-15-66-97,-4-20-22,2-1 0,2 0 0,25 58 1,-29-77-68,1-1 0,1 0 0,0 0 0,1-1 0,0 0 0,1 0 0,1-1 0,0-1 0,1 0 0,17 12 0,-9-11-62,1-1 0,0-1 0,1-1-1,0-1 1,47 10 0,-5-1-124,-56-15 149,0 1 0,-1 1-1,1-1 1,-1 1 0,0 1 0,-1 0 0,1 0 0,-1 0 0,0 1 0,0 0-1,0 0 1,7 10 0,-4-2 28,-1 0 0,0 0 0,-1 1 0,-1 0 0,9 28 0,2 8 173,40 78 1,-47-110-122,0 0 0,1-1 1,1-1-1,1 0 0,0 0 0,1-2 1,18 15-1,-12-14-21,0-1 1,1-2 0,0 0-1,1-1 1,1-1-1,30 9 1,150 32-135,-1 0-284,-188-48 340,-2 1 0,1 1 0,0 1 1,-1 0-1,-1 0 0,1 1 0,-1 1 1,0 0-1,-1 1 0,0 0 0,-1 1 1,0 0-1,-1 0 0,0 1 0,0 0 0,-1 1 1,-1 0-1,8 20 0,-8-15-88,-2-5-289,0-1 0,13 22 1,-17-31 376,1 0-1,0-1 1,-1 1 0,1-1-1,1 0 1,-1 0 0,0 0 0,0 0-1,1 0 1,-1 0 0,1-1-1,0 1 1,-1-1 0,1 1 0,0-1-1,0 0 1,0 0 0,3 0-1,21-3-385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19100,'0'-7'1520,"-2"7"-1192,2-1-127,6-1 415,8 2-448,8 0-904,4 0-233,4 2 705,4-1-192,11 2-176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16740,'-2'4'222,"0"-1"-1,-1 0 1,1 0 0,-1 0 0,0 0 0,1 0 0,-1 0 0,-1-1 0,1 1 0,0-1 0,-1 0 0,-3 2 0,-11 8 619,4-3-516,1 1 1,0 1-1,1 0 0,0 1 1,0 1-1,2-1 1,-14 20-1,23-30-320,0 0 0,0 0 0,0-1 0,0 1 0,1 0 0,-1 0 0,0 0 0,1 0 0,-1 0 0,1 0 0,0 0 0,0 0 0,0 0 0,0 1 0,0-1 0,0 0 0,0 0 0,1 0 0,-1 0 0,2 2 0,-1-2-15,0 0 0,0-1 0,1 1 0,-1 0 0,1-1 0,-1 1 0,1-1 0,0 0 0,-1 1 0,1-1 0,0 0 0,0 0 0,0 0 0,0-1 0,0 1 0,2 0 0,7 2-90,1-1 0,-1 0 0,1-1 0,-1 0-1,20-2 1,-7-1-97,-19 1 146,1 0 0,-1 0 1,0 0-1,1 1 0,-1 0 0,1 1 0,-1-1 0,1 1 0,-1 0 0,0 0 1,1 0-1,-1 1 0,9 4 0,-12-5 52,-1 0 1,0 0-1,0 0 1,-1-1-1,1 1 1,0 0 0,0 1-1,0-1 1,-1 0-1,1 0 1,0 0-1,-1 0 1,1 0-1,-1 1 1,0-1-1,1 0 1,-1 0-1,0 1 1,1 1-1,-1 0 33,-1 1-1,1-1 1,0 0 0,-1 1-1,0-1 1,0 0-1,-1 5 1,-4 5 240,0-1 0,-14 21 0,17-29-192,-10 16 545,-30 34 0,38-47-618,-2-1 1,1 0 0,-1-1 0,0 1-1,0-1 1,0-1 0,-1 1 0,-11 4-1,19-9-57,-1 1 0,1-1 0,0 0-1,-1 0 1,1 1 0,-1-1-1,1 0 1,-1 0 0,1 0-1,-1 0 1,1 0 0,-1 0 0,1 1-1,-1-1 1,1 0 0,-1-1-1,1 1 1,0 0 0,-1 0-1,1 0 1,-1 0 0,1 0 0,-1 0-1,1 0 1,-1-1 0,1 1-1,-1 0 1,1 0 0,0-1-1,-1 1 1,1 0 0,0-1 0,-1 1-1,1 0 1,-1-2 0,1 1 0,0 0 1,0 0-1,-1 0 1,1 0-1,1 0 1,-1 0-1,0 0 1,0 0-1,0 0 1,0 0-1,1 0 1,-1 0-1,0 0 1,1 0 0,-1 0-1,2-2 1,11-17-594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3 194 16852,'0'2'185,"-1"0"1,0 0 0,1 1 0,0-1 0,0 0-1,-1 1 1,1-1 0,1 1 0,-1-1-1,0 0 1,0 0 0,1 1 0,1 3 0,-1-5-114,-1 0 0,1 0 1,0 0-1,0-1 1,0 1-1,0 0 1,0 0-1,0-1 0,0 1 1,0 0-1,0-1 1,1 1-1,-1-1 1,0 0-1,0 1 0,0-1 1,1 0-1,-1 0 1,0 0-1,0 1 1,0-1-1,1-1 0,-1 1 1,0 0-1,0 0 1,1 0-1,1-1 1,6-1 88,0-1 0,-1 1 0,1-1 0,-1-1 1,1 0-1,-1 0 0,0-1 0,0 0 0,13-11 1,-3 0-16,0-1 1,22-28 0,-34 38-108,0-1 1,0 0-1,7-15 0,-11 19-24,-1 0-1,1 1 1,-1-1 0,0 0-1,0 0 1,0 0-1,-1 0 1,1 0-1,-1 0 1,0 0 0,-1-5-1,1 9-12,0-1 0,0 0-1,0 1 1,0-1 0,0 0 0,0 1-1,-1-1 1,1 0 0,0 1 0,0-1-1,-1 0 1,1 1 0,0-1 0,-1 1-1,1-1 1,-1 1 0,1-1 0,-1 1-1,1-1 1,-1 1 0,1 0 0,-1-1-1,1 1 1,-1 0 0,0-1 0,1 1 0,-1 0-1,0 0 1,1-1 0,-1 1 0,0 0-1,1 0 1,-1 0 0,0 0 0,1 0-1,-1 0 1,0 0 0,1 0 0,-1 0-1,0 0 1,1 1 0,-1-1 0,0 0-1,1 0 1,-2 1 0,-1 0-3,-1 1 0,0 0 0,0 0 0,1 0 0,0 0 0,-6 5-1,1 1 1,0 0 0,0 1 0,1 1-1,0-1 1,1 1 0,0 0 0,1 0 0,0 1-1,-5 15 1,7-19 7,0 1 0,1-1 0,0 1 0,1-1 0,0 1 0,0 0 1,0 0-1,1-1 0,0 1 0,1 0 0,0 0 0,0-1 0,1 1 0,4 14 0,-5-19-6,1 0 0,-1-1-1,1 1 1,-1-1 0,1 1-1,0-1 1,0 0 0,0 0-1,0 1 1,0-2 0,0 1 0,0 0-1,1 0 1,-1-1 0,1 1-1,0-1 1,-1 0 0,1 1 0,0-1-1,0-1 1,-1 1 0,1 0-1,0-1 1,0 1 0,0-1-1,0 0 1,0 0 0,0 0 0,0 0-1,0-1 1,0 1 0,-1-1-1,1 0 1,4-1 0,5-2-30,-1-1 0,0 0 0,0-1 0,-1 0 0,0-1 1,0 0-1,11-9 0,0-5-141,-1 0 0,-1-2 1,-1 0-1,0-1 0,-2 0 1,23-50-1,-35 66-45,-6 7 122,-6 11 26,3 0 111,1 0 0,0 1 0,0-1 0,1 1-1,0 0 1,1 0 0,1 0 0,-1 0 0,2 0-1,0 12 1,0-18-13,0 0 0,1 0-1,0 1 1,0-1 0,1 0-1,-1 0 1,1-1 0,0 1 0,0 0-1,5 6 1,-5-8-24,0 0 0,1-1 0,-1 1 1,0-1-1,1 0 0,0 0 0,-1 0 0,1 0 0,0 0 0,0 0 1,0-1-1,1 0 0,-1 1 0,0-1 0,0-1 0,1 1 0,4 0 1,-4 0-93,0-1 1,-1 0 0,1 0-1,0 0 1,0 0 0,0-1 0,0 0-1,0 0 1,-1 0 0,1 0-1,0 0 1,-1-1 0,1 0-1,-1 0 1,1 0 0,-1 0 0,3-3-1,0 0-33,-1 0-1,1 0 0,-2-1 1,1 0-1,-1 0 0,1 0 0,-2-1 1,5-7-1,6-21-391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15691,'-3'113'3472,"0"-81"-2499,2 1 0,1-1 0,8 51 1,18 19 167,-19-80-1079,0 1 1,-2 0-1,0 0 1,-2 1-1,1 46 1,-3-69-60,-1 0 1,0-1-1,0 1 0,0 0 0,0 0 1,0 0-1,0 0 0,-1 0 1,1 0-1,0-1 0,0 1 1,-1 0-1,1 0 0,0 0 1,-1-1-1,1 1 0,-1 0 0,1 0 1,-1-1-1,1 1 0,-1 0 1,1-1-1,-1 1 0,-1 0 1,1-1-2,1 0 1,-1 0 0,0 0-1,0-1 1,0 1-1,1 0 1,-1 0 0,0-1-1,0 1 1,1-1 0,-1 1-1,0-1 1,1 1 0,-1-1-1,1 1 1,-1-1 0,0 1-1,1-1 1,-1-1-1,-25-38 0,2-7-43,-60-99-346,145 197 381,-46-42 31,0 0 0,1-1 0,0-1 0,0 0 0,22 6 0,-32-11-15,1-1-1,-1 1 0,1-1 1,-1 0-1,1-1 1,-1 0-1,1 0 0,-1 0 1,1-1-1,-1 1 1,1-2-1,-1 1 1,1-1-1,-1 0 0,0 0 1,0-1-1,8-4 1,-11 5-3,0 0 0,0-1 0,0 0 0,0 0 0,0 1 0,-1-2 0,0 1 0,1 0 0,-1 0 0,0-1 0,0 1 0,-1-1 1,1 0-1,-1 1 0,0-1 0,0 0 0,0 0 0,0 0 0,-1 0 0,0 0 0,1 0 0,-2-8 0,-3 8 9,0 10 1,-2 12-2,5-7 0,1 0-1,0 0 0,0 0 1,2-1-1,-1 1 0,1 0 1,1-1-1,4 15 1,-4-18-20,-1-1 1,1 0-1,0 1 1,1-1-1,-1-1 1,1 1-1,0 0 1,1-1 0,-1 0-1,1 0 1,0 0-1,0-1 1,1 1-1,7 4 1,-11-8-67,0 0 1,0 0-1,0 0 1,0 0-1,0-1 1,0 1-1,1-1 1,-1 1-1,0-1 0,0 0 1,0 1-1,1-1 1,-1 0-1,0-1 1,0 1-1,0 0 1,1-1-1,-1 1 0,0-1 1,0 0-1,0 1 1,0-1-1,0 0 1,0 0-1,2-2 1,0 0-42,-1 0 0,1-1 1,-1 1-1,0-1 0,-1 1 1,1-1-1,-1 0 1,1 0-1,-1 0 0,0-1 1,2-6-1,6-27-554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14939,'-12'-10'1969,"5"10"-1089,3 3-400,5 8 2048,4 0-1503,6 2-969,5 0-512,3-1 432,2-5-152,1 4-129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5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51 216 15635,'-10'10'797,"5"-4"-351,-1 0 1,1 0 0,1 0 0,-7 10 0,10-14-372,0 0-1,0 0 1,1 0 0,-1 0-1,0 0 1,1 1 0,0-1 0,-1 0-1,1 0 1,0 1 0,0-1-1,0 0 1,0 0 0,1 1 0,-1-1-1,0 0 1,1 0 0,0 0 0,-1 0-1,2 3 1,15 26 73,26 37 1,-30-50-135,0 1-1,-2 1 1,0-1-1,-1 2 1,14 42 0,-23-58 13,0 0 1,-1-1-1,1 1 0,-1 0 1,0 0-1,-1 0 1,1 0-1,-1 0 0,0 0 1,0 0-1,0 0 1,-1-1-1,0 1 0,0-1 1,0 1-1,0-1 0,-1 1 1,-6 7-1,6-8 80,-2 1-1,1-1 1,0 0 0,-1 0-1,1 0 1,-1-1-1,0 1 1,-1-1-1,1 0 1,0-1 0,-1 1-1,0-1 1,1 0-1,-1-1 1,-7 2 0,12-3-79,0 1 0,-1-1 0,1 0 0,0 1 0,-1-1 0,1 0 0,0 0 0,-1 0 0,1 0 0,0-1 0,0 1 0,-1 0 0,1 0 0,0-1 0,0 1 0,-1-1 0,1 1 1,0-1-1,0 0 0,0 1 0,0-1 0,0 0 0,0 0 0,0 0 0,0 0 0,0 1 0,0-1 0,0-1 0,0 1 0,1 0 0,-1 0 0,1 0 0,-1 0 0,0 0 0,1-1 1,0 1-1,-1 0 0,1 0 0,0-1 0,0 1 0,-1 0 0,1-1 0,0 1 0,0 0 0,1 0 0,-1-1 0,0-1 0,2-5-21,-1-1 0,1 1-1,0 0 1,1-1 0,0 1-1,4-8 1,18-29-187,2 2-1,1 1 0,47-51 1,38-58-952,-109 145 1071,13-23-155,-16 28 203,0-1 1,-1 1-1,1 0 0,-1 0 0,1 0 0,-1 0 0,0 0 1,1-1-1,-1 1 0,0 0 0,0 0 0,0-1 0,0 1 1,0 0-1,0 0 0,0-1 0,0 1 0,-1 0 0,1 0 1,-1-2-1,1 3 21,-1-1 1,0 1 0,1-1 0,-1 1-1,0-1 1,1 1 0,-1 0-1,0-1 1,0 1 0,1 0-1,-1 0 1,0-1 0,0 1 0,0 0-1,1 0 1,-1 0 0,0 0-1,0 0 1,0 0 0,1 0 0,-1 0-1,0 1 1,0-1 0,1 0-1,-1 0 1,0 1 0,0-1 0,1 0-1,-1 1 1,0-1 0,1 1-1,-1-1 1,0 1 0,1-1 0,-1 1-1,-23 21 559,20-19-489,1 1 1,0 0-1,0 0 1,1 0-1,-1 0 0,1 0 1,0 1-1,0-1 1,0 1-1,0-1 1,1 1-1,0 0 0,-1 5 1,2-7-61,0 1-1,0-1 1,1 0 0,-1 0 0,1 0-1,-1 0 1,1 1 0,0-1-1,0 0 1,1 0 0,-1-1 0,1 1-1,-1 0 1,1 0 0,0-1 0,0 1-1,0-1 1,0 1 0,0-1 0,1 0-1,2 2 1,5 3-16,0 0-1,1-1 1,-1-1-1,1 0 0,0 0 1,0-1-1,1 0 1,16 3-1,-12-4 6,0-1 1,0-1-1,0 0 0,1 0 0,26-4 0,-39 2 25,0 0 0,0 1 0,-1-1 0,1-1 0,0 1 0,0 0-1,-1-1 1,1 0 0,-1 0 0,1 0 0,-1 0 0,4-4 0,-5 4 2,-1 1-1,0-1 1,1 0 0,-1 1 0,0-1 0,0 0 0,0 0-1,-1 0 1,1 1 0,0-1 0,-1 0 0,1 0-1,-1 0 1,1 0 0,-1-1 0,0 1 0,0 0-1,0 0 1,0 0 0,-1 0 0,1 0 0,0 0-1,-1 0 1,1 0 0,-3-3 0,-2-7 126,-2 0 0,0 1 0,0 0 1,-1 0-1,-13-14 0,-8-11 55,11 12-165,-27-40-85,41 57-3,0 0 1,0 0-1,1-1 0,-1 0 0,2 0 0,-4-14 1,5 20 24,1 1 1,0-1-1,0 1 1,-1-1-1,1 1 1,0 0-1,0-1 1,1 1-1,-1-1 1,0 1 0,0-1-1,1 1 1,-1-1-1,1 1 1,-1 0-1,1-1 1,0 1-1,-1 0 1,1-1-1,0 1 1,2-2-1,-1 2-39,-1 0-1,1 0 0,0 0 1,0 0-1,-1 0 0,1 0 0,0 1 1,0-1-1,0 1 0,0 0 1,0-1-1,0 1 0,0 0 0,3 0 1,7 1-521,0 1 0,1 0-1,-1 1 1,14 5 0,-17-5-84,-6-3 21,0-3-166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16676,'13'3'1264,"7"0"-1360,1-1 40,-1-1 456,-1 0-24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17468,'0'0'72,"1"0"-1,-1 0 1,0 1 0,1-1 0,-1 0 0,0 0 0,1 0 0,-1 0-1,0 0 1,1 1 0,-1-1 0,0 0 0,0 0 0,1 1 0,-1-1-1,0 0 1,0 0 0,1 1 0,-1-1 0,0 0 0,0 1 0,0-1-1,1 0 1,-1 1 0,0-1 0,0 0 0,0 1 0,0-1 0,0 1-1,2 17 833,-6 18 349,4-35-1160,-27 225 2611,25-180-3104,2 1 0,12 87 0,-12-131 283,2 16-1324,-2-19 1412,0 0 1,0 0-1,0 1 1,0-1-1,0 0 1,0 0-1,0 1 1,0-1 0,0 0-1,0 0 1,-1 1-1,1-1 1,0 0-1,0 0 1,0 1-1,0-1 1,0 0-1,0 0 1,-1 0 0,1 1-1,0-1 1,0 0-1,0 0 1,-1 0-1,1 0 1,0 1-1,0-1 1,0 0-1,-1 0 1,1 0 0,0 0-1,0 0 1,-1 0-1,1 0 1,0 0-1,0 0 1,-1 0-1,1 0 1,0 0-1,-1 0 1,1 0 0,0 0-1,0 0 1,-1 0-1,1 0 1,0 0-1,0 0 1,-1 0-1,1 0 1,0 0-1,0 0 1,0-1 0,-1 1-1,1 0 1,0 0-1,0 0 1,-1-1-1,-8-6-671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67 17228,'-5'-10'2272,"2"1"-1376,8 3-392,8 2 1577,14 1-977,9 3-208,15 0-440,7-1-127,12-1-225,2 1-152,1-1-497,-3 0-279,-7-4-288,-7-1 824,-16-1-192,-9 3-232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14923,'1'3'182,"0"0"0,1-1-1,0 1 1,-1-1 0,1 0 0,0 1-1,0-1 1,0 0 0,1 0 0,-1-1-1,0 1 1,1 0 0,-1-1 0,1 1-1,0-1 1,4 2 0,-3-2 58,1 0 0,0-1 0,-1 1 0,1-1 0,-1 0 0,1 0 0,0 0 0,-1-1 0,1 0-1,6-1 1,8-4 89,1 0-1,-1-2 1,0 0-1,-1 0 1,0-2 0,0-1-1,-1 0 1,-1-1-1,0 0 1,0-2-1,24-26 1,-36 34-302,0 0 0,0 0 0,0 0 1,-1-1-1,0 1 0,3-12 1,-5 17-25,-1-1 0,1 1 0,-1 0 0,0 0 0,1 0 0,-1 0 0,0 0 0,0 0 0,0-1 0,0 1 0,0 0 0,0 0 0,0 0 0,0 0 0,-1-1 0,1 1 0,0 0 0,-1 0 0,1 0 0,-1 0 0,1 0 0,-1 0 0,1 0 0,-1 0 0,0 0 0,1 0 0,-1 0 0,0 1 0,0-1 0,0 0 0,0 0 0,0 1 0,0-1 0,0 1 0,0-1 0,0 1 0,0-1 0,0 1 0,0-1 0,0 1 0,0 0 0,0 0 0,-1-1 0,1 1 0,0 0 0,0 0 0,0 0 0,0 0 0,-1 1 0,0-1 0,-6 1-4,1 0 1,0 1 0,0 0 0,0 0 0,1 1-1,-1-1 1,0 1 0,1 1 0,0-1 0,0 1 0,0 1-1,-9 6 1,0 3-8,0 0 1,0 2-1,-14 19 0,21-25 8,1 1-1,-1 0 0,2 0 0,0 1 0,0 0 1,-6 22-1,10-31-25,1 0 0,1 0 0,-1 1 0,0-1 0,1 1 0,0-1 0,0 0 1,0 1-1,0-1 0,0 1 0,1-1 0,-1 0 0,1 1 0,0-1 0,0 0 0,0 0 1,1 1-1,-1-1 0,1 0 0,0 0 0,0-1 0,0 1 0,0 0 0,0-1 1,0 1-1,1-1 0,-1 1 0,1-1 0,0 0 0,4 2 0,-1-1-289,1 1 0,0-2 0,0 1 0,0-1-1,0 0 1,0-1 0,0 1 0,0-2 0,1 1 0,7-1-1,2 0-94,1-2-1,-1 0 0,19-5 0,18-7-652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5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13851,'69'-10'2364,"-44"10"-2099,0 1-1,-1 1 1,0 1-1,0 1 0,0 1 1,0 1-1,0 2 1,-1 0-1,24 13 0,-18-7-169,0 2 1,-2 1-1,0 1 0,0 2 0,-2 0 0,32 34 1,-37-32-86,-2 1 1,0 1-1,-2 1 1,0 0 0,16 39-1,46 141 13,10 21-76,14-48-302,7 15-74,-65-93 297,35 70 193,-68-150-31,1-1 0,1 0-1,1-1 1,0 0 0,1-1-1,18 15 1,-21-22-44,0-1 1,1 0-1,1-1 1,-1-1-1,1 0 0,0-1 1,1 0-1,0-2 1,0 1-1,0-2 0,0 0 1,0 0-1,1-2 1,21 0-1,16-2-42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96 330 17628,'-20'19'1376,"7"-7"-707,1-1 0,-19 26 0,29-35-572,-1 2 0,1-1 0,0 0 0,1 0 1,-1 1-1,0-1 0,1 1 0,0-1 1,0 1-1,0 0 0,0-1 0,1 1 1,0 0-1,-1-1 0,1 1 0,0 0 1,1 0-1,0 4 0,0-6-88,0 1 1,0 0-1,1-1 0,-1 1 0,1-1 0,-1 0 0,1 1 0,0-1 1,0 0-1,0 0 0,0 0 0,0 0 0,1-1 0,-1 1 1,1 0-1,-1-1 0,1 0 0,3 2 0,7 2-130,0 0 0,20 4 0,-25-7 85,95 19-571,-56-13 167,58 18 0,-103-25 418,24 10-117,-25-11 136,-1 1 0,1-1 0,-1 0 0,0 1 1,1-1-1,-1 0 0,1 1 0,-1-1 0,1 0 1,-1 1-1,0-1 0,1 1 0,-1-1 1,0 1-1,1-1 0,-1 0 0,0 1 0,0 0 1,0-1-1,1 1 0,-1-1 0,0 1 0,0-1 1,0 1-1,0-1 0,0 1 0,0-1 1,0 1-1,0-1 0,0 1 0,0 0 0,0-1 1,-1 1-1,1-1 0,0 1 0,0-1 0,0 1 1,-1-1-1,1 1 0,0-1 0,0 1 1,-1-1-1,1 0 0,-1 1 0,-6 5 27,1-1-1,-1-1 1,0 1 0,0-1 0,-1 0-1,1-1 1,-1 0 0,-11 3-1,0 1 99,-8 4 152,-1-1 0,-1-2 0,1-1 0,-51 6-1,78-13-271,-1 0 0,1 0-1,0 0 1,-1 0 0,1 0-1,0 0 1,0 0 0,-1 0-1,1-1 1,0 1-1,0 0 1,-1-1 0,1 1-1,0-1 1,0 0 0,-2 0-1,3 0-24,0 1-1,-1-1 1,1 1-1,-1-1 1,1 1-1,0-1 1,-1 0-1,1 1 1,0-1-1,0 0 1,0 1-1,0-1 1,-1 0-1,1 1 1,0-1-1,0 0 1,0 1-1,0-1 1,0 0-1,1 1 1,-1-2-1,2-4-208,0 0-1,0 1 1,1 0 0,0-1-1,5-6 1,-6 8 126,95-144-1901,-47 78 1420</inkml:trace>
  <inkml:trace contextRef="#ctx0" brushRef="#br0" timeOffset="1">551 42 12947,'34'-41'2598,"-39"45"-2236,1 0 0,1 1 0,-1 0 1,1 0-1,-1 0 0,1 0 1,-3 9-1,-16 43 862,13-24-829,2 1 1,0-1 0,2 1-1,2 0 1,1 1-1,2-1 1,1 0-1,2 0 1,1 0 0,2 0-1,1-1 1,20 57-1,-24-80-350,1 0 0,0-1-1,1 1 1,0-1 0,0 0-1,1 0 1,1-1 0,-1 1-1,14 12 1,-10-17-82,-9-7-179,-9-14-191,-76-84-787,-17-22 471,89 105 720,0-1 1,1 0-1,0-1 1,2 0-1,-8-24 1,15 39 20,1 1 0,0-1 0,0 0 0,0 0 0,1 1 0,-1-1 1,1 0-1,1-5 0,-1 8-8,1 0 0,-1 0 0,1 0-1,-1 0 1,1 1 0,0-1 0,-1 0 0,1 0 0,0 1 0,0-1 0,1 1 0,-1-1 0,0 1 0,0-1 0,1 1 0,-1 0-1,1 0 1,-1-1 0,1 1 0,-1 0 0,1 0 0,0 1 0,3-2 0,3-1 18,0 1 0,0 0 0,1 1 0,-1 0 0,0 0 0,1 1 0,11 0 0,64 11-521,-53-7 143,78 9-61,-68-13 133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1:1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135 715 17236,'-30'-4'735,"20"4"-564,-1-1 0,1 0 0,0-1 0,-1 0 0,1-1 0,0 0 1,1-1-1,-12-5 0,21 9-159,0 0 1,0 0-1,-1 0 0,1 0 1,0 0-1,0 0 0,0 0 1,0-1-1,-1 1 0,1 0 1,0 0-1,0 0 1,0-1-1,0 1 0,0 0 1,0 0-1,0 0 0,-1 0 1,1-1-1,0 1 0,0 0 1,0 0-1,0-1 0,0 1 1,0 0-1,0 0 1,0 0-1,0-1 0,0 1 1,0 0-1,0 0 0,0 0 1,0-1-1,1 1 0,-1 0 1,0 0-1,0 0 0,0-1 1,0 1-1,0 0 1,0 0-1,0 0 0,1 0 1,-1-1-1,0 1 0,0 0 1,0 0-1,0 0 0,1 0 1,-1 0-1,0 0 1,0-1-1,0 1 0,1 0 1,-1 0-1,6-3 124,-1 0-1,1 1 1,0 0 0,0 0 0,0 0-1,0 1 1,12-2 0,2-1 34,664-109 1145,4 31-1360,-132 22-400,869-104-396,-1266 143 785,929-109 1673,1 77-2687,-1075 53 969,-1 1-5,0-1 0,1 0 0,-1-1 0,0-1 0,21-5 0,-25 4-49,1-2 0,16-9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22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 20692,'-5'-2'1313,"-3"1"-1185,0 1-184,1 1-208,2 4-368,5-1 487,3 2-79,6-2-120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2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1117 112 13107,'-27'-16'316,"-1"1"1,-1 1-1,0 1 1,0 2-1,-1 1 0,-1 1 1,1 2-1,-2 1 1,1 1-1,-35 0 1,22 4-254,-1 3 0,1 1-1,0 3 1,0 1 0,1 2 0,0 3 0,0 1 0,-52 24 0,71-26-21,0 2-1,1 1 1,0 1-1,1 1 1,1 1-1,1 1 1,0 0-1,1 2 1,-21 28-1,31-36-21,1 0-1,0 0 1,0 1-1,2 0 0,0 1 1,0-1-1,1 1 1,1 0-1,0 0 1,1 1-1,0-1 0,1 1 1,1-1-1,1 1 1,0 0-1,0-1 1,2 1-1,5 25 1,-5-32-11,1 0 0,0 1 0,0-1 1,1 0-1,0-1 0,0 1 1,1-1-1,0 0 0,0 0 1,1 0-1,0 0 0,12 9 0,-7-8 52,0-1-1,0 0 1,0-1-1,1 0 0,0-1 1,0 0-1,23 6 0,6-4 237,1-1 0,-1-2 0,1-2 0,56-4 0,26-4 288,-1-6 1,0-5-1,-1-6 1,201-65-1,-302 81-554,-1-1-1,0 0 1,-1-2-1,0-1 1,0 0-1,-1-1 1,25-23-1,-35 28 32,-1 0 1,0-1-1,-1 1 0,0-2 0,0 1 1,0-1-1,-1 1 0,-1-1 0,1-1 1,-2 1-1,1-1 0,-1 1 1,0-1-1,-1 0 0,-1 0 0,1 0 1,-1 0-1,-1-12 0,-1 15-3,1 1-1,-2-1 1,1 0 0,-1 0-1,0 1 1,0-1 0,-1 1-1,1 0 1,-1 0 0,-1 0-1,1 0 1,-1 0-1,0 1 1,-1 0 0,1-1-1,-1 2 1,0-1 0,0 0-1,-1 1 1,1 0-1,-1 1 1,0-1 0,-8-3-1,-13-5 59,-1 1-1,0 1 0,-58-12 1,76 20-105,-282-64-1850,265 59 1495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7527 990 12427,'-1'-4'141,"1"0"-1,-1-1 1,0 1 0,0 0 0,0-1 0,-1 1 0,0 0 0,0 0 0,0 0-1,0 0 1,-5-5 0,-36-42 715,24 30-307,1 2-375,-1 1-1,-1 0 1,0 2-1,-1 0 1,-1 2 0,0 0-1,-1 1 1,0 2-1,-1 0 1,0 2 0,-41-11-1,-21 0-191,-1 4 0,-94-4 0,141 15 64,-211-15-53,-368 18-1,291 21 12,-285 10 32,342-25-9,-1519 2-52,503-6 86,1247 1-53,-594-10 438,535 1-171,0-4 1,1-4 0,0-5 0,-128-45-1,202 57-189,0-1 0,1-1 0,0 0 0,1-2 0,0-1 0,1-1 0,-33-29 0,46 36-122,1 0-1,-1 0 1,1-1 0,1 0-1,0 0 1,0 0-1,1-1 1,0 0-1,0 0 1,1 0 0,1 0-1,0-1 1,0 0-1,1 1 1,0-1-1,1 0 1,1 0-1,-1 0 1,2 0 0,2-19-1,0 15-19,1-1-1,0 1 1,2-1 0,0 1-1,0 1 1,10-17-1,20-21-208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19156,'2'-2'888,"1"2"-1528,-2 0 640,-4 3 0,2 4-168,1-1-104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21 14915,'-3'-3'167,"-1"1"-1,1 0 0,0 0 1,-1 0-1,1 0 0,-1 1 1,0-1-1,1 1 1,-1 0-1,0 0 0,0 0 1,0 1-1,1 0 0,-1-1 1,-8 2-1,6 0-1,-1 0 1,1 1-1,0-1 0,0 1 0,0 1 0,1-1 1,-1 1-1,0 0 0,-5 4 0,-2 3 46,0 1 0,1 0 1,0 0-1,1 1 0,0 0 0,-16 26 0,19-26-51,1 1-1,-8 19 0,13-28-120,1 0-1,0-1 0,-1 1 0,1 0 0,1 0 0,-1 0 0,0-1 1,1 1-1,0 0 0,0 0 0,0 0 0,1 0 0,1 7 0,-2-9-16,1-1-1,0 1 1,0-1-1,0 0 0,0 0 1,0 1-1,0-1 1,1 0-1,-1 0 0,0 0 1,1 0-1,-1 0 1,0-1-1,1 1 0,-1 0 1,1-1-1,-1 1 1,1-1-1,0 1 1,-1-1-1,1 0 0,-1 1 1,1-1-1,0 0 1,-1 0-1,4-1 0,2 1 58,-1-1-1,0 0 0,1 0 0,-1 0 0,9-4 0,-5 1 50,0-1 0,-1 1 0,0-2 0,0 1-1,-1-1 1,1 0 0,-1-1 0,-1 0 0,1 0-1,6-10 1,-10 12-63,0 0 0,0 0 0,-1-1 0,0 1 0,0-1 0,-1 0-1,1 0 1,-1 0 0,0 0 0,-1 0 0,0 0 0,0 0 0,0 0 0,-1-1-1,1 1 1,-1 0 0,-2-12 0,2 16-83,-1 1 0,1-1 0,0 0 0,-1 1 0,1-1 0,-1 1 1,1-1-1,-1 1 0,0-1 0,1 1 0,-1-1 0,0 1 0,0 0 0,0-1 0,0 1 0,-1 0 0,1 0 0,0 0 0,0 0 0,-1 0 0,1 0 1,0 0-1,-1 0 0,1 1 0,-1-1 0,1 0 0,-1 1 0,0-1 0,1 1 0,-1 0 0,1 0 0,-1-1 0,-2 1 0,1 1-103,1-1 0,-1 1-1,1-1 1,0 1 0,-1 0 0,1 0-1,0 0 1,0 0 0,0 0-1,0 1 1,-1-1 0,2 1 0,-1-1-1,0 1 1,0 0 0,0-1-1,1 1 1,-1 0 0,1 0 0,0 0-1,-1 1 1,0 1 0,-5 17-467,3 3-153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15387,'-7'37'1993,"-3"7"-1273,-2 1-336,5-1 1192,3-1-800,4-1-343,4-12-625,8-4-393,2-19-1719,3-10 1928,5-20-320,2-6-313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6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17244,'-2'1'128,"0"-1"1,0 1-1,0-1 1,0 1 0,0 0-1,1 0 1,-1 0-1,0 0 1,1 0 0,-1 0-1,0 0 1,1 0-1,0 1 1,-1-1 0,1 1-1,0-1 1,-1 1-1,1-1 1,0 1 0,-1 2-1,-2 2 186,-8 12 72,0 0 0,2 0 0,0 1 1,1 0-1,1 1 0,1 0 0,0 0 0,2 1 1,-5 31-1,9-49-364,1-1 0,0 1 0,0-1 1,0 1-1,0 0 0,1-1 0,-1 1 1,0-1-1,1 1 0,0-1 0,0 0 1,0 1-1,0-1 0,2 4 0,-2-4-14,0-1 0,1 0-1,-1 0 1,0 0 0,0 0 0,1-1-1,-1 1 1,1 0 0,-1 0 0,1-1-1,-1 1 1,1-1 0,-1 1 0,1-1-1,-1 0 1,1 0 0,-1 1-1,1-1 1,0 0 0,-1-1 0,1 1-1,-1 0 1,1 0 0,1-1 0,4-1 1,-1 0 1,0 0 0,1-1-1,-1 0 1,0 0 0,-1 0-1,1-1 1,0 1 0,-1-1-1,0-1 1,0 1 0,6-8-1,-1 1-10,-1-1-1,0 0 0,-1-1 1,11-19-1,-15 24-23,0-1-1,-1-1 1,1 1 0,2-16-1,-8 23-63,-2 7 36,-5 7-2,0 5 28,1 0 0,-9 30 0,15-39 19,0-1 0,0 1 0,0 0 0,1 0 0,1 0 0,-1 0 0,1 0 0,2 16 0,0-19 5,1 0 1,0 0 0,0 0 0,0 0-1,0 0 1,1-1 0,-1 0 0,1 1 0,0-1-1,1 0 1,-1-1 0,9 6 0,21 22-11,-31-27 66,0 0-1,0 0 1,-1 0 0,1 0-1,-1 0 1,0 1-1,0-1 1,-1 1 0,1 0-1,-1-1 1,0 1-1,0 0 1,-1 0 0,0 0-1,1 0 1,-2-1-1,1 1 1,-1 8 0,0-10-3,0 1 0,0-1 0,-1 1 0,1-1 0,-1 1 0,0-1 0,1 0 0,-2 1 0,1-1 0,0 0 0,0-1 1,-1 1-1,0 0 0,1-1 0,-1 1 0,0-1 0,0 0 0,-1 0 0,1 0 0,0 0 0,-1-1 0,1 1 0,-1-1 0,-5 1 0,4-1 41,0 0-1,-1 0 0,1-1 0,0 1 0,-1-2 0,1 1 1,0 0-1,-1-1 0,1 0 0,0 0 0,0-1 1,-1 0-1,1 0 0,0 0 0,1 0 0,-1-1 1,0 1-1,-8-8 0,8 6-339,1 0-1,-1 0 1,1 0 0,0-1-1,0 0 1,1 0 0,-1 0-1,1 0 1,0-1 0,1 1 0,-1-1-1,1 1 1,0-1 0,0 0-1,1 0 1,-2-10 0,3 14 106,0 0 0,0-1 0,0 1 0,0-1 0,0 1 0,1 0 0,-1-1 0,1 1 0,-1 0 0,3-5 0,5-4-771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18 14795,'-15'-4'1696,"0"0"345,-1 0 0,-18-1-1,28 5-1796,0 0 0,-1 0 0,1 0 0,0 1 0,-1 0-1,1 0 1,0 1 0,-10 3 0,6 0-147,1-1 1,1 1-1,-1 0 1,1 1-1,0 0 1,-9 9-1,14-12-85,-1 0-1,1 0 1,0 1-1,-1 0 1,2 0-1,-1 0 1,0 0-1,1 0 1,0 0-1,0 1 1,0-1-1,0 1 1,1-1-1,-2 9 1,3-12-13,0 0 1,0-1 0,0 1-1,0 0 1,0-1-1,0 1 1,0 0-1,0-1 1,1 1-1,-1 0 1,0-1 0,0 1-1,1 0 1,-1-1-1,0 1 1,1 0-1,-1-1 1,0 1 0,1-1-1,-1 1 1,1-1-1,-1 1 1,1-1-1,-1 1 1,1-1 0,-1 0-1,1 1 1,0 0-1,1-1-1,0 0 1,-1 1-1,1-1 0,0 0 0,0 0 0,0 1 0,-1-1 0,1-1 0,0 1 1,3-1-1,3-1-18,0 0 1,-1 0 0,14-7-1,-4 0-75,-1-2 0,0 1 0,0-2 0,-1 0 0,0-1 0,17-20 0,-32 33 90,0 0 0,0 0 0,0 0 0,0-1 0,0 1 0,1 0 0,-1 0 1,0 0-1,0 0 0,0 0 0,0-1 0,0 1 0,0 0 0,0 0 0,0 0 0,1 0 1,-1 0-1,0 0 0,0 0 0,0-1 0,0 1 0,1 0 0,-1 0 0,0 0 1,0 0-1,0 0 0,0 0 0,1 0 0,-1 0 0,0 0 0,0 0 0,0 0 0,0 0 1,1 0-1,-1 0 0,0 0 0,0 0 0,0 0 0,0 0 0,1 0 0,-1 0 0,0 0 1,0 1-1,0-1 0,0 0 0,1 0 0,-1 0 0,0 0 0,0 0 0,0 0 1,0 1-1,1 12-108,-7 27 81,5-33 19,-1 3 8,-3 21 27,-3 59 0,8-79-1,0-1 0,1 0 0,0 0 0,1 0 0,0-1 0,1 1 0,0 0 0,0-1 0,1 1 0,5 8 0,-8-17 2,0 0 0,-1 0 0,1 0 0,-1 0 0,1 0 0,-1 0 0,0 0 0,1 0 0,-1 0 0,0 0 0,0 0 0,1 0 0,-1 0 0,0 0 0,0 0 0,0 0 0,-1 0 0,1 1 0,0-1 0,0 0 0,0 0 0,-1 0 0,1 0 0,-1 1 0,-1 0 24,1-1-1,0 0 0,-1 1 1,1-1-1,-1 0 1,1 0-1,-1 0 0,1 0 1,-1 0-1,0-1 0,1 1 1,-1 0-1,-2 0 0,-8 1 241,0 0 0,0 0-1,-19-1 1,25-1-187,-2 1-91,0-1 0,-1 0-1,1 0 1,0-1-1,0 0 1,0-1-1,0 0 1,0 0-1,0-1 1,1 1 0,-10-6-1,17 8-77,0 0 0,-1 0 0,1-1 1,0 1-1,-1 0 0,1 0 0,-1 0 0,1-1 0,0 1 0,0 0 0,-1-1 0,1 1 0,0 0 0,-1-1 1,1 1-1,0 0 0,0-1 0,0 1 0,-1-1 0,1 1 0,0 0 0,0-1 0,0 1 0,0-1 0,0 1 1,0-1-1,0 1 0,0 0 0,0-1 0,0 1 0,0-1 0,0 1 0,0-1 0,0 1 0,1-1 0,13-10-1305,25 0 185,-6 5 159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5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 14075,'1'-2'149,"1"-1"-1,0 1 1,0 0 0,0 0-1,0 1 1,0-1 0,1 0-1,-1 1 1,0-1 0,1 1-1,-1 0 1,1 0 0,-1 0-1,1 0 1,0 0 0,0 0-1,-1 1 1,1 0 0,0-1-1,0 1 1,3 0 0,7 1 252,0 0 0,0 0 0,16 5 1,-27-6-309,56 13 1058,64 22 0,-94-24-987,0 0 0,-1 2 0,0 0 0,29 21 0,-48-28-147,0 0-1,0 1 1,-1 0 0,0 1 0,0-1-1,-1 1 1,10 16 0,-3-1 61,15 42 1,-9-18 17,-15-38-122,1-1-1,0 1 1,0-1 0,1 0 0,0-1 0,0 0 0,1 1-1,0-2 1,0 1 0,13 7 0,-5-4-42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17556,'-4'4'1880,"4"0"-1248,17-4-232,9 0 849,11-4-401,8-3-160,5 1-480,0 3-248,-1-1-616,-5 0-352,-12 4 800,-8 4-232,-14 8-161</inkml:trace>
  <inkml:trace contextRef="#ctx0" brushRef="#br0" timeOffset="1">0 176 16532,'22'1'1544,"14"-2"-1024,5-5-232,10 0 680,2 0-504,0-1 1465,-5 0-1537,-8 6-48,-7 1 32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0 416 14563,'2'0'260,"-1"1"-1,0-1 1,0 0 0,0 1-1,1-1 1,-1 0 0,0 0-1,0 0 1,1 0 0,-1 0-1,0 0 1,0 0 0,1-1 0,-1 1-1,0 0 1,0-1 0,0 1-1,1-1 1,-1 1 0,2-2-1,23-18 1257,-14 10-683,34-27 355,-2-3 1,47-53-1,68-99-548,-142 171-566,-17 22-73,0-1 0,0 0 0,0 0 0,0 0 0,0 1 0,0-1 0,0 0 1,0 0-1,0 0 0,0 0 0,0 1 0,1-1 0,-1 0 0,0 0 0,0 0 0,0 0 0,0 1 0,0-1 0,0 0 0,1 0 0,-1 0 0,0 0 0,0 0 0,0 0 0,0 0 0,1 0 0,-1 0 0,0 1 0,0-1 0,0 0 0,1 0 0,-1 0 0,0 0 0,0 0 0,0 0 0,0 0 0,1 0 0,-1 0 0,0 0 0,0 0 0,0 0 0,1-1 0,-1 1 0,0 0 0,0 0 0,0 0 0,0 0 0,1 0 0,-1 0 0,0 0 0,0 0 0,0-1 0,0 1 0,0 0 0,1 0 0,-1 0 0,0 0 0,0-1 0,-3 15 7,0-1 0,0 0 0,-10 21 0,0 2-2,1 0-6,-8 21-17,3 0-1,-10 61 1,25-111-94,2 1 0,-1-1 0,1 0 1,0 0-1,2 11 0,-2-17 105,0 0 1,0 0-1,0-1 0,0 1 1,1 0-1,-1 0 0,0 0 0,1 0 1,-1 0-1,0 0 0,1-1 1,-1 1-1,1 0 0,-1 0 0,1 0 1,0-1-1,-1 1 0,1 0 1,0-1-1,0 1 0,-1-1 0,1 1 1,0-1-1,0 1 0,0-1 0,0 0 1,-1 1-1,1-1 0,0 0 1,0 1-1,0-1 0,0 0 0,0 0 1,0 0-1,0 0 0,0 0 1,0 0-1,0 0 0,0-1 0,0 1 1,0 0-1,-1 0 0,1-1 1,0 1-1,0 0 0,0-1 0,0 1 1,0-1-1,-1 1 0,2-2 1,16-9-178,2-5-67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19060,'6'17'1872,"4"-8"-1199,5-1-233,9-5 744,6-3-168,6-3-456,1-5-328,5 1-1056,-4-5 1624,1 1-824,-5-5-112,-2-5-8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20148,'1'2'151,"0"0"0,0-1 0,0 1 0,-1 0 0,1 0 0,-1 0 0,1-1 0,-1 1 0,0 0 1,1 0-1,-1 0 0,0 0 0,0 0 0,-1 0 0,1 0 0,0 0 0,-1-1 0,1 1 0,-1 0 0,1 0 0,-1 0 0,-1 2 0,-24 45 1208,16-34-1088,-12 26 58,-2-2 0,-2 0 0,-1-1 1,-49 50-1,73-84-299,-1 0 0,0-1 0,-1 1 0,1-1 0,0 0 0,-6 2 0,9-5-41,1 1 1,-1-1-1,0 0 0,0 1 1,0-1-1,0 0 1,0 0-1,0 0 1,0 0-1,0 0 1,0 0-1,1 0 0,-1 0 1,0 0-1,0 0 1,0 0-1,0-1 1,0 1-1,0 0 1,0-1-1,1 1 0,-1 0 1,0-1-1,0 1 1,0-1-1,1 0 1,-1 1-1,0-1 1,1 1-1,-1-1 0,0 0 1,1 0-1,-1 1 1,1-1-1,-1 0 1,1 0-1,0 0 1,-1 0-1,1 1 0,0-1 1,-1-2-1,-2-7-258,1-1-1,0 1 0,0-1 1,1 1-1,0-1 0,2-11 1,6-64-1650,-5 71 1536,6-37-662,-7 50 989,-1-1 1,1 0 0,0 0 0,0 1 0,0-1-1,0 1 1,1-1 0,-1 1 0,1-1 0,-1 1-1,1 0 1,0 0 0,0 0 0,2-3 0,-3 5 54,0 0 1,0-1-1,-1 1 1,1 0-1,0 0 0,0-1 1,0 1-1,0 0 1,0 0-1,0 0 1,-1 0-1,1 0 1,0 0-1,0 0 0,0 1 1,0-1-1,0 0 1,-1 0-1,1 1 1,0-1-1,0 0 1,0 1-1,-1-1 0,1 1 1,0-1-1,1 2 1,18 18 214,-15-14-141,74 94 1190,-63-77-1025,1 0 1,1-1-1,1-1 1,41 36-1,-58-55-233,-1-1-1,1 1 1,0-1 0,0 0 0,0 0-1,0 0 1,0 0 0,0 0-1,0 0 1,1-1 0,-1 1 0,0-1-1,0 1 1,3-1 0,17-3-64</inkml:trace>
  <inkml:trace contextRef="#ctx0" brushRef="#br0" timeOffset="1">643 126 20252,'7'15'1777,"9"-12"-1241,7-2-224,5-1 712,5 1-376,5 1-312,-1-2-304,-5 0-808,-4 0-376,-8 3 904,-10-3-216,-13 0-200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4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16700,'4'12'1744,"14"-7"-928,6-3-320,9 1 849,6-5-377,5 2-368,0-1-480,-2-3 112,-3 2-104,-11-4-232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10 334 16932,'-10'12'4245,"10"-12"-4193,14-21 1793,255-274 1047,-261 286-2850,-7 7-23,1 0 0,0-1 1,1 1-1,-1 0 0,0 0 1,1 0-1,-1 1 0,6-4 1,-8 5-17,0 0 0,0 0 1,0 1-1,0-1 1,1 0-1,-1 0 0,0 0 1,0 0-1,0 1 0,0-1 1,0 0-1,1 0 1,-1 0-1,0 0 0,0 1 1,0-1-1,0 0 1,0 0-1,0 0 0,0 1 1,0-1-1,0 0 0,0 0 1,0 0-1,0 1 1,0-1-1,0 0 0,0 0 1,0 1-1,0-1 1,0 0-1,0 0 0,0 0 1,0 1-1,0-1 0,0 0 1,-1 0-1,1 0 1,0 0-1,0 1 0,-4 11 33,-21 59-10,-16 54-129,34-102-172,1 2-1,2-1 1,-2 29-1,5-46 7,1-1-1,0 1 1,1 0-1,-1 0 1,3 10-1,-2-16 216,-1 0 0,0 0-1,0 0 1,1 0 0,-1 0-1,1 0 1,-1 0-1,1 0 1,-1 0 0,1 0-1,0 0 1,-1 0 0,1 0-1,0 0 1,0 0 0,-1-1-1,1 1 1,0 0-1,0-1 1,0 1 0,0-1-1,0 1 1,0-1 0,0 1-1,0-1 1,0 1 0,1-1-1,-1 0 1,0 0-1,0 0 1,0 0 0,0 0-1,0 0 1,0 0 0,0 0-1,1 0 1,-1 0 0,0 0-1,2-2 1,16-9-681,0-11-168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18732,'15'0'2088,"0"-1"-1431,7-5-281,4-4 1096,4-1-688,1-1-280,4 1-856,-1 1-408,-8 0 640,-5-2-160,-5-1-152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2 285 17060,'0'2'176,"-1"-1"0,1 0 1,0 1-1,-1-1 0,1 1 1,0-1-1,0 1 0,0-1 1,0 1-1,1-1 0,-1 1 0,0-1 1,0 1-1,1 0 0,0-1-64,0-1-1,0 0 0,1 0 0,-1 0 0,0 0 0,0 0 0,0 0 0,0 0 0,0-1 0,0 1 1,0 0-1,0 0 0,0-1 0,0 1 0,0-1 0,0 1 0,0-1 0,0 1 0,-1-1 1,1 0-1,1 0 0,53-35 846,-2-1 0,-2-3 0,55-54 0,-6 5-740,-100 88-217,0 1 1,0 0 0,0-1 0,1 1 0,-1 0 0,0-1 0,0 1-1,1 0 1,-1 0 0,0 0 0,0-1 0,1 1 0,-1 0-1,0 0 1,1 0 0,-1 0 0,0-1 0,1 1 0,-1 0 0,0 0-1,1 0 1,-1 0 0,1 0 0,-1 0 0,0 0 0,1 0-1,-1 0 1,0 0 0,1 0 0,-1 0 0,1 0 0,-2 12 3,-14 28-20,11-32 15,-20 48-75,11-28-289,2 0-1,1 0 0,-13 55 0,23-75-480,3-9 292,6-11-29,-9 11 549,14-20-653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75 19884,'-9'13'1737,"-2"6"-1201,-3-1-184,-1 7 624,-1 2-280,2 3-176,3-1-136,-1-2-200,2 0-72,2-4-80,0-4-56,6-4-264,0-6-208,2-8-600,4-12-568,1-11 1056,5-8-193</inkml:trace>
  <inkml:trace contextRef="#ctx0" brushRef="#br0" timeOffset="1">198 2 15307,'-21'-1'1703,"1"0"-1,-37 5 0,51-3-1413,0 0 0,0 1 0,0-1-1,0 1 1,0 0 0,0 1 0,1-1-1,-1 1 1,1 0 0,0 1 0,-1-1 0,2 1-1,-9 8 1,12-11-251,-1 0 0,1 0 1,0 1-1,0-1 0,0 0 0,0 1 0,0-1 0,1 1 0,-1 0 0,0-1 0,1 1 0,-1-1 1,1 1-1,-1 0 0,1 0 0,0 2 0,0-3-23,0 0 0,0 0 1,1 0-1,-1 0 0,0 0 0,1 0 1,-1 0-1,1 0 0,-1 0 0,1 0 1,0-1-1,-1 1 0,1 0 0,0 0 1,-1 0-1,1-1 0,0 1 0,0 0 1,1 0-1,3 1 3,-1 0-1,1 0 1,0 0 0,0-1-1,-1 0 1,1 0 0,0 0-1,0 0 1,8-1 0,1 0 17,-1-1 0,0-1 1,1 0-1,18-5 0,-26 5-40,0 0 0,0 0 0,0-1 0,0 0-1,0 0 1,-1 0 0,1 0 0,-1-1 0,0 0 0,0 0 0,5-6-1,-9 9-17,-1 1-1,1-1 0,-1 1 1,1-1-1,-1 1 0,1-1 0,-1 1 1,0-1-1,1 0 0,-1 1 0,0-1 1,1 0-1,-1 1 0,0-1 1,0 0-1,0 1 0,0-1 0,1 0 1,-1 0-1,0 1 0,0-1 0,-1 0 1,1-1-1,0 2-24,-1-1 0,1 1-1,-1-1 1,1 1 0,-1-1 0,1 1 0,-1-1 0,0 1-1,1 0 1,-1-1 0,0 1 0,1 0 0,-1 0 0,0-1 0,1 1-1,-1 0 1,0 0 0,1 0 0,-2 0 0,-3 0-224,1 0 0,-1 0 1,0 0-1,0 1 1,1-1-1,-6 3 0,1-1-170,1 1 0,0 0 0,0 1 0,0 0 0,0 1 0,0-1 0,1 1 0,-14 12 0,10-4-251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13675,'-43'45'3159,"34"-38"-2572,1 0 0,1 1 0,-1 0 0,1 0 0,1 1 0,-1 0 0,1 0 0,-7 16 0,13-24-547,-1 0 1,1-1 0,-1 1 0,1 0-1,0 0 1,-1 0 0,1 0 0,0 0-1,0 0 1,0 0 0,0 0-1,0 0 1,0 0 0,0 0 0,0 0-1,0 0 1,0 0 0,1 0 0,-1-1-1,0 1 1,1 0 0,-1 0 0,1 0-1,-1 0 1,1 0 0,-1-1-1,1 1 1,-1 0 0,2 1 0,0-1-2,0 0-1,0-1 1,0 1 0,0 0 0,0-1 0,0 1 0,0-1 0,0 0 0,0 1 0,0-1 0,0 0 0,4-1-1,5 0 29,-1 0 0,0-2-1,0 1 1,15-6-1,-16 4-6,10-4 115,27-16 1,-43 22-139,1 0 1,-1 0 0,1-1 0,-1 1 0,0-1 0,0 0 0,0 0 0,0 0 0,-1 0 0,1 0-1,-1-1 1,0 1 0,0-1 0,2-5 0,-3 8-23,-1-1 1,0 1-1,1 0 1,-1 0-1,0-1 0,0 1 1,0 0-1,0 0 0,0-1 1,0 1-1,0 0 1,0 0-1,-1-1 0,1 1 1,0 0-1,-1 0 0,1 0 1,-1 0-1,1-1 1,-1 1-1,0 0 0,1 0 1,-1 0-1,0 0 0,0 0 1,0 1-1,0-1 1,0 0-1,0 0 0,0 0 1,0 1-1,0-1 0,0 1 1,0-1-1,0 1 1,0-1-1,-1 1 0,1-1 1,0 1-1,0 0 0,-1 0 1,1 0-1,-2 0 1,-8-1-46,0 0 1,0 1 0,0 1 0,-11 2 0,11-2-223,1 0-69,6 0 245,0 0 1,0-1-1,0 0 0,0 1 1,0-1-1,0-1 0,0 1 1,0 0-1,0-1 0,0 0 1,0 0-1,-4-2 0,-2-7-305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6.7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61 117 16572,'0'-1'65,"0"-1"0,0 1 0,0 0 0,0 0 1,0 0-1,0 0 0,0 0 0,1 0 0,-1 0 1,0 0-1,1 0 0,-1 0 0,1 0 1,-1 0-1,1 0 0,-1 0 0,1 0 0,0 0 1,-1 0-1,1 1 0,0-1 0,0 0 0,1 0 1,27-17 89,-15 10 54,-12 8-183,18-13 270,0 1 1,1 1-1,0 1 0,31-10 0,-37 19-150,-15 1-143,0 0 0,0 0 0,1 1 0,-1-1 0,0 0 0,0 0 0,0 0 0,0 0 0,0 1 0,0-1 1,1 0-1,-1 0 0,0 0 0,0 0 0,0 1 0,0-1 0,0 0 0,0 0 0,0 0 0,0 1 0,0-1 0,0 0 0,0 0 0,0 1 0,0-1 0,0 0 0,0 0 0,0 0 0,0 1 0,0-1 0,0 0 0,0 0 1,0 0-1,-1 1 0,-13 18 108,-22 17 8,-2 0 126,1 2-1,2 1 1,-36 54 0,66-84-188,0 0 1,0 1-1,1-1 0,0 1 1,1 0-1,-4 17 0,6-24-44,0-1-1,1 1 0,0 0 0,-1 0 0,1-1 0,0 1 1,0 0-1,1 0 0,-1 0 0,0-1 0,1 1 1,0 0-1,0 0 0,0-1 0,0 1 0,0-1 0,0 1 1,0-1-1,1 1 0,0-1 0,-1 0 0,1 0 1,0 0-1,0 0 0,0 0 0,0 0 0,0 0 0,1-1 1,3 3-1,2-1-66,-1 0 0,0-1 1,1 0-1,-1 0 1,1-1-1,0 0 0,-1 0 1,1-1-1,0 0 0,-1-1 1,1 1-1,0-1 1,11-4-1,-5 2 97,0-2-1,0 0 1,0-1 0,-1-1-1,1 0 1,13-9 0,10-11-159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14411,'44'4'3099,"334"-21"-259,-1 0-2680,-433 26-967,-97 0 462,0-7 0,-202-22 0,325 17 514,66-3 291,114-3 13,146-5-368,-377 21-226,17 0 95,-142-1-249,179-6 218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42:5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1115 312 9474,'1'-2'509,"-1"-1"1,0 1-1,0-1 1,0 1-1,0-1 1,-1 1-1,1 0 0,-1-1 1,1 1-1,-1 0 1,0-1-1,0 1 0,0 0 1,-2-4-1,1 4-275,-1 0 0,1 0 0,-1 0-1,0 0 1,0 0 0,0 0 0,-3-1-1,-254-137 1729,227 122-1843,-1 1 1,0 1-1,-1 2 0,0 2 0,-1 1 1,0 2-1,-45-6 0,59 13-69,1 1 0,-1 1-1,1 1 1,0 0 0,-42 10 0,48-7 13,0 0 1,0 2-1,0 0 1,0 0-1,1 2 1,0-1-1,1 2 1,-22 17 0,14-7 108,1 0 1,1 1 0,1 0 0,-28 42 0,39-51-122,1 0-1,0 0 1,0 1 0,1-1 0,0 1 0,1 1 0,0-1 0,1 1 0,1-1 0,0 1-1,1 0 1,0 18 0,1-26-44,1 0-1,0 0 0,0 0 1,0 0-1,1 0 0,0 0 1,0 0-1,0-1 0,0 1 1,1 0-1,0-1 1,5 7-1,-2-5 9,1 1 0,-1-1 0,1-1-1,0 1 1,0-1 0,14 7 0,5 0 36,0-2-1,0 0 1,45 9 0,-10-7 44,1-2 1,0-3-1,0-3 1,82-4-1,249-38 139,-377 36-237,-2 1 4,144-25-32,-140 22 53,0-1-1,0 0 1,0-2-1,-1 0 1,-1-1 0,24-14-1,-38 20-3,0 1 0,1-1 0,-1 1 0,0-1 0,0 0 0,0 0-1,0 0 1,-1 0 0,1 0 0,0 0 0,-1-1 0,1 1 0,-1 0 0,0-1 0,0 1 0,0-1-1,0 0 1,0 1 0,-1-1 0,1 0 0,-1 1 0,0-1 0,0 0 0,0-4 0,-1 2 12,0 0 1,-1 0-1,0 0 1,0 1-1,0-1 1,0 0-1,-1 1 1,0 0-1,1-1 1,-2 1-1,1 0 1,-5-4-1,-8-8 16,-2 0 0,0 1 0,-1 1 0,-1 1 0,0 0 0,0 2 0,-1 0 0,-31-11 0,-17-1-1042,-98-19 0,108 29-444,11 0 904,5 0-169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2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21 15139,'8'-21'4654,"-8"34"-747,-8 39-1264,-11 47-1451,-32 196 12,24 1-1137,26-289-138,1 0 0,0 1 0,1-1-1,2 10 1,-3-17 56,0 0-1,0 1 1,0-1-1,0 0 1,0 0-1,0 0 1,0 0-1,0 1 1,0-1-1,0 0 1,0 0-1,0 0 1,0 0-1,0 0 1,0 1-1,0-1 1,0 0-1,0 0 1,1 0-1,-1 0 1,0 0-1,0 1 1,0-1-1,0 0 1,0 0-1,1 0 1,-1 0-1,0 0 1,0 0-1,0 0 1,0 0-1,0 0 1,1 0-1,-1 0 1,0 0-1,0 0 1,0 0-1,0 1 1,1-1-1,-1-1 1,0 1-1,5-6-534,1-12-449,0-9-88,2-27 0,-3 12 487,3-11-223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2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17804,'0'0'82,"0"1"0,-1-1 1,1 0-1,0 1 0,0-1 1,0 1-1,0-1 0,0 0 0,0 1 1,0-1-1,0 1 0,0-1 1,0 1-1,0-1 0,0 0 0,0 1 1,0-1-1,1 1 0,-1-1 1,0 0-1,0 1 0,0-1 0,0 1 1,1-1-1,-1 0 0,0 1 1,1-1-1,-1 1 0,15 5 1333,26-2 136,-31-3-974,265 11 3802,60 4-3429,-241-7-3665,-93-9 2687,-1 0 0,1 0 0,0 0 0,-1 0 0,1 0 0,-1 1 0,1-1 0,-1 0 0,1 0 0,-1 0 0,1 0 0,0-1 0,-1 1 0,1 0 0,-1 0 0,1 0 0,-1 0 0,1 0 0,-1-1 0,1 1 1,-1 0-1,1-1 0,-1 1 0,1 0 0,-1-1 0,1 1 0,-1 0 0,0-1 0,1 1 0,-1-1 0,0 1 0,1-1 0,-1 1 0,0-1 0,0 1 0,1-1 0,-1 1 0,0-1 0,0 1 0,0-1 0,1-12-815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2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19604,'24'5'1865,"12"-5"-1217,9 0-232,8 0 744,4-3-168,3 0-368,-1 0-216,-6 0-359,-4 0-242,-12 3-399,-8-1-248,-11 1-424,-8 3 112,-10-2 616,-4 2-273,-10 1-71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26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16764,'9'15'2048,"11"0"-880,7-7-352,15-3 1289,1-1-409,10-4-407,0 0-113,2-4-536,-3-4-224,-6 1-768,-6 0-568,-16 0 784,1 0-200,-11-5-136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2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0 288 14019,'1'1'202,"-1"0"0,1 0-1,-1 0 1,1 0 0,0-1 0,-1 1 0,1 0-1,0 0 1,0 0 0,0 0 0,0-1 0,0 1 0,0 0-1,0-1 1,0 1 0,0-1 0,0 1 0,0-1-1,0 0 1,0 1 0,0-1 0,2 0 0,-1 0 70,1 0 0,-1 0-1,1 0 1,0 0 0,-1-1 0,1 0 0,-1 1 0,1-1 0,3-2 0,3-1 423,0-2-1,0 1 1,15-13 0,-12 7-134,0-1 0,0 0 1,-1 0-1,0-1 1,12-21-1,-17 24-351,0-1 0,-1 1 0,0-1 0,-1 0 0,0 0 0,-1 0 0,0-1 0,2-18 0,-5 28-190,0-1 0,0 0 0,0 1 0,0-1 0,0 0 0,-1 1 0,1-1 1,-1 0-1,0 1 0,1-1 0,-1 1 0,-1-1 0,1 1 0,0-1 0,-2-1 0,2 3-19,0 0-1,0 0 0,0 1 1,0-1-1,0 0 0,0 1 1,0-1-1,0 0 1,0 1-1,0 0 0,0-1 1,0 1-1,0 0 0,0-1 1,-1 1-1,1 0 1,0 0-1,0 0 0,0 0 1,0 0-1,-1 0 0,1 0 1,0 1-1,0-1 1,0 0-1,0 0 0,0 1 1,0-1-1,0 1 0,-1-1 1,1 1-1,0 0 1,1-1-1,-1 1 0,-2 1 1,-5 5-19,0 0 1,0 1-1,1 0 0,0 0 1,0 0-1,1 1 1,-8 13-1,0 4-12,-16 41-1,22-45-33,-12 47-1,18-62-43,1 0 0,0 0-1,0 0 1,1 0 0,0 0 0,0 0-1,1 0 1,-1 0 0,1 0 0,1 0-1,3 10 1,-5-16 18,1 1-1,0-1 1,0 1-1,-1-1 1,1 0-1,0 0 1,0 1-1,0-1 1,1 0-1,-1 0 1,0 0 0,0 0-1,1 0 1,-1 0-1,0 0 1,1-1-1,-1 1 1,1 0-1,-1-1 1,3 1-1,0 0-146,-1-1-1,0 0 0,0 0 0,0 0 0,0 0 0,1 0 0,-1-1 0,0 0 0,6-1 0,0-2-483,1 0 0,-1-1 0,-1 0 0,1 0 0,12-11 0,-9 7 221,-2-2 0,0 1-1,0-1 1,-1-1-1,0 0 1,-1 0-1,0-1 1,-1 0 0,0 0-1,-1 0 1,-1-1-1,0 0 1,-1 0-1,0-1 1,1-20-1,-3 83 7065,-1 5-4362,-2-30-1294,0-16-581,0 0 0,1 1 0,0-1 0,0 0-1,0 1 1,1-1 0,0 0 0,4 11 0,-5-18-300,1 1 0,-1 0 0,1 0 0,-1-1 0,1 1 0,-1 0 0,1-1 0,0 1 0,0 0 0,-1-1 0,1 1 0,0-1 0,0 1 0,-1-1 0,1 0 0,0 1 0,0-1 0,0 0 0,0 0 0,0 1 0,0-1 0,0 0 0,0 0 0,-1 0 0,1 0 0,0 0 0,0 0 0,0 0 0,0-1 0,0 1 0,0 0 0,0 0 0,-1-1 0,1 1 0,0-1 0,0 1 0,0 0 0,0-1 0,-1 0 0,2 0 0,4-2 28,-1-1 1,1 0-1,-1-1 0,6-5 0,8-10 110,-1-1-1,-1-1 0,-1 0 1,19-36-1,-25 46 35,-10 12-193,1 0 0,-1 0 0,0 0 0,0 0 0,1 0 0,-1 1 0,0-1 0,0 0 0,0 0 0,1 0 0,-1 0 0,0 1 0,0-1 0,0 0 0,1 0 0,-1 0 0,0 1 0,0-1 0,0 0 0,0 0 0,0 0 0,0 1 0,0-1 0,1 0 0,-1 0 0,0 1 0,0-1 0,0 0 0,0 1 0,0-1 0,0 0 0,0 29 160,-9 15-83,-1 15 102,10-59-180,0 1-1,0-1 0,0 0 0,0 1 0,0-1 0,0 1 0,0-1 1,0 1-1,0-1 0,0 0 0,0 1 0,0-1 0,0 1 0,0-1 1,0 1-1,1-1 0,-1 0 0,0 1 0,0-1 0,0 0 0,1 1 0,-1-1 1,0 1-1,0-1 0,1 0 0,-1 0 0,0 1 0,1-1 0,-1 0 1,1 1-1,13-5 87,13-18 4,-26 21-89,73-72 104,-74 73-111,1 0-1,-1-1 0,0 1 1,0 0-1,0 0 1,1-1-1,-1 1 0,0 0 1,0 0-1,1 0 1,-1-1-1,0 1 0,0 0 1,1 0-1,-1 0 1,0 0-1,1 0 1,-1-1-1,0 1 0,1 0 1,-1 0-1,0 0 1,0 0-1,1 0 0,-1 0 1,0 0-1,1 0 1,-1 0-1,0 0 0,1 0 1,-1 0-1,0 1 1,1-1-1,-1 0 0,0 0 1,1 0-1,-1 0 1,0 0-1,0 1 0,1-1 1,3 16-41,-6 19-25,-13 30-2983,13-64 2361,3-3 272,2-6-363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3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40 15755,'-11'62'3676,"1"-9"-1694,2 0 0,0 62 0,8-100-1906,-1-3-35,1 0 0,1 0 0,3 19 0,-1-29 19,0-7-35,3-8 1,24-105 149,-11 39-46,30-80 1,-48 156-127,0 0 0,0 1 1,0-1-1,1 1 1,-1 0-1,1-1 1,-1 1-1,1 0 0,0 0 1,0 0-1,2-3 1,-3 5-3,-1 0 1,1-1-1,-1 1 0,1 0 1,-1 0-1,1 0 1,-1-1-1,1 1 0,0 0 1,-1 0-1,1 0 1,-1 0-1,1 0 0,-1 0 1,1 0-1,0 0 1,-1 0-1,1 0 0,-1 1 1,1-1-1,0 0 1,1 1-1,-1 0 0,0 0 0,0 0 0,1 0 1,-1 0-1,0 0 0,0 1 0,0-1 0,0 0 1,2 3-1,0 2 30,0 0-1,0 0 1,-1 0 0,0 0 0,0 0 0,0 1-1,-1-1 1,0 1 0,0-1 0,-1 1-1,0-1 1,0 1 0,0-1 0,-1 1 0,0-1-1,-3 14 1,2-15-9,1 0 0,-1 0 1,0 1-1,-1-1 0,1 0 0,-1-1 0,0 1 0,0 0 0,-1-1 1,1 0-1,-1 0 0,0 0 0,0 0 0,-1 0 0,1-1 0,-1 0 1,1 0-1,-1 0 0,0-1 0,-7 3 0,10-4-71,0 0 1,0 0-1,0-1 0,-1 1 0,1-1 1,0 0-1,0 1 0,-1-1 0,1 0 1,0 0-1,0-1 0,0 1 0,-1 0 1,1-1-1,0 1 0,0-1 1,0 0-1,0 0 0,-3-1 0,1-5-245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2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27 18996,'-22'6'3518,"34"-11"-1153,39-12-1085,-37 14-1185,1 0 0,0 1-1,1 0 1,-1 1 0,30 2 0,-41 0-87,0-1 0,0 0 0,0 1-1,-1 0 1,1 0 0,0 0 0,-1 1 0,1-1 0,-1 1 0,1 0 0,-1 0 0,0 0 0,0 0 0,0 0 0,0 1 0,0 0 0,0-1-1,-1 1 1,1 0 0,-1 0 0,0 0 0,0 1 0,0-1 0,0 0 0,0 1 0,-1 0 0,0-1 0,2 8 0,-2-1 4,0 0 0,-1 1 1,0-1-1,-1 0 0,0 0 0,0 0 1,-1 0-1,-1 0 0,0 0 1,0 0-1,0 0 0,-2-1 0,-9 18 1,5-13 42,1-1 1,-2 0-1,0 0 1,-1-1 0,0 0-1,0-1 1,-1 0-1,-17 11 1,22-18-14,-6 5 81,13-9-122,-1 0-1,1 0 0,0 0 1,0 1-1,0-1 0,0 0 1,0 0-1,0 1 1,0-1-1,0 0 0,0 0 1,0 1-1,0-1 1,0 0-1,0 0 0,0 1 1,0-1-1,0 0 0,0 0 1,0 1-1,0-1 1,0 0-1,0 0 0,0 1 1,0-1-1,0 0 0,0 0 1,1 1-1,-1-1 1,0 0-1,0 0 0,0 0 1,0 1-1,1-1 1,-1 0-1,0 0 0,0 0 1,0 0-1,1 0 0,-1 1 1,0-1-1,0 0 1,1 0-1,-1 0 0,0 0 1,0 0-1,1 0 1,-1 0-1,41 19-138,-26-13 73,1 1 0,-1 1-1,-1 0 1,1 1 0,-2 0-1,25 21 1,-36-28 61,0 1 0,0-1 0,-1 0 0,1 1 0,0-1 0,-1 1 0,0-1 0,0 1 0,1-1 0,-2 1 0,1 0 0,0 0 1,0 0-1,-1-1 0,0 1 0,1 0 0,-1 0 0,-1 5 0,0-3 30,0-1 1,0 1 0,-1 0-1,0-1 1,0 0-1,0 1 1,0-1 0,0 0-1,-1 0 1,-4 5-1,-3 2 97,0-1-1,-1 0 1,0-1-1,0 0 1,-1 0 0,-19 10-1,17-13-19,1 1 0,-2-2 0,1 0 0,0-1 0,-1 0 0,-20 2 0,27-5-181,1 0 0,-1-1 1,1 1-1,-1-2 0,1 1 1,-1-1-1,1 0 0,0-1 1,-1 0-1,1 0 1,0-1-1,0 1 0,0-1 1,-11-8-1,17 11-34,0-1 1,0 0-1,0 0 1,0 1-1,0-1 1,0 0-1,0 0 1,1 0-1,-1 0 1,0 0-1,0-1 1,1 1-1,-1 0 1,1 0-1,-1 0 1,1-1-1,0 1 1,-1 0-1,1 0 1,0-1-1,0 1 1,0 0-1,0 0 1,0-1-1,0 1 1,0 0-1,0-1 1,1 1-1,-1 0 1,0 0-1,1-1 0,-1 1 1,2-2-1,6-8-725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2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19724,'0'0'80,"1"0"-1,-1 0 0,1 0 1,0 1-1,-1-1 0,1 0 1,-1 0-1,1 1 1,-1-1-1,1 1 0,-1-1 1,1 0-1,-1 1 0,1-1 1,-1 1-1,1-1 1,-1 1-1,0-1 0,1 1 1,-1-1-1,0 1 0,1 0 1,-1-1-1,0 1 1,0 0-1,6 21 162,-5-15 33,7 27 445,46 247 2328,-50-245-2942,-2-1-1,-1 1 1,-2-1 0,-1 0 0,-2 1 0,-10 38 0,0-22-69,-3-1 0,-35 75 1,-60 90-1961,23-51-1749,70-127 2642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7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17452,'-3'25'1472,"0"3"-1104,-1 3-176,-3 4 1112,1 5-935,0 3-562,3-4-167,1-3-304,-1-9-128,3-7-88,3-8 528,-1-14-208,4-12-136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25 15963,'0'-1'137,"1"1"-1,-1 0 0,1-1 0,-1 1 1,1-1-1,-1 1 0,0 0 0,1-1 1,-1 1-1,1-1 0,-1 1 0,0-1 1,0 1-1,1-1 0,-1 1 0,0-1 1,0 1-1,0-1 0,0 0 0,1 1 1,-1-1-1,0 1 0,0-1 0,0 1 1,0-1-1,0 0 0,0 1 0,-1-1 1,1 0-1,-1 0 21,1 0 0,-1 1 1,0-1-1,0 0 0,0 1 0,0-1 1,0 1-1,0-1 0,1 1 0,-1 0 1,0-1-1,0 1 0,0 0 0,0 0 0,-2 0 1,-41-1 1744,42 1-1868,-13 1 94,0 1 1,0 1-1,0 1 1,1 0-1,-1 1 1,1 1-1,0 0 1,0 0-1,1 2 1,0-1-1,0 2 1,1 0-1,-19 17 1,13-9-69,1 1 0,1 0-1,1 1 1,0 1 0,2 1 0,0 0 0,-17 39-1,25-49-55,0 1 0,2 0 0,-1-1 0,2 1 1,-1 1-1,2-1 0,0 0 0,0 15 0,1-22-50,0 1 0,1-1 0,0 1 0,0-1 0,1 1 0,-1-1 0,1 1 0,0-1 0,1 0 0,-1 0 0,1 0 0,0 0 0,0-1 0,0 1 0,1-1 0,0 0 0,0 0 0,0 0 0,0 0 0,6 3 0,-2-2-141,-1-1-1,1 0 1,0-1 0,0 0-1,0 0 1,1-1 0,-1 0-1,0 0 1,13 0 0,-1-1-92,-1-1 0,1-1 0,20-3 0,13-5-458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2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 18076,'1'2'265,"0"0"1,0 0-1,0 0 0,0 1 1,0-1-1,0 0 1,-1 1-1,1-1 0,-1 1 1,0-1-1,1 1 1,-2 3-1,-3 34 1226,2-16-967,-2 58-239,11 117-1,-7-194-261,1 1 0,-1 0 0,2-1 0,-1 1 0,1-1 0,-1 1 0,2-1 0,3 8 0,-6-12-7,1 0 1,0-1-1,-1 1 0,1 0 0,0 0 1,0-1-1,-1 1 0,1 0 0,0-1 1,0 1-1,0 0 0,0-1 0,0 0 1,0 1-1,0-1 0,0 1 0,0-1 1,0 0-1,0 0 0,1 1 0,0-2 12,0 1 0,0 0-1,0-1 1,0 1-1,0-1 1,0 0 0,0 0-1,-1 0 1,1 0-1,0 0 1,0 0 0,-1 0-1,1 0 1,-1-1-1,2 0 1,13-14 232,-2 0 0,1-1 1,20-32-1,31-65 585,-44 75-576,25-55 192,-27 51-270,28-43 0,-47 86-224,-1-1 0,0 0 0,1 0 0,-1 0 0,1 1 0,-1-1 1,1 0-1,-1 0 0,1 1 0,-1-1 0,1 0 0,0 1 0,-1-1 0,1 1 0,0-1 0,0 1 0,0-1 0,-1 1 0,3-1 0,2 12-2291,-3-5 1929,-1-2-248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32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18468,'0'0'55,"0"0"0,0 0 1,0 0-1,0 0 0,0-1 0,0 1 1,0 0-1,0 0 0,0 0 0,1 0 1,-1 0-1,0 0 0,0-1 0,0 1 0,0 0 1,0 0-1,0 0 0,0 0 0,1 0 1,-1 0-1,0 0 0,0 0 0,0 0 1,0 0-1,0 0 0,1-1 0,-1 1 1,0 0-1,0 0 0,0 0 0,0 0 1,1 0-1,-1 0 0,0 0 0,0 0 0,0 0 1,0 0-1,0 1 0,1-1 0,-1 0 1,0 0-1,0 0 0,0 0 0,0 0 1,1 0-1,9 8 1261,11 14 163,-20-20-1321,134 177 2510,-93-117-2592,3-1 0,54 53 0,-90-106-130,3 4-2181,-13-9 1130,-9-5 671,-10-4-261,-7-2-123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3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70 566 16916,'-6'2'1760,"5"0"-984,2 0-224,12-4 1073,7-2-153,13-12-296,7-5-200,9-8-231,4-4-81,1-4-104,-2-2-192,-6 3-544,-8 2-416,-10 5-865,-8 2 1241,-13 7-256,-1 4-160</inkml:trace>
  <inkml:trace contextRef="#ctx0" brushRef="#br0" timeOffset="1">5 6 18164,'-4'4'2768,"11"-4"-2167,10-3 1063,6 0-200,10 0-327,7 2-185,12 2-256,2-1-80,4 2-208,-2 2-192,-5 1-688,-5-3-512,-9 4 816,-4 1-136,-14-5-152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3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20340,'2'12'1873,"14"-8"-1113,7-2-288,10-4 968,5-2-439,11-5-289,4-1-56,2 0-400,-1-1-344,-2-2-944,-8 0 976,-17 0-240,-7 2-105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3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1 766 15011,'1'1'103,"-1"-1"1,1 1-1,0 0 0,0-1 0,0 1 1,0-1-1,0 1 0,0-1 0,0 1 1,0-1-1,0 0 0,0 1 0,0-1 1,0 0-1,0 0 0,0 0 0,0 0 1,0 0-1,0 0 0,0 0 0,1 0 1,-1 0-1,0-1 0,0 1 0,0 0 1,0-1-1,0 1 0,0-1 0,0 1 1,0-1-1,-1 1 0,2-2 1,37-24 1154,-30 18-561,40-30 1016,-2-2 1,82-91-1,-67 56-764,61-94-1,-97 129-708,-2 0 0,-2-2-1,28-72 1,-44 89-168,-6 18-71,-8 11-46,2 5 17,0-1 1,0 1-1,1 0 1,1 1-1,-1-1 1,-4 17-1,-15 62-83,22-78 104,0 0 0,0 0 0,1 1 0,0-1 0,1 1 0,1 12 0,-1-21 8,0-1 0,1 1 0,-1 0 1,0 0-1,1 0 0,0 0 0,-1-1 0,1 1 0,0 0 0,0-1 0,0 1 0,0 0 0,0-1 0,0 1 0,1-1 0,-1 0 0,0 1 0,1-1 0,-1 0 1,1 0-1,-1 0 0,1 0 0,0 0 0,-1 0 0,1 0 0,0-1 0,0 1 0,-1-1 0,1 1 0,0-1 0,0 1 0,0-1 0,0 0 0,0 0 1,0 0-1,-1 0 0,1-1 0,0 1 0,0 0 0,0-1 0,2 0 0,8-2 9,0-1-1,-1 0 1,0-1 0,0 0-1,0-1 1,0 0 0,-1-1-1,17-14 1,71-71 99,-92 85-101,7-5 1,0-2-1,-2 1 1,1-2 0,-2 0-1,0 0 1,-1 0 0,14-33-1,-40 77-166,7-2 107,1 0 0,-7 36 0,14-52-47,0 0 1,1 1-1,0-1 1,0 1 0,2-1-1,-1 1 1,2-1 0,3 19-1,-4-27 34,-1 0 0,1-1 0,0 1 0,0 0 0,0-1 0,0 1 0,0-1 0,1 1 0,-1-1 0,1 0 0,0 1 0,-1-1 0,1 0 0,0 0 0,0 0 0,1 0 0,-1-1 0,0 1 0,0-1 1,1 1-1,-1-1 0,1 0 0,0 0 0,-1 0 0,1 0 0,0 0 0,-1 0 0,1-1 0,0 0 0,0 1 0,-1-1 0,1 0 0,0 0 0,0-1 0,0 1 0,-1 0 0,1-1 0,0 0 0,-1 0 0,1 0 0,0 0 0,4-2 0,28-20-627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3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44 13395,'-10'3'1419,"7"-3"-1052,0 1 0,0-1 0,0 1 1,1 0-1,-1 0 0,0 0 0,1 1 0,-1-1 0,-4 3 0,10-2 25,-1-1 0,0 0-1,0-1 1,1 1 0,-1 0-1,0-1 1,1 1 0,-1-1-1,5 0 1,69 4 1913,142-14 0,-124 4-1700,1326-30 321,-1361 37-969,559 1-139,-472-14 250,-146 12-74,0 0 0,0 0-1,0 0 1,0 0 0,0 0 0,0 0-1,0 0 1,0 0 0,0-1 0,0 1-1,0 0 1,0 0 0,0 0 0,0 0 0,0 0-1,0 0 1,0 0 0,0 0 0,0 0-1,0-1 1,1 1 0,-1 0 0,0 0-1,0 0 1,0 0 0,0 0 0,0 0-1,0 0 1,0 0 0,0 0 0,0 0 0,0 0-1,0 0 1,0-1 0,-13-2-668,-36 1-993,32 2 1149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39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14651,'6'-9'642,"0"0"-1,1 1 0,-1 0 1,2 0-1,-1 1 0,1 0 1,0 0-1,1 1 1,-1 0-1,1 0 0,0 1 1,1 0-1,13-5 1,-6 4-208,1 0 0,0 1 0,0 0-1,1 2 1,-1 0 0,32 0 0,-47 2-405,0 1-1,0 0 1,-1 1 0,1-1-1,0 1 1,0-1-1,0 1 1,0 0-1,0 0 1,0 0 0,-1 0-1,1 0 1,-1 1-1,1-1 1,-1 1-1,1 0 1,2 3-1,-4-4-19,1 1-1,-1 0 0,0 0 0,-1-1 0,1 1 1,0 0-1,-1 0 0,1 0 0,-1 0 0,1 0 0,-1 0 1,0 0-1,0 0 0,0 0 0,0 0 0,0 0 1,0 0-1,-1 0 0,1 0 0,-1 0 0,1 0 0,-1 0 1,0 0-1,0 0 0,-1 3 0,-10 14 24,0-1-1,-2 0 1,0 0 0,0-2-1,-21 18 1,-2 4 10,21-20-27,1 0 0,-19 28 0,30-38-13,0-1 0,0 0-1,0 1 1,1 0 0,0 0 0,1 0-1,-1 0 1,2 0 0,-1 1-1,0 9 1,2-16-4,0 1 1,0-1-1,0 0 0,0 1 0,1-1 0,-1 0 0,1 0 0,-1 1 1,1-1-1,0 0 0,-1 0 0,1 0 0,0 0 0,1 0 1,-1 0-1,0 0 0,1 0 0,-1-1 0,1 1 0,-1 0 0,3 1 1,-1-1-2,1 0 1,-1-1 0,0 1 0,1-1 0,-1 0 0,1 0 0,0 0-1,-1 0 1,1 0 0,0-1 0,-1 0 0,5 0 0,7-1 8,-1 0 1,1-2 0,-1 0 0,1 0-1,20-9 1,-13 4 137,-2-2-1,1 0 0,-2-1 0,1-1 1,-2-1-1,1 0 0,-2-2 1,23-23-1,-38 37-100,-1 0 0,1-1 0,-1 1 0,1-1 0,-1 0 0,0 1 0,0-1 0,0 0 0,0 0 0,0 1 0,0-1 1,0 0-1,-1 0 0,1 0 0,-1 0 0,1 0 0,-1 0 0,0-1 0,0 1 0,0 0 0,0 0 0,0 0 0,-1-3 0,0 3-18,0 0 0,-1 1-1,1-1 1,0 1 0,-1-1-1,1 1 1,-1 0 0,0-1-1,1 1 1,-1 0 0,0 0-1,0 0 1,0 0 0,1 1-1,-1-1 1,0 0 0,0 1-1,0-1 1,0 1 0,0 0-1,0 0 1,0 0 0,-3 0 0,-13 0-260,0 1 0,0 1 0,0 0 1,-30 9-1,25-5-1139,-32 3 1,52-10 795,7-2-145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6 314 16203,'-1'2'241,"0"0"-1,0 0 1,0 1-1,1-1 0,-1 0 1,1 1-1,0-1 0,0 0 1,0 3-1,0-4-200,0-1 0,0 1 0,0-1 1,0 1-1,1-1 0,-1 0 0,0 1 0,0-1 0,0 0 0,1 1 0,-1-1 1,0 0-1,1 1 0,-1-1 0,0 0 0,1 1 0,-1-1 0,0 0 0,1 0 1,-1 1-1,0-1 0,1 0 0,16 0 1170,-1-5-678,-1 0 1,0-1-1,-1 0 0,0-2 0,26-16 0,65-55 1001,-93 69-1312,42-37 1056,85-96 0,-124 131-1121,-15 11-154,0 1 0,1 0 0,-1 0 0,0 0 0,0 0 0,1 0 0,-1 0 0,0 0 0,0 0 0,1 0 0,-1 0 0,0 0 0,0 0 0,1 0 0,-1 0 0,0 0 0,0 0 0,1 0 0,-1 0 0,0 1 0,0-1-1,1 0 1,-1 0 0,0 0 0,0 0 0,0 1 0,1-1 0,-1 0 0,0 0 0,0 0 0,0 0 0,1 1 0,0 2-3,0 0 0,-1 0-1,1 0 1,0 0 0,-1 0 0,0 0 0,0 4-1,1 3-5,16 123-570,-15-118 118,2 0 1,0 0-1,1-1 0,0 0 1,1 0-1,14 24 0,-5-20-121,0-8-164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16251,'26'97'8020,"1"61"-5318,8 36-2208,-35-191-484,1-1-1,-1 0 1,1 0-1,0 0 1,0 1 0,0-1-1,0 0 1,0 0-1,0 0 1,0 0-1,1-1 1,2 4-1,-4-5-5,1 1 0,-1-1 0,0 0 0,1 0 0,-1 0 0,1 0 0,-1 1 0,0-1 0,1 0 0,-1 0 0,1 0 0,-1 0 0,0 0-1,1 0 1,-1 0 0,1 0 0,-1 0 0,1 0 0,-1 0 0,0 0 0,1 0 0,-1-1 0,1 1 0,-1 0 0,1 0 0,12-16 69,-3-7-6,0-1 0,-1 0-1,-1 0 1,-1-1 0,5-40 0,4-129 94,-15-52-123,-1 245-40,-1 1-1,1-1 0,0 1 1,0-1-1,0 1 0,0-1 1,0 1-1,0-1 0,0 1 1,0-1-1,0 1 1,0-1-1,0 0 0,1 1 1,-1-1-1,0 1 0,0-1 1,0 1-1,1-1 0,-1 1 1,0 0-1,1-1 0,-1 1 1,0-1-1,1 1 0,-1 0 1,0-1-1,1 1 0,-1 0 1,1-1-1,-1 1 0,1 0 1,-1-1-1,1 1 0,-1 0 1,1 0-1,-1 0 0,1 0 1,-1-1-1,1 1 0,-1 0 1,1 0-1,0 0 1,25 13-94,-9-3 67,-4-6 22,-1 0-1,1-1 1,-1 0 0,1-1 0,0 0-1,0-1 1,0 0 0,0-1 0,0-1-1,0 0 1,21-5 0,7-4 21,0-2 1,48-23-1,29-8-29,-113 41 7,-1 1 0,0 0 0,1 0 0,-1 0 0,1 1 0,-1-1 0,1 1 0,-1 0 0,1 1 0,5 0-1,-8 0 2,0 0 0,0-1 0,0 1 0,0 0 0,-1 0 0,1 1 0,0-1-1,0 0 1,-1 1 0,1-1 0,-1 1 0,1-1 0,-1 1 0,0 0-1,1 0 1,-1-1 0,0 1 0,0 0 0,0 0 0,-1 0 0,1 0 0,0 0-1,0 4 1,2 9-19,0 1 1,-1-1-1,-1 1 0,-1 0 0,0-1 0,-2 17 0,-19 94-5,17-107 33,-25 113-832,28-128 677,1 0-47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7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0 13267,'-4'6'633,"-1"-1"0,1 0 0,-1-1 1,0 1-1,-9 5 0,9-6-345,1-1 1,0 0-1,0 1 1,0 0-1,0 0 1,0 0-1,1 0 1,0 0-1,-3 6 1,5-9-255,1 0 0,0 0 0,-1 0 0,1 0-1,0 0 1,0 0 0,0 0 0,0 0 0,0 0 0,0 0 0,0 0 0,0 0 0,0 0 0,0 0 0,0 0 0,1 0-1,-1 0 1,1 0 0,-1 0 0,0 0 0,1 0 0,0 0 0,-1 0 0,1 0 0,-1-1 0,1 1 0,0 0-1,0 0 1,-1-1 0,1 1 0,0 0 0,0-1 0,2 2 0,4 2 6,0 0-1,1-1 1,11 5 0,-1-1 39,-9-3-52,0 1 1,0 0-1,-1 1 0,1 0 1,-1 0-1,0 1 0,-1-1 1,0 2-1,0-1 0,9 15 1,-12-17-12,-1 1 0,0 1 0,0-1 0,0 0 0,-1 1 0,0-1 0,-1 1 0,1 0 0,-1 0 0,0 0 0,-1-1 0,0 1 0,0 0 0,0 0 0,-1 0 0,-3 12 0,2-13 4,0 1-1,0-1 1,0 0-1,-1 1 1,0-1 0,-1 0-1,1-1 1,-1 1-1,0-1 1,-1 1-1,1-1 1,-1-1-1,0 1 1,0-1-1,-1 1 1,1-1-1,-1-1 1,0 1 0,-11 4-1,16-8-47,-1 1 0,0-1 0,1 1 0,-1-1-1,0 0 1,1 0 0,-1 0 0,0 0 0,0 0 0,1 0 0,-1-1-1,0 1 1,0 0 0,1-1 0,-1 1 0,0-1 0,1 0 0,-1 0 0,1 1-1,-1-1 1,-1-2 0,-1 0 12,1 0-1,0 0 0,1-1 1,-1 1-1,0-1 0,1 0 1,-4-7-1,-10-31-244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19140,'1'1'193,"0"0"-1,0-1 0,0 1 1,0 0-1,0 0 1,0-1-1,-1 1 1,1 0-1,0 0 0,-1 0 1,1 0-1,0 0 1,-1 0-1,1 0 1,-1 0-1,0 0 0,1 0 1,-1 0-1,0 0 1,0 1-1,1 0 1,1 29 1362,-2-26-1151,-1 42 726,1-30-913,0 0-1,0 0 0,5 22 1,-5-38-209,0 0 0,0 0 0,0 0 0,1 1 0,-1-1 0,0 0 0,1 0 0,-1 0 0,1 0 1,-1 0-1,1 0 0,0 0 0,-1 0 0,1 0 0,0 0 0,0-1 0,0 1 0,0 0 1,0 0-1,0-1 0,0 1 0,0 0 0,1 0 0,0-1 0,0 0-1,-1 0 1,1 1-1,0-1 1,-1-1 0,1 1-1,0 0 1,-1 0-1,1-1 1,0 1 0,-1-1-1,1 1 1,0-1-1,1 0 1,6-4 19,0-1 1,-1 0-1,0 0 1,9-7-1,-16 11-20,14-11 34,-7 5-22,1 0 0,0 1 0,0 0 0,20-11 0,-28 18-21,0-1-1,-1 1 1,1 0 0,0 0 0,-1 0 0,1-1 0,0 1 0,-1 0 0,1 0 0,0 0 0,-1 0 0,1 0-1,0 0 1,-1 0 0,1 0 0,0 0 0,-1 1 0,1-1 0,0 0 0,-1 0 0,1 1 0,-1-1 0,1 0 0,0 1-1,-1-1 1,1 0 0,-1 1 0,1-1 0,-1 1 0,1-1 0,-1 1 0,1-1 0,-1 1 0,0 0 0,1-1-1,-1 1 1,0-1 0,1 1 0,-1 0 0,0-1 0,0 1 0,0 0 0,1-1 0,-1 1 0,0 0 0,0-1 0,0 2-1,1 6-84,0 1-1,-1-1 1,0 12-1,0 1-1003,0-21 1037,0 1 1,0-1-1,1 0 1,-1 1-1,0-1 1,0 0-1,0 1 1,0-1-1,0 0 0,0 1 1,0-1-1,1 0 1,-1 1-1,0-1 1,0 0-1,0 0 0,1 1 1,-1-1-1,0 0 1,1 0-1,-1 1 1,0-1-1,0 0 1,1 0-1,-1 0 0,0 0 1,1 1-1,-1-1 1,0 0-1,1 0 1,-1 0-1,0 0 1,1 0-1,-1 0 0,1 0 1,-1 0-1,0 0 1,1 0-1,-1 0 1,0 0-1,1 0 1,-1 0-1,0 0 0,1 0 1,-1-1-1,0 1 1,1 0-1,16-12-907,-12 8 704,11-9-692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20228,'-3'5'2129,"3"4"-1265,3-3-352,5 1 1232,4-2-375,6 0-569,5-2-264,5-3-216,2 0-160,0 0-296,0 0-280,-6 3-560,-4 1-296,-8 3 927,-6 0-191,-12 3-304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20756,'17'4'1929,"11"-4"-1289,6-4-320,5-1 872,4 0-336,-2-1-775,1 2-618,-14-1 505,-5 2-160,-11 1-152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70 15443,'1'-3'312,"0"-1"0,0 1 0,0 0 0,0-1-1,1 1 1,0 0 0,-1 0 0,1 0 0,0 0 0,1 0 0,-1 0-1,0 1 1,1-1 0,-1 1 0,1 0 0,0 0 0,0 0-1,0 0 1,0 0 0,0 0 0,1 1 0,-1 0 0,5-2-1,-4 1-145,0 1 1,1 0-1,0 0 0,-1 0 0,1 0 0,0 0 0,-1 1 0,1 0 0,0 0 0,-1 0 0,1 1 0,0 0 0,-1 0 0,1 0 0,-1 0 0,1 1 0,5 2 0,-9-3-139,1 0-1,-1 0 1,1 0-1,-1 0 1,0 0-1,1 0 1,-1 1-1,0-1 1,0 1-1,0-1 1,0 1-1,0-1 1,0 1-1,-1-1 1,1 1 0,0 0-1,-1-1 1,1 1-1,-1 2 1,1 0 3,-1-1 0,0 0 0,-1 1 0,1-1 0,-1 1 1,1-1-1,-1 0 0,0 1 0,-2 4 0,-3 5 53,-1 0-1,0-1 1,-15 20-1,20-29-61,-46 58 215,27-35-142,0 1 1,2 2-1,-16 30 1,33-57-87,1 1 1,-1 0 0,1 0 0,0 0 0,0 0 0,1-1-1,-1 1 1,0 1 0,1-1 0,0 0 0,0 0 0,0 0-1,0 0 1,0 0 0,1 0 0,1 6 0,-1-7-44,0-1 0,0 1 0,0 0 0,1 0 0,-1 0 0,0-1 0,1 1-1,0-1 1,-1 1 0,1-1 0,0 0 0,0 1 0,0-1 0,-1 0 0,1 0 0,0 0 0,1-1 0,-1 1 0,0 0 0,0-1 0,0 0 0,0 1 0,4-1 0,4 1-116,0-1 0,1 0 1,-1 0-1,1-1 0,-1-1 1,0 0-1,0 0 0,1-1 0,-1 0 1,10-5-1,36-20-336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5 297 17892,'-1'2'146,"0"-1"0,1 0 0,-1 1 0,1-1 0,-1 0-1,1 1 1,0-1 0,0 0 0,-1 1 0,1-1 0,0 1 0,1 1 0,-1-3-105,0 0 1,0 1-1,1-1 0,-1 0 0,0 0 0,0 0 1,1 0-1,-1 0 0,0 0 0,0 0 1,1 0-1,-1 0 0,0 0 0,1 0 1,-1 0-1,0 0 0,1 0 0,-1 0 1,0 0-1,0 0 0,1 0 0,-1 0 0,0 0 1,0 0-1,1-1 0,-1 1 0,0 0 1,0 0-1,1 0 0,-1 0 0,0-1 1,0 1-1,0 0 0,1-1 0,32-30 1792,-26 24-1505,-6 6-318,267-249 3551,-262 245-3508,-2 2 20,0-1 0,1 1 0,-1 0 0,10-5 0,-14 8-70,0 1 0,0-1 0,0 0-1,0 0 1,0 0 0,-1 0 0,1 0 0,0 0 0,0 0 0,0 0 0,0 0 0,0 0 0,0 0-1,0 0 1,0 0 0,0 0 0,0 0 0,0 0 0,0 0 0,0 1 0,0-1 0,0 0 0,0 0-1,0 0 1,0 0 0,0 0 0,1 0 0,-1 0 0,0 0 0,0 0 0,0 0 0,0 0 0,0 0 0,0 0-1,0 0 1,0 0 0,0 0 0,0 0 0,0 0 0,0 0 0,0 0 0,0 0 0,0 0 0,0 0-1,0 0 1,0 1 0,0-1 0,0 0 0,0 0 0,1 0 0,-1 0 0,0 0 0,0 0 0,0 0-1,0 0 1,0 0 0,0 0 0,0 0 0,0-1 0,0 1 0,0 0 0,0 0 0,0 0 0,0 0-1,0 0 1,0 0 0,-4 8 49,-7 8-58,-84 121 11,80-113-231,1 2 1,2-1-1,-17 50 0,28-72-19,0 0 0,0 1 0,1-1-1,-1 1 1,1-1 0,0 7 0,0-10 202,0 0 0,0 1-1,0-1 1,1 1 0,-1-1 0,0 0 0,0 1 0,0-1 0,0 0 0,0 1 0,1-1 0,-1 0 0,0 1-1,0-1 1,0 0 0,1 1 0,-1-1 0,0 0 0,0 0 0,1 1 0,-1-1 0,0 0 0,1 0 0,0 1 0,0-1 1,-1 0 1,1 0 0,0 0 0,0 0 0,-1-1-1,1 1 1,0 0 0,0 0 0,0-1 0,-1 1-1,1 0 1,0-1 0,-1 1 0,1 0 0,0-1-1,-1 1 1,2-2 0,12-13-815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14843,'-9'33'2193,"-4"6"-977,-1-2-512,1-3 2041,0 2-1249,5-4-688,6-4-400,2-12-840,10-3-400,3-13 640,6-4-184,4-11-200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29 19844,'-3'1'258,"0"0"1,0 1-1,1 0 0,-1-1 0,1 1 0,-1 0 0,1 0 1,0 0-1,0 1 0,0-1 0,-2 3 0,-2 1 209,-15 17 1209,-22 30 1,36-45-1509,1 1 0,1 0 0,-1 1 1,2-1-1,-1 1 0,1 0 0,-3 13 0,7-23-161,0 1 0,-1 0 0,1 0 0,0-1-1,0 1 1,0 0 0,0-1 0,0 1 0,0 0 0,0 0-1,0-1 1,0 1 0,1 0 0,-1 0 0,0-1 0,0 1-1,1 0 1,-1-1 0,0 1 0,1-1 0,-1 1 0,1 0-1,-1-1 1,1 1 0,-1-1 0,1 1 0,-1-1 0,1 1-1,-1-1 1,1 1 0,0-1 0,-1 0 0,1 1-1,-1-1 1,1 0 0,0 0 0,0 1 0,-1-1 0,1 0-1,0 0 1,-1 0 0,1 0 0,0 0 0,0 0 0,-1 0-1,1 0 1,0 0 0,1-1 0,5 1-8,-1-1 1,1-1-1,12-3 0,-17 4 1,5-1 22,7-3-25,0 1 0,0 0 0,0 1 0,18-1 0,-29 4-3,0 0-1,-1 0 1,1 0 0,-1 0-1,1 1 1,0-1 0,-1 1-1,1-1 1,-1 1 0,0 0-1,1 0 1,-1 0-1,4 2 1,-5-1 1,0-1 0,0 0 0,1 1 0,-1-1 0,0 1 0,0-1 0,0 1 0,-1-1 0,1 1 0,0 0 0,0 0 0,-1-1-1,1 1 1,-1 0 0,0 0 0,0-1 0,1 1 0,-1 0 0,0 0 0,0 0 0,-1 2 0,0 5 5,-1 0 0,0 0 0,0 0 0,-1-1 0,0 1 0,-1-1 1,-7 13-1,-38 54 184,48-74-180,-11 18 24,0-2-13,0 0 1,-1 0-1,-29 27 1,41-44-82,1 1-1,-1 0 1,0 0 0,0-1 0,0 1 0,0 0 0,1-1 0,-1 1 0,0-1-1,0 1 1,0-1 0,0 0 0,0 1 0,-1-1 0,1 0 0,0 0-1,0 0 1,0 1 0,0-1 0,0 0 0,0-1 0,0 1 0,0 0 0,-2 0-1,2-1-17,0 0-1,-1 0 0,1 0 1,0 0-1,0 0 0,0 0 1,0 0-1,0 0 0,1-1 1,-1 1-1,0 0 1,0 0-1,1-1 0,-1 1 1,0-3-1,-2-7-255,1 0 1,0 0-1,-1-20 1,3 29 329,-1-47-942</inkml:trace>
  <inkml:trace contextRef="#ctx0" brushRef="#br0" timeOffset="1">82 0 17108,'20'0'2632,"4"0"-1424,5 2-463,4 0 1967,3 3-1279,3-1-209,-2 0-528,-1-1-336,-2-1-1080,-5-2-2305,-6 0 2657,-6-2-376,-4-1-280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6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20588,'1'10'2377,"6"-4"-1593,10-6-296,4 0 1281,10-1-793,5-2-272,7 0-704,3 0-456,0-1-1345,-5-2 1585,2-4-344,-1-1-192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7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16972,'0'0'160,"0"-1"1,1 1 0,-1-1-1,1 1 1,-1-1 0,1 1-1,-1 0 1,1-1 0,0 1 0,-1-1-1,1 1 1,0 0 0,-1 0-1,1-1 1,-1 1 0,1 0-1,0 0 1,0 0 0,-1 0 0,1 0-1,0 0 1,-1 0 0,2 0-1,22 1 1727,-20-1-936,2 1-723,-1-1-1,1 1 1,-1 0-1,0 0 0,1 0 1,-1 1-1,0 0 1,0 0-1,0 1 0,0-1 1,6 5-1,-9-5-213,0-1-1,-1 1 0,1 0 0,0 0 1,-1 0-1,0 0 0,1 0 1,-1 0-1,0 0 0,0 0 0,0 1 1,0-1-1,-1 0 0,1 0 0,-1 1 1,1-1-1,-1 1 0,0-1 1,0 1-1,0-1 0,0 0 0,0 1 1,0-1-1,-1 1 0,1-1 1,-1 0-1,0 1 0,-1 1 0,-8 22 32,-1-2 0,-28 45 0,0 1 7,34-61-51,-23 52 61,26-56-67,0 1 0,1-1 0,0 1 0,0-1 0,0 1 0,0-1 0,1 1 0,0 0 0,0 7 0,1-12-48,-1 1-1,0-1 0,1 1 1,-1-1-1,1 1 0,0-1 1,-1 1-1,1-1 0,0 1 1,0-1-1,0 0 0,0 0 1,0 1-1,0-1 0,0 0 1,0 0-1,1 0 0,-1 0 1,0 0-1,1 0 0,-1-1 1,1 1-1,-1 0 1,1-1-1,-1 1 0,1-1 1,-1 1-1,1-1 0,-1 0 1,1 0-1,0 0 0,-1 0 1,1 0-1,-1 0 0,1 0 1,0 0-1,-1-1 0,2 1 1,6-2-219,0 0 1,-1-1 0,0 0-1,1 0 1,10-6 0,22-15-349,8-6-223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17772,'-12'1'355,"1"1"0,0 0 0,-1 1 0,1 0 1,1 1-1,-1 0 0,0 1 0,1 0 0,0 0 0,0 1 0,0 1 0,1-1 1,-9 10-1,12-12-233,1 1 1,0 0 0,-1 1-1,2-1 1,-1 1 0,1 0-1,0 0 1,0 1-1,1-1 1,0 1 0,0 0-1,0 0 1,1 0-1,0 0 1,0 0 0,1 0-1,0 0 1,0 1 0,1-1-1,0 1 1,1 8-1,-1-12-97,1 0-1,0-1 1,0 1-1,0-1 1,1 0-1,-1 1 1,1-1-1,0 0 0,0 0 1,0 0-1,0 0 1,0 0-1,1-1 1,-1 1-1,1 0 1,5 3-1,-2-3 7,-1 0-1,1 0 1,0 0-1,0-1 1,0 0-1,0 0 1,0 0-1,13 1 1,-3-2 36,0-1 1,-1 0-1,1-1 1,0 0-1,-1-2 0,1 0 1,18-6-1,-15 3 94,0-2 0,0 0 0,-1-2 0,24-14 0,-32 17-38,0 0 0,-1-1 0,1 0 0,-2-1 0,1 0 0,-1 0 0,-1 0 0,11-18 0,-16 25-126,0-1-1,-1 0 1,0 0-1,1 1 1,-1-1-1,0 0 1,0 0-1,0 0 1,-1 0-1,1 0 1,-1 0-1,0 0 1,0-1-1,0 1 1,0 0-1,0 0 1,-1 0-1,1 0 1,-1 0-1,0 0 1,0 0-1,0 0 1,0 0-1,0 1 1,-1-1 0,1 0-1,-1 1 1,0-1-1,0 1 1,0-1-1,0 1 1,0 0-1,0 0 1,-1 0-1,1 0 1,-1 0-1,1 1 1,-1-1-1,0 1 1,0-1-1,0 1 1,0 0-1,0 0 1,-5 0-1,-2-2-341,-1 0 0,0 1 0,0 0 0,-1 1-1,1 1 1,0-1 0,0 2 0,0 0 0,-16 3 0,11 1-457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8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15995,'22'0'1657,"4"1"-1097,4 1-240,10-2 648,3-3-760,7 1 120,-1-5-88,-1-1-312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8:4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14027,'0'0'61,"0"1"-1,0-1 1,0 0 0,0 1-1,0-1 1,0 0-1,0 1 1,0-1 0,0 0-1,0 1 1,0-1 0,1 0-1,-1 0 1,0 1-1,0-1 1,0 0 0,1 1-1,-1-1 1,0 0 0,0 0-1,1 0 1,-1 1-1,0-1 1,1 0 0,-1 0-1,0 0 1,1 0 0,-1 1-1,0-1 1,0 0-1,1 0 1,-1 0 0,0 0-1,1 0 1,0 0 0,16 3 482,-17-3-526,95 6 2577,144-11 0,-154 2-1971,1078-11 1177,-952 15-1748,851-59 212,-745 37 819,-316 21-1048,17-2-643,-18 1 527,0 1 1,-1-1-1,1 0 0,0 0 1,0 1-1,-1-1 0,1 0 1,-1 1-1,1-1 0,0 0 1,-1 1-1,1-1 0,-1 1 1,0-1-1,1 1 0,-1-1 1,1 1-1,-2-1 0,-8-11-372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0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13099,'1'0'117,"-1"1"0,1-1 0,-1 0 0,1 0 0,-1 1 0,1-1 0,-1 0 0,1 0 0,-1 0-1,1 0 1,-1 0 0,1 0 0,-1 1 0,1-1 0,-1 0 0,1 0 0,-1-1 0,1 1 0,-1 0 0,1 0 0,-1 0 0,1 0 0,-1 0 0,1 0 0,-1-1 0,1 1 0,-1 0 0,1 0 0,-1-1 0,1 1 0,-1 0 0,0-1 0,1 1 0,-1-1 0,20-14 1481,-19 14-1074,137-120 4298,-98 82-4012,-2-2-1,63-86 1,-99 124-765,0-1 1,0 1 0,1 0 0,-1 0 0,1 0 0,4-4-1,-7 7-42,1 0 0,-1 0 0,0 0 0,0 0 0,0 0 0,1 0 0,-1 0 0,0 0 0,0-1 0,0 1 0,1 0 0,-1 0 0,0 0 0,0 0 0,1 0 0,-1 1 0,0-1 0,0 0 0,0 0 0,1 0 0,-1 0 0,0 0 0,0 0 0,0 0 0,1 0 0,-1 0 0,0 0 0,0 1 0,0-1 0,0 0 0,1 0-1,-1 0 1,0 0 0,0 1 0,0-1 0,0 0 0,0 0 0,0 0 0,1 0 0,-1 1 0,3 20 12,-4 8 58,-1 1 1,-1-1-1,-2 0 0,-1 0 1,-11 31-1,5-18 200,-8 57 1,20-94-363,-1-1 0,1 1-1,0 0 1,0-1 0,1 1 0,1 6 0,-2-10 27,0-1 0,0 0 0,0 1 0,0-1 0,0 0 0,1 1 0,-1-1 0,0 0 1,0 1-1,0-1 0,0 0 0,1 1 0,-1-1 0,0 0 0,0 1 0,1-1 1,-1 0-1,0 0 0,1 1 0,-1-1 0,0 0 0,1 0 0,-1 0 0,0 1 0,1-1 1,-1 0-1,0 0 0,1 0 0,-1 0 0,1 0 0,0 0-134,0-1 0,0 1-1,0-1 1,1 0 0,-1 1-1,0-1 1,-1 0 0,1 0-1,0 0 1,0 0 0,0 0-1,0 0 1,-1 0 0,1 0-1,0-1 1,25-33-1995,-9 16 780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0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16964,'1'11'7069,"-1"17"-5495,-13 76-9,4-43-1929,0 72 0,19-155-2539,-3-4 2244,3-3-242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0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17444,'1'-1'2052,"-1"5"-581,-3 10 222,-6 20 170,-13 20-245,-38 111 104,60-165-1719,0 1 0,0-1 0,-1 1 0,1-1 0,0 1 0,0-1 0,0 1 0,0-1 0,0 1-1,-1-1 1,1 1 0,0-1 0,0 1 0,0-1 0,0 1 0,0-1 0,0 1 0,1-1 0,-1 1 0,0-1 0,0 1 0,0-1-1,0 0 1,1 1 0,-1-1 0,0 1 0,0-1 0,1 1 0,-1-1 0,0 0 0,1 1 0,-1-1 0,0 1 0,1-1-1,-1 0 1,1 0 0,-1 1 0,1-1 0,-1 0 0,0 0 0,1 1 0,-1-1 0,1 0 0,-1 0 0,1 0 0,-1 0 0,1 0-1,-1 0 1,1 0 0,0 0 0,32-7 13,-13 2 2,-14 4-22,0 1 0,0 0 0,0 0-1,1 1 1,-1 0 0,0 0 0,0 0 0,0 1 0,0 0 0,0 0 0,-1 0-1,1 1 1,0 0 0,-1 0 0,8 6 0,-11-7-3,1 0 1,0 1-1,-1-1 1,1 1-1,-1-1 0,0 1 1,1 0-1,-2 0 1,1 0-1,0 0 0,0 1 1,-1-1-1,0 0 1,0 1-1,0-1 0,0 1 1,0-1-1,-1 1 1,1-1-1,-1 1 0,0-1 1,0 1-1,-1 0 1,1-1-1,-1 1 0,1-1 1,-1 1-1,-2 4 1,-2 7 91,-2-1 0,0 1 1,0-1-1,-2 0 0,-14 19 0,19-27-60,0-2-1,-1 1 0,0 0 0,0-1 1,0 0-1,0 0 0,-8 3 0,10-5-29,0-1 0,-1 1 0,1-1 0,-1 0-1,1 0 1,-1 0 0,1-1 0,-1 1 0,1-1 0,-1 0-1,0 0 1,1 0 0,-1-1 0,-3 0 0,4 0-105,-1 0 1,1 0 0,0 0-1,0-1 1,-1 1 0,1-1-1,0 0 1,1 0 0,-1 0-1,0 0 1,1 0 0,-1-1-1,1 1 1,-1-1 0,1 0-1,0 0 1,0 0 0,-2-4 0,2 2-47,-1-1 1,1 1 0,0-1 0,1 0 0,-1 0 0,1 0 0,0 1 0,1-1-1,-1 0 1,2-7 0,1-14-569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0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 15539,'-5'9'2305,"3"-1"-1033,2-2-472,3 0 1969,3-2-849,7-4-551,4 1-193,6-1-416,4-3-136,0-1-160,1 1-40,-1-2-360,-1-1-296,-8-1-2072,-2-3 2064,-9-8-248,-5-2-217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0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17356,'4'86'4392,"9"52"-2951,-3-42-677,-6-51-441,-2-11 1,1-1 0,1 0 1,2 0-1,17 51 1,-23-83-302,0 0 1,0 0 0,1 0 0,-1-1-1,0 1 1,1 0 0,-1 0 0,0-1 0,1 1-1,-1 0 1,1 0 0,-1-1 0,1 1 0,-1-1-1,1 1 1,0 0 0,-1-1 0,1 1 0,0-1-1,-1 1 1,1-1 0,0 0 0,0 1 0,-1-1-1,3 1 1,-3-2 3,1 1 1,0 0-1,0-1 0,0 1 0,0-1 1,-1 1-1,1-1 0,0 1 0,-1-1 1,1 0-1,0 1 0,-1-1 0,1 0 1,0 1-1,-1-1 0,1 0 0,-1 0 0,1-1 1,3-6 116,0 0 0,-1-1 0,3-10 0,3-25 138,-1 1 1,-2-2-1,0-87 0,-9 62-202,-19-123 1,6 121-91,16 71 7,0 1-1,0-1 1,0 1 0,0 0-1,0-1 1,0 1-1,0-1 1,1 1 0,-1 0-1,0-1 1,0 1 0,0-1-1,0 1 1,1 0-1,-1-1 1,0 1 0,0 0-1,1-1 1,-1 1-1,0 0 1,0-1 0,1 1-1,-1 0 1,0-1 0,1 1-1,-1 0 1,1 0-1,-1 0 1,0-1 0,1 1-1,-1 0 1,1 0-1,-1 0 1,0 0 0,1 0-1,-1 0 1,1 0 0,-1 0-1,1 0 1,24 0-44,-16 0 32,69-2-51,153-24 0,71-45 75,-290 68-17,40-10 4,-50 13 2,1-1 0,-1 1 0,0 0 0,0 0 0,1-1 0,-1 2 1,0-1-1,0 0 0,0 0 0,1 1 0,-1-1 0,0 1 0,0 0 0,0 0 0,0 0 0,0 0 0,0 0 0,0 0 0,2 2 0,-3-1-1,1 1 0,0-1 0,-1 1 0,0 0 0,1 0 0,-1 0 0,0 0 0,-1 0 0,1 0 0,0 0 0,-1 0 0,0 0 0,1 0 0,-2 6 0,-5 48-2,3-40 3,-3 26-30,-10 97-1215,17-125 196,1-10 463,0-11 0,0-11-80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0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286 118 18524,'0'-6'426,"-1"0"1,0 0-1,0 0 1,-1 0-1,1 0 1,-1 0-1,-1 0 1,1 1-1,-1-1 1,0 1-1,0-1 1,-1 1-1,1 0 1,-1 1-1,-8-9 1,9 11-298,0 0 0,0 0-1,0 0 1,0 0 0,0 0 0,0 1 0,-1-1-1,1 1 1,0 0 0,-1 0 0,0 0-1,1 0 1,-1 1 0,1-1 0,-1 1 0,0 0-1,1 0 1,-1 1 0,1-1 0,-1 1 0,0-1-1,1 1 1,-1 0 0,1 1 0,0-1 0,-1 0-1,-4 4 1,-2 2-88,1-1 0,0 2 0,0-1 0,1 1 0,0 1 0,0-1 0,1 1 0,0 1 0,0-1 0,1 1 0,-6 13 0,5-9-53,1 1 1,0 0 0,1 0 0,1 0 0,0 0 0,1 1 0,-2 26 0,5-40 9,0 0 0,0-1 0,0 1 0,0 0 1,0 0-1,0-1 0,1 1 0,-1 0 0,0-1 0,1 1 0,-1-1 1,1 1-1,0-1 0,-1 1 0,1-1 0,0 1 0,0-1 0,0 1 0,0-1 1,2 2-1,-1-2 0,-1-1 1,0 1-1,1 0 0,-1-1 1,1 1-1,-1-1 1,1 0-1,-1 0 0,1 1 1,0-1-1,-1 0 1,1 0-1,-1 0 1,1 0-1,-1-1 0,1 1 1,2-1-1,4-2 4,0 0 0,-1 0 0,1-1 0,-1 0 0,1 0-1,9-8 1,1-3 4,-1-1 0,0-1 0,-1 0-1,-1-2 1,-1 1 0,0-2 0,-1 0-1,18-39 1,-29 77-242,-4 33 94,1 91 30,2-125 118,1 0 1,1 0 0,1 0-1,0 0 1,1-1 0,10 21-1,-3-12-23,-6-14 62,-1 0 0,0 0 0,0 1 1,-1 0-1,4 21 0,-8-29-5,1-1 0,-1 1 1,0 0-1,-1-1 0,1 1 0,-1-1 0,0 1 1,1-1-1,-1 0 0,-1 1 0,1-1 0,0 0 1,-1 1-1,0-1 0,0 0 0,0 0 0,0-1 1,0 1-1,0 0 0,-1-1 0,1 1 0,-1-1 1,0 0-1,0 0 0,-3 2 0,-2 1 62,-1-1 0,1 0 0,-1 0 0,1-1 0,-1 0 0,0-1 0,0 0 0,0 0 0,-1-1 0,1 0 0,-18-1 0,19 0-118,0-1-1,0 0 1,0 0-1,0-1 1,1 1-1,-1-2 0,0 1 1,1-1-1,0-1 1,0 1-1,0-1 1,0 0-1,0-1 1,-6-5-1,12 9-39,0 1 0,0-1 0,0 0-1,0 0 1,0 0 0,0 1 0,1-1-1,-1 0 1,0 0 0,1 0-1,-1 0 1,1 0 0,-1 0 0,1 0-1,-1 0 1,1-1 0,0 1 0,-1 0-1,1 0 1,0 0 0,0 0 0,0 0-1,0-1 1,0 1 0,0 0 0,0 0-1,1-2 1,0 1 10,0 1 0,0 0 1,0 0-1,1 0 0,-1-1 0,0 1 0,1 0 0,-1 1 1,1-1-1,-1 0 0,1 0 0,-1 1 0,1-1 1,0 0-1,-1 1 0,1 0 0,0-1 0,2 1 0,19-3-519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1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17588,'10'-2'1560,"11"-4"-976,8 2-200,5-2 689,5-1-201,4 0-312,2 5-112,-1 2-168,-1 0-64,-6 7-96,-2-2-88,-5 2-248,-4-3-248,-9-1-528,-4-3 2112,-8-3-1216,0-4-8,-8-5-88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1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16267,'7'2'1785,"8"-4"-937,3-1-240,9-1 961,4 0-217,3 0-424,0 1-184,4 3-472,-1 0-272,-4 1-840,-2 3-1328,-1 1 1791,2 0-327,1-2-248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1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15915,'0'-2'223,"0"-1"-1,0 0 1,0 0 0,0 0-1,1 1 1,-1-1-1,1 0 1,0 0-1,0 1 1,0-1-1,0 1 1,0-1-1,1 1 1,2-5-1,-1 3 136,1 0 0,0-1 0,0 1 0,1 1 0,-1-1-1,9-5 1,4 0 399,1 0 0,0 1 0,21-6 0,-39 14-740,32-10 677,-1 1 0,35-5 0,-52 12-508,0 0-1,0 1 0,0 1 0,0 0 1,0 1-1,1 1 0,15 3 0,-26-5-160,-1 1-1,0 0 1,0 0-1,0 0 0,0 0 1,0 1-1,-1-1 0,1 1 1,0-1-1,-1 1 1,1 0-1,-1 0 0,1 0 1,-1 0-1,0 1 1,0-1-1,0 1 0,0-1 1,0 1-1,-1 0 0,1 0 1,-1-1-1,0 1 1,0 0-1,0 0 0,1 5 1,-1-1-12,-1-1-1,0 1 1,-1 0 0,0 0 0,0-1 0,0 1 0,-1 0-1,0-1 1,0 1 0,0-1 0,-5 8 0,-5 10 27,-20 26 1,21-33-41,0 0-1,1 1 0,-12 30 0,21-45-9,0 1 0,0-1-1,1 1 1,-1-1 0,1 0-1,0 1 1,0-1 0,0 1-1,0-1 1,1 1 0,0-1-1,-1 1 1,1-1 0,0 0-1,1 1 1,2 5 0,3 2-29,0 0 0,0-1 0,12 13 1,-3-3-4,-7-9 26,5 7-42,0 1 1,-1 0 0,20 39 0,-31-55 58,-2-1 0,1 0 0,0 1 0,0-1 0,-1 1 0,1-1 0,-1 1 0,0-1 0,0 1 0,0-1 0,0 1 0,0 0 0,-1-1 0,1 1 0,-1-1 0,1 0 0,-1 1 0,-2 3 0,1-2 24,0-1 0,-1 1 0,1-1 1,-1 0-1,0 0 0,0 0 0,0 0 0,-1-1 1,1 1-1,-6 2 0,-6 3 110,0 0 0,-1-2 1,0 0-1,-25 5 0,26-6-133,0-2 1,-1 0-1,0 0 0,1-2 1,-1 0-1,0 0 1,0-2-1,-27-3 0,42 4-33,-1 0-1,1-1 0,0 1 1,0 0-1,0 0 0,0-1 1,0 1-1,0-1 0,0 1 1,0-1-1,1 1 0,-1-1 1,0 0-1,0 1 0,0-1 1,0 0-1,1 1 0,-1-1 1,0 0-1,1 0 0,-1 0 1,1 0-1,-1 0 0,0-1 1,1 1 16,0 0 0,1 0-1,-1 0 1,0 0 0,0 1 0,1-1 0,-1 0 0,1 0 0,-1 0-1,1 0 1,-1 1 0,1-1 0,-1 0 0,1 0 0,0 1 0,-1-1-1,1 1 1,0-1 0,0 0 0,-1 1 0,1-1 0,0 1 0,0 0-1,0-1 1,0 1 0,1-1 0,20-8-357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8:53:38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52 14275,'-2'6'134,"0"0"-1,1-1 1,-1 1 0,1 0-1,0 0 1,1 0 0,-1 0-1,1 0 1,0 0 0,1 0-1,-1 0 1,1 0 0,1 0 0,-1 0-1,1 0 1,4 10 0,2 4 67,-2 1 0,0 0 1,-1 0-1,-1 0 1,-1 0-1,-1 1 1,-1 0-1,-1-1 1,-1 1-1,-1 0 1,0-1-1,-2 0 0,-1 1 1,0-2-1,-2 1 1,-12 29-1,17-47-136,1 0-1,-1 0 1,0 0-1,0 0 1,-1 0-1,1 0 1,-1 0-1,1-1 1,-1 1-1,0-1 1,0 0-1,0 0 1,-5 3-1,7-5-34,0 1-1,0-1 1,0 0 0,0 0-1,0 0 1,0 0 0,0 1-1,0-1 1,0 0-1,0-1 1,0 1 0,0 0-1,1 0 1,-1 0 0,0-1-1,0 1 1,0 0-1,0-1 1,0 1 0,-2-2-1,2 1 5,-1-1 0,0 1 0,1-1-1,0 0 1,-1 0 0,1 0 0,0 0 0,0 0-1,0 0 1,0 0 0,0 0 0,-1-4 0,-1-9 25,0 0 0,1 0 0,0 0 0,1 0 0,1 0 0,0 0 0,4-16 0,1-6-88,18-63 0,-18 81-3,2 0-1,-1 1 1,2-1-1,1 1 1,14-23-1,-19 35 26,0 1 0,0-1 0,1 1 0,0 0 0,0 1-1,0-1 1,0 1 0,1 0 0,-1 0 0,1 0 0,0 1 0,0 0 0,1 0 0,-1 1 0,0 0-1,1 0 1,0 0 0,-1 1 0,9-1 0,-13 0 135,-6-2-133,-16-6-254,4 2-70,13 6 304,-1-1 0,0 0 0,1-1 0,0 1 0,0-1 0,0 1 0,-4-8 0,-4-13-143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2 181 18292,'-1'-5'386,"1"0"0,0 0 1,0-1-1,0 1 0,1 0 0,0 0 0,0 0 1,0 0-1,1 0 0,-1 1 0,1-1 0,0 0 1,1 1-1,-1-1 0,4-4 0,5-6 211,1-1-1,21-20 0,-31 35-577,1-2 17,0-1 1,1 1-1,0 0 0,0 0 1,-1 1-1,1-1 0,1 1 0,6-3 1,-10 5-35,0 0 1,-1-1-1,1 1 1,0 0-1,0 0 1,0 0-1,0 0 1,0 0-1,0 0 1,0 0-1,0 0 1,-1 0-1,1 0 1,0 1-1,0-1 1,0 0-1,0 0 1,0 1-1,-1-1 1,2 1-1,-1 0-2,0 0-1,0 0 0,-1 1 1,1-1-1,0 0 0,0 0 1,-1 0-1,1 1 0,-1-1 0,1 0 1,-1 1-1,1-1 0,-1 0 1,0 1-1,0-1 0,0 1 0,0 1 1,0 16-12,-2-1 0,0 1 0,-1-1 0,0 1 0,-2-1 0,-13 35 0,-9 36 26,27-86-17,-1-1-1,1 1 1,-1 0-1,1 0 0,0 0 1,0 0-1,0 0 0,0 0 1,1 0-1,-1-1 1,2 6-1,-1-7 2,-1 0 0,1 0-1,0 1 1,0-1 0,0 0 0,0 0 0,0 0-1,0-1 1,0 1 0,0 0 0,0 0 0,0-1-1,0 1 1,1 0 0,-1-1 0,0 1 0,1-1-1,-1 1 1,0-1 0,1 0 0,-1 0 0,0 0-1,1 1 1,-1-1 0,0 0 0,2-1 0,9 0-3,0 0 1,0-1-1,0 0 1,0-1 0,-1 0-1,1-1 1,-1 0-1,14-8 1,81-52 50,-89 53-7,-1-2 0,18-18 0,-30 27-30,-4 4-7,0 0-1,1-1 1,-1 1 0,0 0 0,0 0 0,0 0 0,0 0-1,0-1 1,1 1 0,-1 0 0,0 0 0,0 0 0,0 0 0,1-1-1,-1 1 1,0 0 0,0 0 0,0 0 0,1 0 0,-1 0-1,0 0 1,0 0 0,1 0 0,-1 0 0,0 0 0,0 0-1,1 0 1,-1 0 0,0 0 0,0 0 0,1 0 0,-1 0 0,0 0-1,0 0 1,1 0 0,-1 0 0,0 0 0,0 0 0,0 1-1,1-1 1,1 13 49,-8 30 11,4-29-36,1-9-22,0 1 0,1-1 0,0 1 0,0 0-1,0-1 1,1 1 0,1 6 0,-1-11-2,-1 0 0,1 1 0,-1-1 0,1 0-1,-1 0 1,1 0 0,0 1 0,0-1 0,0 0 0,-1 0 0,1 0 0,0 0 0,0 0 0,0-1 0,1 1 0,-1 0 0,0 0 0,0-1 0,0 1-1,0 0 1,1-1 0,-1 1 0,0-1 0,1 0 0,-1 1 0,0-1 0,1 0 0,-1 0 0,0 0 0,1 0 0,-1 0 0,0 0 0,1 0 0,-1-1-1,2 1 1,5-3 26,0 1-1,0-1 0,0 0 0,0-1 0,0 0 0,-1 0 0,0 0 0,0-1 0,0 0 0,9-9 0,6-7 188,29-36 1,-10-3 96,-39 58-290,-1 7-29,-2 6-22,-8 20-30,-7 38 20,15-62 11,0 0-1,0 1 0,1-1 0,0 1 0,0-1 0,2 14 0,-1-20-6,-1 1 0,1 0 0,-1-1 1,1 1-1,-1-1 0,1 1 0,0-1 0,0 1 0,0-1 0,0 0 0,0 1 0,0-1 0,0 0 0,0 0 0,0 0 0,1 0 0,-1 0 1,0 0-1,1 0 0,-1 0 0,3 1 0,-1-1-6,1-1 0,-1 1 0,0-1 0,0 1 0,0-1 0,0 0 0,0 0 0,0 0 0,1-1 0,4 0 0,17-8-237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25 16604,'35'-25'3928,"-44"53"-129,-19 14-3455,-1-2 0,-2 0 0,-2-3 0,-1 0 0,-2-2 0,-2-2 0,-54 37 0,92-70-343,-16 11 123,-28 14-1,41-23-124,-1-1 1,0 1-1,1 0 0,-1-1 0,0 0 0,0 0 0,0 0 0,0-1 0,0 1 0,0-1 0,0 0 1,-1 0-1,1 0 0,-5-2 0,8 2-14,0-1 0,-1 1 0,1-1 0,0 1 0,0-1 1,0 0-1,-1 0 0,1 0 0,0 1 0,0-1 0,0 0 0,0 0 1,1 0-1,-1 0 0,0-1 0,0 1 0,1 0 0,-1 0 0,0 0 0,1-1 1,-1 0-1,0-2-27,0 0 1,1 1-1,-1-1 1,1 0-1,0 0 1,0 1 0,1-7-1,1-4-105,1 0 1,1 1-1,6-16 0,-4 13 0,1 1 0,1-1 0,11-18 0,-15 28 112,1 0 0,-1 1 0,1-1 0,0 1 0,0 0 0,0 0 0,1 1 0,0-1 0,0 1 0,9-5 0,-12 8 31,0 1 0,-1-1 0,1 0 0,0 1 0,0-1 0,0 1 0,0 0-1,-1 0 1,1 0 0,0 0 0,0 1 0,0-1 0,0 1 0,-1-1 0,1 1 0,0 0 0,-1 0 0,1 1 0,0-1 0,-1 0 0,0 1 0,1-1 0,3 5 0,5 3 37,0 2-1,0 0 1,12 16-1,-11-12 37,3 3 89,0 0-1,1-2 1,1 0-1,1 0 1,0-2-1,1 0 1,1-1 0,22 11-1,-41-23-130,13 6-385,-14-7 335,0 0 0,0 0 0,0 0 0,1 0-1,-1 0 1,0 0 0,0 0 0,0 0 0,1 0 0,-1 0 0,0 0 0,0 0 0,0 0 0,0 0 0,1 0 0,-1 0 0,0 1 0,0-1-1,0 0 1,0 0 0,1 0 0,-1 0 0,0 0 0,0 0 0,0 1 0,0-1 0,0 0 0,0 0 0,0 0 0,0 1 0,1-1 0,-1 0 0,0 0-1,0 0 1,0 1 0,0-1 0,0 0 0,0 0 0,0 0 0,0 1 0,0-1 0,0 0 0,0 0 0,0 0 0,0 0 0,0 1 0,-1-1-1,1 0 1,-7 2-273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19532,'9'10'1721,"6"-7"-1049,10 0-200,12 0 824,5 1-240,9 2-384,7-1-95,0 4-185,1-2-144,-7 2-344,-6-1-384,-12 1-737,-5-3-175,-14-3 1008,-7-2-288,-8 0-216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16315,'18'10'2129,"8"0"-1193,11-4-256,8-2 1201,9 1-705,2-1-144,2-3-480,-4 2-552,-10-1 200,-6 2-136,-11 0-208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1 544 16059,'0'0'44,"0"0"-1,0 0 0,0 0 1,0 0-1,0 0 0,0 0 1,0 1-1,0-1 0,0 0 0,-1 0 1,1 0-1,0 0 0,0 0 1,0 0-1,0 0 0,0 0 1,0 0-1,0 0 0,0 0 1,0 1-1,0-1 0,0 0 0,0 0 1,0 0-1,0 0 0,0 0 1,0 0-1,0 0 0,0 0 1,0 0-1,1 0 0,-1 1 1,0-1-1,0 0 0,0 0 0,0 0 1,0 0-1,0 0 0,0 0 1,0 0-1,0 0 0,0 0 1,0 0-1,0 0 0,0 0 0,0 0 1,1 0-1,-1 0 0,0 0 1,0 0-1,0 1 0,0-1 1,0 0-1,0 0 0,0 0 1,0 0-1,0 0 0,0 0 0,1 0 1,-1 0-1,0 0 0,0-1 1,0 1-1,8-5 979,10-13 238,151-173 3523,59-117-2640,-224 302-2121,7-11 11,-6 15-29,-3 10-9,-3 15-18,-2-1 1,0 1 0,-1-1 0,-11 31 0,10-34 13,-38 121 23,23-84-343,3 1 1,-12 77 0,28-133 246,1 0 1,0 0-1,-1 0 1,1 0-1,0 0 1,0 1-1,0-1 1,0 0-1,0 0 1,0 0-1,0 0 1,0 0-1,1 0 0,-1 0 1,0 0-1,1 0 1,-1 0-1,1 0 1,-1 0-1,1 0 1,-1 0-1,1 0 1,0 0-1,-1 0 1,2 1-1,0-2 5,-1 1 0,1-1 0,-1 0 0,1 0 0,-1 0 0,0 0 0,1 0 0,-1 0 0,1-1 0,-1 1 0,0 0 1,1-1-1,-1 1 0,0-1 0,1 1 0,-1-1 0,0 0 0,2-1 0,20-10-802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16972,'-24'41'5842,"-14"35"-3874,-1 2-1355,32-64-578,-30 56 191,-2-1 0,-63 81 0,102-150-267,0 0 0,0 1 0,0-1 0,0 0 0,0 0 0,0 1 0,0-1-1,0 0 1,-1 0 0,1 1 0,0-1 0,0 0 0,0 0 0,0 1 0,-1-1 0,1 0 0,0 0 0,0 0-1,0 1 1,-1-1 0,1 0 0,0 0 0,0 0 0,-1 0 0,1 0 0,0 0 0,0 0 0,-1 1-1,1-1 1,0 0 0,0 0 0,-1 0 0,1 0 0,0 0 0,-1 0 0,1 0 0,0 0 0,0 0-1,-1 0 1,1-1 0,0 1 0,0 0 0,-1 0 0,1 0 0,0 0 0,0 0 0,-1-1 0,-1-15-913,2-5 177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31 18220,'-12'-1'369,"1"0"-1,-1 1 1,0 0 0,1 1 0,-1 0-1,1 1 1,-1 0 0,1 1-1,0 0 1,0 1 0,0 0 0,-11 6-1,3-1-193,1 2-1,1-1 1,-1 2-1,2 0 0,-30 29 1,42-37-162,0 0 0,1 0 0,-1 0 1,1 1-1,0-1 0,0 1 0,1-1 1,-1 1-1,1 0 0,-3 10 0,5-15-7,0 1 0,0-1-1,0 1 1,0-1 0,0 0 0,0 1-1,0-1 1,0 1 0,0-1 0,0 1-1,0-1 1,0 0 0,0 1 0,1-1-1,-1 1 1,0-1 0,0 0 0,0 1-1,1-1 1,-1 0 0,0 1-1,0-1 1,1 0 0,-1 1 0,0-1-1,1 0 1,-1 0 0,0 1 0,1-1-1,-1 0 1,0 0 0,1 0 0,-1 1-1,1-1 1,-1 0 0,0 0 0,1 0-1,-1 0 1,1 0 0,-1 0 0,0 0-1,1 0 1,-1 0 0,1 0 0,-1 0-1,1 0 1,21-4 165,-21 3-164,17-5 145,0-1-1,0-1 0,0-1 1,27-19-1,59-52 618,-99 76-728,25-25 217,-27 27-228,-1-1 0,0 1 0,-1 0 0,1-1 0,0 0 0,-1 1 0,1-1 0,-1 0 0,0 0 0,1-5 0,-2 8-23,0-1-1,0 1 0,0-1 1,0 0-1,0 1 1,0-1-1,0 1 0,-1-1 1,1 0-1,0 1 0,0-1 1,-1 1-1,1-1 0,0 1 1,-1-1-1,1 1 0,0-1 1,-1 1-1,1-1 0,-1 1 1,1 0-1,-1-1 1,1 1-1,-1 0 0,1-1 1,-1 1-1,1 0 0,-1 0 1,0-1-1,1 1 0,-1 0 1,1 0-1,-1 0 0,0 0 1,1 0-1,-1 0 0,1 0 1,-1 0-1,0 0 1,1 0-1,-2 0 0,-25 4 90,13 1-182,0 0-1,0 1 1,1 1-1,0 1 1,0-1-1,1 2 1,0 0-1,1 0 1,0 1-1,0 1 1,1 0-1,0 0 1,-11 17-1,19-24-133,-1 1 0,1-1 0,0 0 0,0 1 0,0 0 1,1-1-1,0 1 0,0 0 0,0 0 0,0 0 0,1 0 0,0 0 0,0-1 0,0 1 0,1 0 0,-1 0 0,1 0 0,0 0 0,1 0 0,-1-1 0,1 1 0,0-1 0,0 1 0,0-1 1,1 0-1,3 5 0,11 8-926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3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16652,'-10'28'1504,"-16"37"1,14-40-194,-14 46 0,24-61-1074,0-1 0,0 1-1,1 0 1,0-1 0,1 1-1,0 0 1,1 0 0,2 17-1,-2-23-177,0 0-1,0 0 0,0 0 1,0-1-1,1 1 1,-1 0-1,1-1 0,0 1 1,0-1-1,0 0 1,1 0-1,-1 0 0,1 0 1,0 0-1,0 0 1,-1-1-1,2 1 0,3 2 1,-2-3 2,0 0 0,0 0 0,0-1 1,0 1-1,0-1 0,0 0 0,0 0 0,0-1 1,1 0-1,-1 0 0,0 0 0,7-1 0,1-1 61,0-1-1,1-1 0,-2 0 0,1 0 0,0-1 0,-1-1 0,0 0 1,0-1-1,20-15 0,-25 17-41,-1-1 1,0 0-1,-1-1 0,1 1 1,-1-1-1,0 0 0,-1 0 1,6-12-1,-8 16-77,-1 1-1,0-1 1,0 1 0,-1-1 0,1 1-1,0-1 1,-1 1 0,0-1 0,1 0-1,-1 1 1,0-1 0,-1 0 0,1 1-1,0-1 1,-1 0 0,1 1 0,-1-1-1,0 1 1,0-1 0,0 1 0,0-1-1,0 1 1,-1 0 0,1-1 0,-1 1-1,1 0 1,-1 0 0,0 0-1,0 0 1,0 0 0,-3-1 0,-1-1-89,0 0 0,-1 1 1,1 1-1,-1-1 1,0 1-1,0 0 0,0 0 1,0 1-1,0 0 0,0 0 1,0 1-1,-12 0 0,7 1 33,0 0 0,0 1 0,0 0 0,0 1 0,0 0 0,-20 9 0,-6 7-349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24 16532,'22'-23'2984,"-22"23"-2899,0 0 1,0 0-1,1 0 0,-1 0 1,0 1-1,0-1 0,0 0 1,1 0-1,-1 0 0,0 1 0,0-1 1,0 0-1,0 0 0,0 0 1,0 1-1,1-1 0,-1 0 0,0 0 1,0 1-1,0-1 0,0 0 1,0 0-1,0 1 0,0-1 1,0 0-1,0 0 0,0 1 0,0-1 1,0 0-1,0 1 0,0-1 1,-1 0-1,1 0 0,0 0 0,0 1 1,0-1-1,0 0 0,-2 15 471,-86 196 3075,4-11-1950,82-193-1639,0-1 0,0 1 0,0 0 0,1 0 0,0 0 0,0 9 0,1-14-33,0-1-1,1 0 0,-1 1 1,0-1-1,0 1 0,1-1 1,-1 0-1,1 1 0,-1-1 0,1 0 1,-1 1-1,1-1 0,0 0 1,0 0-1,0 0 0,0 1 0,0-1 1,0 0-1,0 0 0,0-1 1,0 1-1,0 0 0,0 0 0,1 0 1,-1-1-1,0 1 0,0-1 1,1 1-1,-1-1 0,1 1 1,-1-1-1,0 0 0,1 0 0,-1 1 1,1-1-1,1-1 0,14 1 64,-1-1 0,0 0 0,0-2 1,25-6-1,62-25-2370,-99 32 2229,0 1 1,-1-1-1,1 0 1,0-1-1,-1 1 1,1 0 0,-1-1-1,0 0 1,6-5-1,-2-3-481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7T09:39:5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8 269 16331,'-8'3'6946,"16"-1"-5202,5-2-471,5 3-241,8 1-416,4 2-208,3-4-136,3 3-96,-5-5-432,4-2-472,-5-5 632,1-6-88,1-8-120</inkml:trace>
  <inkml:trace contextRef="#ctx0" brushRef="#br0" timeOffset="1">677 368 20964,'1'19'2001,"8"-5"-1257,5-7-288,12-4 944,6 0-239,6-3-433,5 0-288,3 0-496,0-4-440,-4 0-2937,-8-5 3081,-4-4-416,-3-4-304</inkml:trace>
  <inkml:trace contextRef="#ctx0" brushRef="#br0" timeOffset="2">1167 46 17300,'-3'7'550,"1"0"1,0 0-1,0 0 0,0 1 1,1-1-1,0 1 1,0 10-1,4 59 1555,-2-50-1769,2 13-133,1-1 1,2 1-1,13 47 0,-18-83-157,0 0 1,1-1-1,-1 1 0,1-1 0,-1 1 0,1-1 0,0 0 1,4 4-1,-6-6-25,1 0 1,0-1 0,-1 1 0,1-1-1,0 1 1,0-1 0,-1 1 0,1-1-1,0 0 1,0 1 0,0-1-1,0 0 1,-1 0 0,1 0 0,0 1-1,0-1 1,0 0 0,0 0 0,0 0-1,0 0 1,-1-1 0,1 1-1,0 0 1,0 0 0,0 0 0,0-1-1,-1 1 1,1 0 0,0-1 0,0 1-1,0-1 1,-1 1 0,1-1-1,0 1 1,-1-1 0,1 0 0,0 1-1,-1-1 1,1 0 0,-1 1 0,1-1-1,0-1 1,12-16 268,0-1 0,-2-1 1,0 0-1,13-32 0,-7 14 38,110-234 915,-122 257-2385,-14 22-1237,-3 4 2119,-3 0-475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04.05.2023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04.05.2023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04.05.2023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04.05.2023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89.xml"/><Relationship Id="rId21" Type="http://schemas.openxmlformats.org/officeDocument/2006/relationships/customXml" Target="../ink/ink841.xml"/><Relationship Id="rId324" Type="http://schemas.openxmlformats.org/officeDocument/2006/relationships/image" Target="../media/image2872.png"/><Relationship Id="rId531" Type="http://schemas.openxmlformats.org/officeDocument/2006/relationships/image" Target="../media/image2974.png"/><Relationship Id="rId170" Type="http://schemas.openxmlformats.org/officeDocument/2006/relationships/image" Target="../media/image2796.png"/><Relationship Id="rId268" Type="http://schemas.openxmlformats.org/officeDocument/2006/relationships/image" Target="../media/image2844.png"/><Relationship Id="rId475" Type="http://schemas.openxmlformats.org/officeDocument/2006/relationships/image" Target="../media/image2946.png"/><Relationship Id="rId32" Type="http://schemas.openxmlformats.org/officeDocument/2006/relationships/image" Target="../media/image2729.png"/><Relationship Id="rId128" Type="http://schemas.openxmlformats.org/officeDocument/2006/relationships/image" Target="../media/image2776.png"/><Relationship Id="rId335" Type="http://schemas.openxmlformats.org/officeDocument/2006/relationships/customXml" Target="../ink/ink998.xml"/><Relationship Id="rId542" Type="http://schemas.openxmlformats.org/officeDocument/2006/relationships/customXml" Target="../ink/ink1102.xml"/><Relationship Id="rId181" Type="http://schemas.openxmlformats.org/officeDocument/2006/relationships/image" Target="../media/image2801.png"/><Relationship Id="rId402" Type="http://schemas.openxmlformats.org/officeDocument/2006/relationships/image" Target="../media/image2910.png"/><Relationship Id="rId279" Type="http://schemas.openxmlformats.org/officeDocument/2006/relationships/customXml" Target="../ink/ink970.xml"/><Relationship Id="rId486" Type="http://schemas.openxmlformats.org/officeDocument/2006/relationships/customXml" Target="../ink/ink1074.xml"/><Relationship Id="rId43" Type="http://schemas.openxmlformats.org/officeDocument/2006/relationships/customXml" Target="../ink/ink852.xml"/><Relationship Id="rId139" Type="http://schemas.openxmlformats.org/officeDocument/2006/relationships/customXml" Target="../ink/ink900.xml"/><Relationship Id="rId346" Type="http://schemas.openxmlformats.org/officeDocument/2006/relationships/image" Target="../media/image2883.png"/><Relationship Id="rId553" Type="http://schemas.openxmlformats.org/officeDocument/2006/relationships/image" Target="../media/image2985.png"/><Relationship Id="rId192" Type="http://schemas.openxmlformats.org/officeDocument/2006/relationships/customXml" Target="../ink/ink926.xml"/><Relationship Id="rId206" Type="http://schemas.openxmlformats.org/officeDocument/2006/relationships/customXml" Target="../ink/ink933.xml"/><Relationship Id="rId413" Type="http://schemas.openxmlformats.org/officeDocument/2006/relationships/customXml" Target="../ink/ink1037.xml"/><Relationship Id="rId497" Type="http://schemas.openxmlformats.org/officeDocument/2006/relationships/image" Target="../media/image2957.png"/><Relationship Id="rId357" Type="http://schemas.openxmlformats.org/officeDocument/2006/relationships/customXml" Target="../ink/ink1009.xml"/><Relationship Id="rId54" Type="http://schemas.openxmlformats.org/officeDocument/2006/relationships/image" Target="../media/image2739.png"/><Relationship Id="rId217" Type="http://schemas.openxmlformats.org/officeDocument/2006/relationships/customXml" Target="../ink/ink939.xml"/><Relationship Id="rId424" Type="http://schemas.openxmlformats.org/officeDocument/2006/relationships/image" Target="../media/image2921.png"/><Relationship Id="rId23" Type="http://schemas.openxmlformats.org/officeDocument/2006/relationships/customXml" Target="../ink/ink842.xml"/><Relationship Id="rId119" Type="http://schemas.openxmlformats.org/officeDocument/2006/relationships/customXml" Target="../ink/ink890.xml"/><Relationship Id="rId270" Type="http://schemas.openxmlformats.org/officeDocument/2006/relationships/image" Target="../media/image2845.png"/><Relationship Id="rId326" Type="http://schemas.openxmlformats.org/officeDocument/2006/relationships/image" Target="../media/image2873.png"/><Relationship Id="rId533" Type="http://schemas.openxmlformats.org/officeDocument/2006/relationships/image" Target="../media/image2975.png"/><Relationship Id="rId65" Type="http://schemas.openxmlformats.org/officeDocument/2006/relationships/customXml" Target="../ink/ink863.xml"/><Relationship Id="rId130" Type="http://schemas.openxmlformats.org/officeDocument/2006/relationships/image" Target="../media/image2777.png"/><Relationship Id="rId368" Type="http://schemas.openxmlformats.org/officeDocument/2006/relationships/image" Target="../media/image2893.png"/><Relationship Id="rId172" Type="http://schemas.openxmlformats.org/officeDocument/2006/relationships/image" Target="../media/image2797.png"/><Relationship Id="rId228" Type="http://schemas.openxmlformats.org/officeDocument/2006/relationships/image" Target="../media/image2824.png"/><Relationship Id="rId435" Type="http://schemas.openxmlformats.org/officeDocument/2006/relationships/image" Target="../media/image2926.png"/><Relationship Id="rId477" Type="http://schemas.openxmlformats.org/officeDocument/2006/relationships/image" Target="../media/image2947.png"/><Relationship Id="rId281" Type="http://schemas.openxmlformats.org/officeDocument/2006/relationships/customXml" Target="../ink/ink971.xml"/><Relationship Id="rId337" Type="http://schemas.openxmlformats.org/officeDocument/2006/relationships/customXml" Target="../ink/ink999.xml"/><Relationship Id="rId502" Type="http://schemas.openxmlformats.org/officeDocument/2006/relationships/customXml" Target="../ink/ink1082.xml"/><Relationship Id="rId34" Type="http://schemas.openxmlformats.org/officeDocument/2006/relationships/image" Target="../media/image2730.png"/><Relationship Id="rId76" Type="http://schemas.openxmlformats.org/officeDocument/2006/relationships/image" Target="../media/image2750.png"/><Relationship Id="rId141" Type="http://schemas.openxmlformats.org/officeDocument/2006/relationships/customXml" Target="../ink/ink901.xml"/><Relationship Id="rId379" Type="http://schemas.openxmlformats.org/officeDocument/2006/relationships/customXml" Target="../ink/ink1020.xml"/><Relationship Id="rId544" Type="http://schemas.openxmlformats.org/officeDocument/2006/relationships/customXml" Target="../ink/ink1103.xml"/><Relationship Id="rId7" Type="http://schemas.openxmlformats.org/officeDocument/2006/relationships/customXml" Target="../ink/ink834.xml"/><Relationship Id="rId183" Type="http://schemas.openxmlformats.org/officeDocument/2006/relationships/image" Target="../media/image2802.png"/><Relationship Id="rId239" Type="http://schemas.openxmlformats.org/officeDocument/2006/relationships/customXml" Target="../ink/ink950.xml"/><Relationship Id="rId390" Type="http://schemas.openxmlformats.org/officeDocument/2006/relationships/image" Target="../media/image2904.png"/><Relationship Id="rId404" Type="http://schemas.openxmlformats.org/officeDocument/2006/relationships/image" Target="../media/image2911.png"/><Relationship Id="rId446" Type="http://schemas.openxmlformats.org/officeDocument/2006/relationships/customXml" Target="../ink/ink1054.xml"/><Relationship Id="rId250" Type="http://schemas.openxmlformats.org/officeDocument/2006/relationships/image" Target="../media/image2835.png"/><Relationship Id="rId292" Type="http://schemas.openxmlformats.org/officeDocument/2006/relationships/image" Target="../media/image2856.png"/><Relationship Id="rId306" Type="http://schemas.openxmlformats.org/officeDocument/2006/relationships/image" Target="../media/image2863.png"/><Relationship Id="rId488" Type="http://schemas.openxmlformats.org/officeDocument/2006/relationships/customXml" Target="../ink/ink1075.xml"/><Relationship Id="rId45" Type="http://schemas.openxmlformats.org/officeDocument/2006/relationships/customXml" Target="../ink/ink853.xml"/><Relationship Id="rId87" Type="http://schemas.openxmlformats.org/officeDocument/2006/relationships/customXml" Target="../ink/ink874.xml"/><Relationship Id="rId110" Type="http://schemas.openxmlformats.org/officeDocument/2006/relationships/image" Target="../media/image2767.png"/><Relationship Id="rId348" Type="http://schemas.openxmlformats.org/officeDocument/2006/relationships/image" Target="../media/image2884.png"/><Relationship Id="rId513" Type="http://schemas.openxmlformats.org/officeDocument/2006/relationships/image" Target="../media/image2965.png"/><Relationship Id="rId555" Type="http://schemas.openxmlformats.org/officeDocument/2006/relationships/image" Target="../media/image2986.png"/><Relationship Id="rId152" Type="http://schemas.openxmlformats.org/officeDocument/2006/relationships/image" Target="../media/image1911.png"/><Relationship Id="rId194" Type="http://schemas.openxmlformats.org/officeDocument/2006/relationships/customXml" Target="../ink/ink927.xml"/><Relationship Id="rId208" Type="http://schemas.openxmlformats.org/officeDocument/2006/relationships/customXml" Target="../ink/ink934.xml"/><Relationship Id="rId415" Type="http://schemas.openxmlformats.org/officeDocument/2006/relationships/customXml" Target="../ink/ink1038.xml"/><Relationship Id="rId457" Type="http://schemas.openxmlformats.org/officeDocument/2006/relationships/image" Target="../media/image2937.png"/><Relationship Id="rId261" Type="http://schemas.openxmlformats.org/officeDocument/2006/relationships/customXml" Target="../ink/ink961.xml"/><Relationship Id="rId499" Type="http://schemas.openxmlformats.org/officeDocument/2006/relationships/image" Target="../media/image2958.png"/><Relationship Id="rId14" Type="http://schemas.openxmlformats.org/officeDocument/2006/relationships/image" Target="../media/image2720.png"/><Relationship Id="rId56" Type="http://schemas.openxmlformats.org/officeDocument/2006/relationships/image" Target="../media/image2740.png"/><Relationship Id="rId317" Type="http://schemas.openxmlformats.org/officeDocument/2006/relationships/customXml" Target="../ink/ink989.xml"/><Relationship Id="rId359" Type="http://schemas.openxmlformats.org/officeDocument/2006/relationships/customXml" Target="../ink/ink1010.xml"/><Relationship Id="rId524" Type="http://schemas.openxmlformats.org/officeDocument/2006/relationships/customXml" Target="../ink/ink1093.xml"/><Relationship Id="rId98" Type="http://schemas.openxmlformats.org/officeDocument/2006/relationships/image" Target="../media/image2761.png"/><Relationship Id="rId121" Type="http://schemas.openxmlformats.org/officeDocument/2006/relationships/customXml" Target="../ink/ink891.xml"/><Relationship Id="rId163" Type="http://schemas.openxmlformats.org/officeDocument/2006/relationships/customXml" Target="../ink/ink912.xml"/><Relationship Id="rId219" Type="http://schemas.openxmlformats.org/officeDocument/2006/relationships/customXml" Target="../ink/ink940.xml"/><Relationship Id="rId370" Type="http://schemas.openxmlformats.org/officeDocument/2006/relationships/image" Target="../media/image2894.png"/><Relationship Id="rId426" Type="http://schemas.openxmlformats.org/officeDocument/2006/relationships/image" Target="../media/image2922.png"/><Relationship Id="rId230" Type="http://schemas.openxmlformats.org/officeDocument/2006/relationships/image" Target="../media/image2825.png"/><Relationship Id="rId468" Type="http://schemas.openxmlformats.org/officeDocument/2006/relationships/customXml" Target="../ink/ink1065.xml"/><Relationship Id="rId25" Type="http://schemas.openxmlformats.org/officeDocument/2006/relationships/customXml" Target="../ink/ink843.xml"/><Relationship Id="rId67" Type="http://schemas.openxmlformats.org/officeDocument/2006/relationships/customXml" Target="../ink/ink864.xml"/><Relationship Id="rId272" Type="http://schemas.openxmlformats.org/officeDocument/2006/relationships/image" Target="../media/image2846.png"/><Relationship Id="rId328" Type="http://schemas.openxmlformats.org/officeDocument/2006/relationships/image" Target="../media/image2874.png"/><Relationship Id="rId535" Type="http://schemas.openxmlformats.org/officeDocument/2006/relationships/image" Target="../media/image2976.png"/><Relationship Id="rId132" Type="http://schemas.openxmlformats.org/officeDocument/2006/relationships/image" Target="../media/image2778.png"/><Relationship Id="rId174" Type="http://schemas.openxmlformats.org/officeDocument/2006/relationships/customXml" Target="../ink/ink917.xml"/><Relationship Id="rId381" Type="http://schemas.openxmlformats.org/officeDocument/2006/relationships/customXml" Target="../ink/ink1021.xml"/><Relationship Id="rId241" Type="http://schemas.openxmlformats.org/officeDocument/2006/relationships/customXml" Target="../ink/ink951.xml"/><Relationship Id="rId437" Type="http://schemas.openxmlformats.org/officeDocument/2006/relationships/image" Target="../media/image2927.png"/><Relationship Id="rId479" Type="http://schemas.openxmlformats.org/officeDocument/2006/relationships/image" Target="../media/image2948.png"/><Relationship Id="rId36" Type="http://schemas.openxmlformats.org/officeDocument/2006/relationships/image" Target="../media/image2731.png"/><Relationship Id="rId283" Type="http://schemas.openxmlformats.org/officeDocument/2006/relationships/customXml" Target="../ink/ink972.xml"/><Relationship Id="rId339" Type="http://schemas.openxmlformats.org/officeDocument/2006/relationships/customXml" Target="../ink/ink1000.xml"/><Relationship Id="rId490" Type="http://schemas.openxmlformats.org/officeDocument/2006/relationships/customXml" Target="../ink/ink1076.xml"/><Relationship Id="rId504" Type="http://schemas.openxmlformats.org/officeDocument/2006/relationships/customXml" Target="../ink/ink1083.xml"/><Relationship Id="rId546" Type="http://schemas.openxmlformats.org/officeDocument/2006/relationships/customXml" Target="../ink/ink1104.xml"/><Relationship Id="rId78" Type="http://schemas.openxmlformats.org/officeDocument/2006/relationships/image" Target="../media/image2751.png"/><Relationship Id="rId101" Type="http://schemas.openxmlformats.org/officeDocument/2006/relationships/customXml" Target="../ink/ink881.xml"/><Relationship Id="rId143" Type="http://schemas.openxmlformats.org/officeDocument/2006/relationships/customXml" Target="../ink/ink902.xml"/><Relationship Id="rId185" Type="http://schemas.openxmlformats.org/officeDocument/2006/relationships/image" Target="../media/image2803.png"/><Relationship Id="rId350" Type="http://schemas.openxmlformats.org/officeDocument/2006/relationships/image" Target="../media/image2885.png"/><Relationship Id="rId406" Type="http://schemas.openxmlformats.org/officeDocument/2006/relationships/image" Target="../media/image2912.png"/><Relationship Id="rId9" Type="http://schemas.openxmlformats.org/officeDocument/2006/relationships/customXml" Target="../ink/ink835.xml"/><Relationship Id="rId210" Type="http://schemas.openxmlformats.org/officeDocument/2006/relationships/customXml" Target="../ink/ink935.xml"/><Relationship Id="rId392" Type="http://schemas.openxmlformats.org/officeDocument/2006/relationships/image" Target="../media/image2905.png"/><Relationship Id="rId448" Type="http://schemas.openxmlformats.org/officeDocument/2006/relationships/customXml" Target="../ink/ink1055.xml"/><Relationship Id="rId252" Type="http://schemas.openxmlformats.org/officeDocument/2006/relationships/image" Target="../media/image2836.png"/><Relationship Id="rId294" Type="http://schemas.openxmlformats.org/officeDocument/2006/relationships/image" Target="../media/image2857.png"/><Relationship Id="rId308" Type="http://schemas.openxmlformats.org/officeDocument/2006/relationships/image" Target="../media/image2864.png"/><Relationship Id="rId515" Type="http://schemas.openxmlformats.org/officeDocument/2006/relationships/image" Target="../media/image2966.png"/><Relationship Id="rId47" Type="http://schemas.openxmlformats.org/officeDocument/2006/relationships/customXml" Target="../ink/ink854.xml"/><Relationship Id="rId89" Type="http://schemas.openxmlformats.org/officeDocument/2006/relationships/customXml" Target="../ink/ink875.xml"/><Relationship Id="rId112" Type="http://schemas.openxmlformats.org/officeDocument/2006/relationships/image" Target="../media/image2768.png"/><Relationship Id="rId154" Type="http://schemas.openxmlformats.org/officeDocument/2006/relationships/image" Target="../media/image2788.png"/><Relationship Id="rId361" Type="http://schemas.openxmlformats.org/officeDocument/2006/relationships/customXml" Target="../ink/ink1011.xml"/><Relationship Id="rId557" Type="http://schemas.openxmlformats.org/officeDocument/2006/relationships/image" Target="../media/image2987.png"/><Relationship Id="rId196" Type="http://schemas.openxmlformats.org/officeDocument/2006/relationships/customXml" Target="../ink/ink928.xml"/><Relationship Id="rId417" Type="http://schemas.openxmlformats.org/officeDocument/2006/relationships/customXml" Target="../ink/ink1039.xml"/><Relationship Id="rId459" Type="http://schemas.openxmlformats.org/officeDocument/2006/relationships/image" Target="../media/image2938.png"/><Relationship Id="rId16" Type="http://schemas.openxmlformats.org/officeDocument/2006/relationships/image" Target="../media/image2721.png"/><Relationship Id="rId221" Type="http://schemas.openxmlformats.org/officeDocument/2006/relationships/customXml" Target="../ink/ink941.xml"/><Relationship Id="rId263" Type="http://schemas.openxmlformats.org/officeDocument/2006/relationships/customXml" Target="../ink/ink962.xml"/><Relationship Id="rId319" Type="http://schemas.openxmlformats.org/officeDocument/2006/relationships/customXml" Target="../ink/ink990.xml"/><Relationship Id="rId470" Type="http://schemas.openxmlformats.org/officeDocument/2006/relationships/customXml" Target="../ink/ink1066.xml"/><Relationship Id="rId526" Type="http://schemas.openxmlformats.org/officeDocument/2006/relationships/customXml" Target="../ink/ink1094.xml"/><Relationship Id="rId58" Type="http://schemas.openxmlformats.org/officeDocument/2006/relationships/image" Target="../media/image2741.png"/><Relationship Id="rId123" Type="http://schemas.openxmlformats.org/officeDocument/2006/relationships/customXml" Target="../ink/ink892.xml"/><Relationship Id="rId330" Type="http://schemas.openxmlformats.org/officeDocument/2006/relationships/image" Target="../media/image2875.png"/><Relationship Id="rId165" Type="http://schemas.openxmlformats.org/officeDocument/2006/relationships/customXml" Target="../ink/ink913.xml"/><Relationship Id="rId372" Type="http://schemas.openxmlformats.org/officeDocument/2006/relationships/image" Target="../media/image2895.png"/><Relationship Id="rId428" Type="http://schemas.openxmlformats.org/officeDocument/2006/relationships/image" Target="../media/image2923.png"/><Relationship Id="rId232" Type="http://schemas.openxmlformats.org/officeDocument/2006/relationships/image" Target="../media/image2826.png"/><Relationship Id="rId274" Type="http://schemas.openxmlformats.org/officeDocument/2006/relationships/image" Target="../media/image2847.png"/><Relationship Id="rId481" Type="http://schemas.openxmlformats.org/officeDocument/2006/relationships/image" Target="../media/image2949.png"/><Relationship Id="rId27" Type="http://schemas.openxmlformats.org/officeDocument/2006/relationships/customXml" Target="../ink/ink844.xml"/><Relationship Id="rId69" Type="http://schemas.openxmlformats.org/officeDocument/2006/relationships/customXml" Target="../ink/ink865.xml"/><Relationship Id="rId134" Type="http://schemas.openxmlformats.org/officeDocument/2006/relationships/image" Target="../media/image2779.png"/><Relationship Id="rId537" Type="http://schemas.openxmlformats.org/officeDocument/2006/relationships/image" Target="../media/image2977.png"/><Relationship Id="rId80" Type="http://schemas.openxmlformats.org/officeDocument/2006/relationships/image" Target="../media/image2752.png"/><Relationship Id="rId176" Type="http://schemas.openxmlformats.org/officeDocument/2006/relationships/customXml" Target="../ink/ink918.xml"/><Relationship Id="rId341" Type="http://schemas.openxmlformats.org/officeDocument/2006/relationships/customXml" Target="../ink/ink1001.xml"/><Relationship Id="rId383" Type="http://schemas.openxmlformats.org/officeDocument/2006/relationships/customXml" Target="../ink/ink1022.xml"/><Relationship Id="rId439" Type="http://schemas.openxmlformats.org/officeDocument/2006/relationships/image" Target="../media/image2928.png"/><Relationship Id="rId201" Type="http://schemas.openxmlformats.org/officeDocument/2006/relationships/image" Target="../media/image2811.png"/><Relationship Id="rId243" Type="http://schemas.openxmlformats.org/officeDocument/2006/relationships/customXml" Target="../ink/ink952.xml"/><Relationship Id="rId285" Type="http://schemas.openxmlformats.org/officeDocument/2006/relationships/customXml" Target="../ink/ink973.xml"/><Relationship Id="rId450" Type="http://schemas.openxmlformats.org/officeDocument/2006/relationships/customXml" Target="../ink/ink1056.xml"/><Relationship Id="rId506" Type="http://schemas.openxmlformats.org/officeDocument/2006/relationships/customXml" Target="../ink/ink1084.xml"/><Relationship Id="rId38" Type="http://schemas.openxmlformats.org/officeDocument/2006/relationships/image" Target="../media/image2732.png"/><Relationship Id="rId103" Type="http://schemas.openxmlformats.org/officeDocument/2006/relationships/customXml" Target="../ink/ink882.xml"/><Relationship Id="rId310" Type="http://schemas.openxmlformats.org/officeDocument/2006/relationships/image" Target="../media/image2865.png"/><Relationship Id="rId492" Type="http://schemas.openxmlformats.org/officeDocument/2006/relationships/customXml" Target="../ink/ink1077.xml"/><Relationship Id="rId548" Type="http://schemas.openxmlformats.org/officeDocument/2006/relationships/customXml" Target="../ink/ink1105.xml"/><Relationship Id="rId91" Type="http://schemas.openxmlformats.org/officeDocument/2006/relationships/customXml" Target="../ink/ink876.xml"/><Relationship Id="rId145" Type="http://schemas.openxmlformats.org/officeDocument/2006/relationships/customXml" Target="../ink/ink903.xml"/><Relationship Id="rId187" Type="http://schemas.openxmlformats.org/officeDocument/2006/relationships/image" Target="../media/image2804.png"/><Relationship Id="rId352" Type="http://schemas.openxmlformats.org/officeDocument/2006/relationships/image" Target="../media/image2886.png"/><Relationship Id="rId394" Type="http://schemas.openxmlformats.org/officeDocument/2006/relationships/image" Target="../media/image2906.png"/><Relationship Id="rId408" Type="http://schemas.openxmlformats.org/officeDocument/2006/relationships/image" Target="../media/image2913.png"/><Relationship Id="rId212" Type="http://schemas.openxmlformats.org/officeDocument/2006/relationships/image" Target="../media/image2816.png"/><Relationship Id="rId254" Type="http://schemas.openxmlformats.org/officeDocument/2006/relationships/image" Target="../media/image2837.png"/><Relationship Id="rId49" Type="http://schemas.openxmlformats.org/officeDocument/2006/relationships/customXml" Target="../ink/ink855.xml"/><Relationship Id="rId114" Type="http://schemas.openxmlformats.org/officeDocument/2006/relationships/image" Target="../media/image2769.png"/><Relationship Id="rId296" Type="http://schemas.openxmlformats.org/officeDocument/2006/relationships/image" Target="../media/image2858.png"/><Relationship Id="rId461" Type="http://schemas.openxmlformats.org/officeDocument/2006/relationships/image" Target="../media/image2939.png"/><Relationship Id="rId517" Type="http://schemas.openxmlformats.org/officeDocument/2006/relationships/image" Target="../media/image2967.png"/><Relationship Id="rId559" Type="http://schemas.openxmlformats.org/officeDocument/2006/relationships/image" Target="../media/image2988.png"/><Relationship Id="rId60" Type="http://schemas.openxmlformats.org/officeDocument/2006/relationships/image" Target="../media/image2742.png"/><Relationship Id="rId156" Type="http://schemas.openxmlformats.org/officeDocument/2006/relationships/image" Target="../media/image2789.png"/><Relationship Id="rId198" Type="http://schemas.openxmlformats.org/officeDocument/2006/relationships/customXml" Target="../ink/ink929.xml"/><Relationship Id="rId321" Type="http://schemas.openxmlformats.org/officeDocument/2006/relationships/customXml" Target="../ink/ink991.xml"/><Relationship Id="rId363" Type="http://schemas.openxmlformats.org/officeDocument/2006/relationships/customXml" Target="../ink/ink1012.xml"/><Relationship Id="rId419" Type="http://schemas.openxmlformats.org/officeDocument/2006/relationships/customXml" Target="../ink/ink1040.xml"/><Relationship Id="rId223" Type="http://schemas.openxmlformats.org/officeDocument/2006/relationships/customXml" Target="../ink/ink942.xml"/><Relationship Id="rId430" Type="http://schemas.openxmlformats.org/officeDocument/2006/relationships/customXml" Target="../ink/ink1046.xml"/><Relationship Id="rId18" Type="http://schemas.openxmlformats.org/officeDocument/2006/relationships/image" Target="../media/image2722.png"/><Relationship Id="rId265" Type="http://schemas.openxmlformats.org/officeDocument/2006/relationships/customXml" Target="../ink/ink963.xml"/><Relationship Id="rId472" Type="http://schemas.openxmlformats.org/officeDocument/2006/relationships/customXml" Target="../ink/ink1067.xml"/><Relationship Id="rId528" Type="http://schemas.openxmlformats.org/officeDocument/2006/relationships/customXml" Target="../ink/ink1095.xml"/><Relationship Id="rId125" Type="http://schemas.openxmlformats.org/officeDocument/2006/relationships/customXml" Target="../ink/ink893.xml"/><Relationship Id="rId167" Type="http://schemas.openxmlformats.org/officeDocument/2006/relationships/customXml" Target="../ink/ink914.xml"/><Relationship Id="rId332" Type="http://schemas.openxmlformats.org/officeDocument/2006/relationships/image" Target="../media/image2876.png"/><Relationship Id="rId374" Type="http://schemas.openxmlformats.org/officeDocument/2006/relationships/image" Target="../media/image2896.png"/><Relationship Id="rId71" Type="http://schemas.openxmlformats.org/officeDocument/2006/relationships/customXml" Target="../ink/ink866.xml"/><Relationship Id="rId234" Type="http://schemas.openxmlformats.org/officeDocument/2006/relationships/image" Target="../media/image2827.png"/><Relationship Id="rId2" Type="http://schemas.openxmlformats.org/officeDocument/2006/relationships/image" Target="../media/image14.emf"/><Relationship Id="rId29" Type="http://schemas.openxmlformats.org/officeDocument/2006/relationships/customXml" Target="../ink/ink845.xml"/><Relationship Id="rId276" Type="http://schemas.openxmlformats.org/officeDocument/2006/relationships/image" Target="../media/image2848.png"/><Relationship Id="rId441" Type="http://schemas.openxmlformats.org/officeDocument/2006/relationships/image" Target="../media/image2929.png"/><Relationship Id="rId483" Type="http://schemas.openxmlformats.org/officeDocument/2006/relationships/image" Target="../media/image2950.png"/><Relationship Id="rId539" Type="http://schemas.openxmlformats.org/officeDocument/2006/relationships/image" Target="../media/image2978.png"/><Relationship Id="rId40" Type="http://schemas.openxmlformats.org/officeDocument/2006/relationships/image" Target="../media/image2733.png"/><Relationship Id="rId136" Type="http://schemas.openxmlformats.org/officeDocument/2006/relationships/image" Target="../media/image2780.png"/><Relationship Id="rId178" Type="http://schemas.openxmlformats.org/officeDocument/2006/relationships/customXml" Target="../ink/ink919.xml"/><Relationship Id="rId301" Type="http://schemas.openxmlformats.org/officeDocument/2006/relationships/customXml" Target="../ink/ink981.xml"/><Relationship Id="rId343" Type="http://schemas.openxmlformats.org/officeDocument/2006/relationships/customXml" Target="../ink/ink1002.xml"/><Relationship Id="rId550" Type="http://schemas.openxmlformats.org/officeDocument/2006/relationships/customXml" Target="../ink/ink1106.xml"/><Relationship Id="rId82" Type="http://schemas.openxmlformats.org/officeDocument/2006/relationships/image" Target="../media/image2753.png"/><Relationship Id="rId203" Type="http://schemas.openxmlformats.org/officeDocument/2006/relationships/image" Target="../media/image2812.png"/><Relationship Id="rId385" Type="http://schemas.openxmlformats.org/officeDocument/2006/relationships/customXml" Target="../ink/ink1023.xml"/><Relationship Id="rId245" Type="http://schemas.openxmlformats.org/officeDocument/2006/relationships/customXml" Target="../ink/ink953.xml"/><Relationship Id="rId287" Type="http://schemas.openxmlformats.org/officeDocument/2006/relationships/customXml" Target="../ink/ink974.xml"/><Relationship Id="rId410" Type="http://schemas.openxmlformats.org/officeDocument/2006/relationships/image" Target="../media/image2914.png"/><Relationship Id="rId452" Type="http://schemas.openxmlformats.org/officeDocument/2006/relationships/customXml" Target="../ink/ink1057.xml"/><Relationship Id="rId494" Type="http://schemas.openxmlformats.org/officeDocument/2006/relationships/customXml" Target="../ink/ink1078.xml"/><Relationship Id="rId508" Type="http://schemas.openxmlformats.org/officeDocument/2006/relationships/customXml" Target="../ink/ink1085.xml"/><Relationship Id="rId105" Type="http://schemas.openxmlformats.org/officeDocument/2006/relationships/customXml" Target="../ink/ink883.xml"/><Relationship Id="rId147" Type="http://schemas.openxmlformats.org/officeDocument/2006/relationships/customXml" Target="../ink/ink904.xml"/><Relationship Id="rId312" Type="http://schemas.openxmlformats.org/officeDocument/2006/relationships/image" Target="../media/image2866.png"/><Relationship Id="rId354" Type="http://schemas.openxmlformats.org/officeDocument/2006/relationships/image" Target="../media/image1734.png"/><Relationship Id="rId51" Type="http://schemas.openxmlformats.org/officeDocument/2006/relationships/customXml" Target="../ink/ink856.xml"/><Relationship Id="rId93" Type="http://schemas.openxmlformats.org/officeDocument/2006/relationships/customXml" Target="../ink/ink877.xml"/><Relationship Id="rId189" Type="http://schemas.openxmlformats.org/officeDocument/2006/relationships/image" Target="../media/image2805.png"/><Relationship Id="rId396" Type="http://schemas.openxmlformats.org/officeDocument/2006/relationships/image" Target="../media/image2907.png"/><Relationship Id="rId561" Type="http://schemas.openxmlformats.org/officeDocument/2006/relationships/image" Target="../media/image2989.png"/><Relationship Id="rId214" Type="http://schemas.openxmlformats.org/officeDocument/2006/relationships/image" Target="../media/image2817.png"/><Relationship Id="rId256" Type="http://schemas.openxmlformats.org/officeDocument/2006/relationships/image" Target="../media/image2838.png"/><Relationship Id="rId298" Type="http://schemas.openxmlformats.org/officeDocument/2006/relationships/image" Target="../media/image2859.png"/><Relationship Id="rId421" Type="http://schemas.openxmlformats.org/officeDocument/2006/relationships/customXml" Target="../ink/ink1041.xml"/><Relationship Id="rId463" Type="http://schemas.openxmlformats.org/officeDocument/2006/relationships/image" Target="../media/image2940.png"/><Relationship Id="rId519" Type="http://schemas.openxmlformats.org/officeDocument/2006/relationships/image" Target="../media/image2968.png"/><Relationship Id="rId116" Type="http://schemas.openxmlformats.org/officeDocument/2006/relationships/image" Target="../media/image2770.png"/><Relationship Id="rId158" Type="http://schemas.openxmlformats.org/officeDocument/2006/relationships/image" Target="../media/image2790.png"/><Relationship Id="rId323" Type="http://schemas.openxmlformats.org/officeDocument/2006/relationships/customXml" Target="../ink/ink992.xml"/><Relationship Id="rId530" Type="http://schemas.openxmlformats.org/officeDocument/2006/relationships/customXml" Target="../ink/ink1096.xml"/><Relationship Id="rId20" Type="http://schemas.openxmlformats.org/officeDocument/2006/relationships/image" Target="../media/image2723.png"/><Relationship Id="rId62" Type="http://schemas.openxmlformats.org/officeDocument/2006/relationships/image" Target="../media/image2743.png"/><Relationship Id="rId365" Type="http://schemas.openxmlformats.org/officeDocument/2006/relationships/customXml" Target="../ink/ink1013.xml"/><Relationship Id="rId225" Type="http://schemas.openxmlformats.org/officeDocument/2006/relationships/customXml" Target="../ink/ink943.xml"/><Relationship Id="rId267" Type="http://schemas.openxmlformats.org/officeDocument/2006/relationships/customXml" Target="../ink/ink964.xml"/><Relationship Id="rId432" Type="http://schemas.openxmlformats.org/officeDocument/2006/relationships/customXml" Target="../ink/ink1047.xml"/><Relationship Id="rId474" Type="http://schemas.openxmlformats.org/officeDocument/2006/relationships/customXml" Target="../ink/ink1068.xml"/><Relationship Id="rId127" Type="http://schemas.openxmlformats.org/officeDocument/2006/relationships/customXml" Target="../ink/ink894.xml"/><Relationship Id="rId31" Type="http://schemas.openxmlformats.org/officeDocument/2006/relationships/customXml" Target="../ink/ink846.xml"/><Relationship Id="rId73" Type="http://schemas.openxmlformats.org/officeDocument/2006/relationships/customXml" Target="../ink/ink867.xml"/><Relationship Id="rId169" Type="http://schemas.openxmlformats.org/officeDocument/2006/relationships/customXml" Target="../ink/ink915.xml"/><Relationship Id="rId334" Type="http://schemas.openxmlformats.org/officeDocument/2006/relationships/image" Target="../media/image2877.png"/><Relationship Id="rId376" Type="http://schemas.openxmlformats.org/officeDocument/2006/relationships/image" Target="../media/image2897.png"/><Relationship Id="rId541" Type="http://schemas.openxmlformats.org/officeDocument/2006/relationships/image" Target="../media/image2979.png"/><Relationship Id="rId4" Type="http://schemas.openxmlformats.org/officeDocument/2006/relationships/image" Target="../media/image2716.png"/><Relationship Id="rId180" Type="http://schemas.openxmlformats.org/officeDocument/2006/relationships/customXml" Target="../ink/ink920.xml"/><Relationship Id="rId236" Type="http://schemas.openxmlformats.org/officeDocument/2006/relationships/image" Target="../media/image2828.png"/><Relationship Id="rId278" Type="http://schemas.openxmlformats.org/officeDocument/2006/relationships/image" Target="../media/image2849.png"/><Relationship Id="rId401" Type="http://schemas.openxmlformats.org/officeDocument/2006/relationships/customXml" Target="../ink/ink1031.xml"/><Relationship Id="rId443" Type="http://schemas.openxmlformats.org/officeDocument/2006/relationships/image" Target="../media/image2930.png"/><Relationship Id="rId303" Type="http://schemas.openxmlformats.org/officeDocument/2006/relationships/customXml" Target="../ink/ink982.xml"/><Relationship Id="rId485" Type="http://schemas.openxmlformats.org/officeDocument/2006/relationships/image" Target="../media/image2951.png"/><Relationship Id="rId42" Type="http://schemas.openxmlformats.org/officeDocument/2006/relationships/image" Target="../media/image1875.png"/><Relationship Id="rId84" Type="http://schemas.openxmlformats.org/officeDocument/2006/relationships/image" Target="../media/image2754.png"/><Relationship Id="rId138" Type="http://schemas.openxmlformats.org/officeDocument/2006/relationships/image" Target="../media/image2781.png"/><Relationship Id="rId345" Type="http://schemas.openxmlformats.org/officeDocument/2006/relationships/customXml" Target="../ink/ink1003.xml"/><Relationship Id="rId387" Type="http://schemas.openxmlformats.org/officeDocument/2006/relationships/customXml" Target="../ink/ink1024.xml"/><Relationship Id="rId510" Type="http://schemas.openxmlformats.org/officeDocument/2006/relationships/customXml" Target="../ink/ink1086.xml"/><Relationship Id="rId552" Type="http://schemas.openxmlformats.org/officeDocument/2006/relationships/customXml" Target="../ink/ink1107.xml"/><Relationship Id="rId191" Type="http://schemas.openxmlformats.org/officeDocument/2006/relationships/image" Target="../media/image2806.png"/><Relationship Id="rId205" Type="http://schemas.openxmlformats.org/officeDocument/2006/relationships/image" Target="../media/image2813.png"/><Relationship Id="rId247" Type="http://schemas.openxmlformats.org/officeDocument/2006/relationships/customXml" Target="../ink/ink954.xml"/><Relationship Id="rId412" Type="http://schemas.openxmlformats.org/officeDocument/2006/relationships/image" Target="../media/image2915.png"/><Relationship Id="rId107" Type="http://schemas.openxmlformats.org/officeDocument/2006/relationships/customXml" Target="../ink/ink884.xml"/><Relationship Id="rId289" Type="http://schemas.openxmlformats.org/officeDocument/2006/relationships/customXml" Target="../ink/ink975.xml"/><Relationship Id="rId454" Type="http://schemas.openxmlformats.org/officeDocument/2006/relationships/customXml" Target="../ink/ink1058.xml"/><Relationship Id="rId496" Type="http://schemas.openxmlformats.org/officeDocument/2006/relationships/customXml" Target="../ink/ink1079.xml"/><Relationship Id="rId11" Type="http://schemas.openxmlformats.org/officeDocument/2006/relationships/customXml" Target="../ink/ink836.xml"/><Relationship Id="rId53" Type="http://schemas.openxmlformats.org/officeDocument/2006/relationships/customXml" Target="../ink/ink857.xml"/><Relationship Id="rId149" Type="http://schemas.openxmlformats.org/officeDocument/2006/relationships/customXml" Target="../ink/ink905.xml"/><Relationship Id="rId314" Type="http://schemas.openxmlformats.org/officeDocument/2006/relationships/image" Target="../media/image2867.png"/><Relationship Id="rId356" Type="http://schemas.openxmlformats.org/officeDocument/2006/relationships/image" Target="../media/image2887.png"/><Relationship Id="rId398" Type="http://schemas.openxmlformats.org/officeDocument/2006/relationships/image" Target="../media/image2908.png"/><Relationship Id="rId521" Type="http://schemas.openxmlformats.org/officeDocument/2006/relationships/image" Target="../media/image2969.png"/><Relationship Id="rId95" Type="http://schemas.openxmlformats.org/officeDocument/2006/relationships/customXml" Target="../ink/ink878.xml"/><Relationship Id="rId160" Type="http://schemas.openxmlformats.org/officeDocument/2006/relationships/image" Target="../media/image2791.png"/><Relationship Id="rId216" Type="http://schemas.openxmlformats.org/officeDocument/2006/relationships/image" Target="../media/image2818.png"/><Relationship Id="rId423" Type="http://schemas.openxmlformats.org/officeDocument/2006/relationships/customXml" Target="../ink/ink1042.xml"/><Relationship Id="rId258" Type="http://schemas.openxmlformats.org/officeDocument/2006/relationships/image" Target="../media/image2839.png"/><Relationship Id="rId465" Type="http://schemas.openxmlformats.org/officeDocument/2006/relationships/image" Target="../media/image2941.png"/><Relationship Id="rId22" Type="http://schemas.openxmlformats.org/officeDocument/2006/relationships/image" Target="../media/image2724.png"/><Relationship Id="rId64" Type="http://schemas.openxmlformats.org/officeDocument/2006/relationships/image" Target="../media/image2744.png"/><Relationship Id="rId118" Type="http://schemas.openxmlformats.org/officeDocument/2006/relationships/image" Target="../media/image2771.png"/><Relationship Id="rId325" Type="http://schemas.openxmlformats.org/officeDocument/2006/relationships/customXml" Target="../ink/ink993.xml"/><Relationship Id="rId367" Type="http://schemas.openxmlformats.org/officeDocument/2006/relationships/customXml" Target="../ink/ink1014.xml"/><Relationship Id="rId532" Type="http://schemas.openxmlformats.org/officeDocument/2006/relationships/customXml" Target="../ink/ink1097.xml"/><Relationship Id="rId171" Type="http://schemas.openxmlformats.org/officeDocument/2006/relationships/customXml" Target="../ink/ink916.xml"/><Relationship Id="rId227" Type="http://schemas.openxmlformats.org/officeDocument/2006/relationships/customXml" Target="../ink/ink944.xml"/><Relationship Id="rId269" Type="http://schemas.openxmlformats.org/officeDocument/2006/relationships/customXml" Target="../ink/ink965.xml"/><Relationship Id="rId434" Type="http://schemas.openxmlformats.org/officeDocument/2006/relationships/customXml" Target="../ink/ink1048.xml"/><Relationship Id="rId476" Type="http://schemas.openxmlformats.org/officeDocument/2006/relationships/customXml" Target="../ink/ink1069.xml"/><Relationship Id="rId33" Type="http://schemas.openxmlformats.org/officeDocument/2006/relationships/customXml" Target="../ink/ink847.xml"/><Relationship Id="rId129" Type="http://schemas.openxmlformats.org/officeDocument/2006/relationships/customXml" Target="../ink/ink895.xml"/><Relationship Id="rId280" Type="http://schemas.openxmlformats.org/officeDocument/2006/relationships/image" Target="../media/image2850.png"/><Relationship Id="rId336" Type="http://schemas.openxmlformats.org/officeDocument/2006/relationships/image" Target="../media/image2878.png"/><Relationship Id="rId501" Type="http://schemas.openxmlformats.org/officeDocument/2006/relationships/image" Target="../media/image2959.png"/><Relationship Id="rId543" Type="http://schemas.openxmlformats.org/officeDocument/2006/relationships/image" Target="../media/image2980.png"/><Relationship Id="rId75" Type="http://schemas.openxmlformats.org/officeDocument/2006/relationships/customXml" Target="../ink/ink868.xml"/><Relationship Id="rId140" Type="http://schemas.openxmlformats.org/officeDocument/2006/relationships/image" Target="../media/image2782.png"/><Relationship Id="rId182" Type="http://schemas.openxmlformats.org/officeDocument/2006/relationships/customXml" Target="../ink/ink921.xml"/><Relationship Id="rId378" Type="http://schemas.openxmlformats.org/officeDocument/2006/relationships/image" Target="../media/image2898.png"/><Relationship Id="rId403" Type="http://schemas.openxmlformats.org/officeDocument/2006/relationships/customXml" Target="../ink/ink1032.xml"/><Relationship Id="rId6" Type="http://schemas.openxmlformats.org/officeDocument/2006/relationships/image" Target="../media/image1766.png"/><Relationship Id="rId238" Type="http://schemas.openxmlformats.org/officeDocument/2006/relationships/image" Target="../media/image2829.png"/><Relationship Id="rId445" Type="http://schemas.openxmlformats.org/officeDocument/2006/relationships/image" Target="../media/image2931.png"/><Relationship Id="rId487" Type="http://schemas.openxmlformats.org/officeDocument/2006/relationships/image" Target="../media/image2952.png"/><Relationship Id="rId291" Type="http://schemas.openxmlformats.org/officeDocument/2006/relationships/customXml" Target="../ink/ink976.xml"/><Relationship Id="rId305" Type="http://schemas.openxmlformats.org/officeDocument/2006/relationships/customXml" Target="../ink/ink983.xml"/><Relationship Id="rId347" Type="http://schemas.openxmlformats.org/officeDocument/2006/relationships/customXml" Target="../ink/ink1004.xml"/><Relationship Id="rId512" Type="http://schemas.openxmlformats.org/officeDocument/2006/relationships/customXml" Target="../ink/ink1087.xml"/><Relationship Id="rId44" Type="http://schemas.openxmlformats.org/officeDocument/2006/relationships/image" Target="../media/image2734.png"/><Relationship Id="rId86" Type="http://schemas.openxmlformats.org/officeDocument/2006/relationships/image" Target="../media/image2755.png"/><Relationship Id="rId151" Type="http://schemas.openxmlformats.org/officeDocument/2006/relationships/customXml" Target="../ink/ink906.xml"/><Relationship Id="rId389" Type="http://schemas.openxmlformats.org/officeDocument/2006/relationships/customXml" Target="../ink/ink1025.xml"/><Relationship Id="rId554" Type="http://schemas.openxmlformats.org/officeDocument/2006/relationships/customXml" Target="../ink/ink1108.xml"/><Relationship Id="rId193" Type="http://schemas.openxmlformats.org/officeDocument/2006/relationships/image" Target="../media/image2807.png"/><Relationship Id="rId207" Type="http://schemas.openxmlformats.org/officeDocument/2006/relationships/image" Target="../media/image2814.png"/><Relationship Id="rId249" Type="http://schemas.openxmlformats.org/officeDocument/2006/relationships/customXml" Target="../ink/ink955.xml"/><Relationship Id="rId414" Type="http://schemas.openxmlformats.org/officeDocument/2006/relationships/image" Target="../media/image2916.png"/><Relationship Id="rId456" Type="http://schemas.openxmlformats.org/officeDocument/2006/relationships/customXml" Target="../ink/ink1059.xml"/><Relationship Id="rId498" Type="http://schemas.openxmlformats.org/officeDocument/2006/relationships/customXml" Target="../ink/ink1080.xml"/><Relationship Id="rId13" Type="http://schemas.openxmlformats.org/officeDocument/2006/relationships/customXml" Target="../ink/ink837.xml"/><Relationship Id="rId109" Type="http://schemas.openxmlformats.org/officeDocument/2006/relationships/customXml" Target="../ink/ink885.xml"/><Relationship Id="rId260" Type="http://schemas.openxmlformats.org/officeDocument/2006/relationships/image" Target="../media/image2840.png"/><Relationship Id="rId316" Type="http://schemas.openxmlformats.org/officeDocument/2006/relationships/image" Target="../media/image2868.png"/><Relationship Id="rId523" Type="http://schemas.openxmlformats.org/officeDocument/2006/relationships/image" Target="../media/image2970.png"/><Relationship Id="rId55" Type="http://schemas.openxmlformats.org/officeDocument/2006/relationships/customXml" Target="../ink/ink858.xml"/><Relationship Id="rId97" Type="http://schemas.openxmlformats.org/officeDocument/2006/relationships/customXml" Target="../ink/ink879.xml"/><Relationship Id="rId120" Type="http://schemas.openxmlformats.org/officeDocument/2006/relationships/image" Target="../media/image2772.png"/><Relationship Id="rId358" Type="http://schemas.openxmlformats.org/officeDocument/2006/relationships/image" Target="../media/image2888.png"/><Relationship Id="rId162" Type="http://schemas.openxmlformats.org/officeDocument/2006/relationships/image" Target="../media/image2792.png"/><Relationship Id="rId218" Type="http://schemas.openxmlformats.org/officeDocument/2006/relationships/image" Target="../media/image2819.png"/><Relationship Id="rId425" Type="http://schemas.openxmlformats.org/officeDocument/2006/relationships/customXml" Target="../ink/ink1043.xml"/><Relationship Id="rId467" Type="http://schemas.openxmlformats.org/officeDocument/2006/relationships/image" Target="../media/image2942.png"/><Relationship Id="rId271" Type="http://schemas.openxmlformats.org/officeDocument/2006/relationships/customXml" Target="../ink/ink966.xml"/><Relationship Id="rId24" Type="http://schemas.openxmlformats.org/officeDocument/2006/relationships/image" Target="../media/image2725.png"/><Relationship Id="rId66" Type="http://schemas.openxmlformats.org/officeDocument/2006/relationships/image" Target="../media/image2745.png"/><Relationship Id="rId131" Type="http://schemas.openxmlformats.org/officeDocument/2006/relationships/customXml" Target="../ink/ink896.xml"/><Relationship Id="rId327" Type="http://schemas.openxmlformats.org/officeDocument/2006/relationships/customXml" Target="../ink/ink994.xml"/><Relationship Id="rId369" Type="http://schemas.openxmlformats.org/officeDocument/2006/relationships/customXml" Target="../ink/ink1015.xml"/><Relationship Id="rId534" Type="http://schemas.openxmlformats.org/officeDocument/2006/relationships/customXml" Target="../ink/ink1098.xml"/><Relationship Id="rId173" Type="http://schemas.openxmlformats.org/officeDocument/2006/relationships/image" Target="../media/image15.png"/><Relationship Id="rId229" Type="http://schemas.openxmlformats.org/officeDocument/2006/relationships/customXml" Target="../ink/ink945.xml"/><Relationship Id="rId380" Type="http://schemas.openxmlformats.org/officeDocument/2006/relationships/image" Target="../media/image2899.png"/><Relationship Id="rId436" Type="http://schemas.openxmlformats.org/officeDocument/2006/relationships/customXml" Target="../ink/ink1049.xml"/><Relationship Id="rId240" Type="http://schemas.openxmlformats.org/officeDocument/2006/relationships/image" Target="../media/image2830.png"/><Relationship Id="rId478" Type="http://schemas.openxmlformats.org/officeDocument/2006/relationships/customXml" Target="../ink/ink1070.xml"/><Relationship Id="rId35" Type="http://schemas.openxmlformats.org/officeDocument/2006/relationships/customXml" Target="../ink/ink848.xml"/><Relationship Id="rId77" Type="http://schemas.openxmlformats.org/officeDocument/2006/relationships/customXml" Target="../ink/ink869.xml"/><Relationship Id="rId100" Type="http://schemas.openxmlformats.org/officeDocument/2006/relationships/image" Target="../media/image2762.png"/><Relationship Id="rId282" Type="http://schemas.openxmlformats.org/officeDocument/2006/relationships/image" Target="../media/image2851.png"/><Relationship Id="rId338" Type="http://schemas.openxmlformats.org/officeDocument/2006/relationships/image" Target="../media/image2879.png"/><Relationship Id="rId503" Type="http://schemas.openxmlformats.org/officeDocument/2006/relationships/image" Target="../media/image2960.png"/><Relationship Id="rId545" Type="http://schemas.openxmlformats.org/officeDocument/2006/relationships/image" Target="../media/image2981.png"/><Relationship Id="rId8" Type="http://schemas.openxmlformats.org/officeDocument/2006/relationships/image" Target="../media/image2717.png"/><Relationship Id="rId142" Type="http://schemas.openxmlformats.org/officeDocument/2006/relationships/image" Target="../media/image2783.png"/><Relationship Id="rId184" Type="http://schemas.openxmlformats.org/officeDocument/2006/relationships/customXml" Target="../ink/ink922.xml"/><Relationship Id="rId391" Type="http://schemas.openxmlformats.org/officeDocument/2006/relationships/customXml" Target="../ink/ink1026.xml"/><Relationship Id="rId405" Type="http://schemas.openxmlformats.org/officeDocument/2006/relationships/customXml" Target="../ink/ink1033.xml"/><Relationship Id="rId447" Type="http://schemas.openxmlformats.org/officeDocument/2006/relationships/image" Target="../media/image2932.png"/><Relationship Id="rId251" Type="http://schemas.openxmlformats.org/officeDocument/2006/relationships/customXml" Target="../ink/ink956.xml"/><Relationship Id="rId489" Type="http://schemas.openxmlformats.org/officeDocument/2006/relationships/image" Target="../media/image2953.png"/><Relationship Id="rId46" Type="http://schemas.openxmlformats.org/officeDocument/2006/relationships/image" Target="../media/image2735.png"/><Relationship Id="rId293" Type="http://schemas.openxmlformats.org/officeDocument/2006/relationships/customXml" Target="../ink/ink977.xml"/><Relationship Id="rId307" Type="http://schemas.openxmlformats.org/officeDocument/2006/relationships/customXml" Target="../ink/ink984.xml"/><Relationship Id="rId349" Type="http://schemas.openxmlformats.org/officeDocument/2006/relationships/customXml" Target="../ink/ink1005.xml"/><Relationship Id="rId514" Type="http://schemas.openxmlformats.org/officeDocument/2006/relationships/customXml" Target="../ink/ink1088.xml"/><Relationship Id="rId556" Type="http://schemas.openxmlformats.org/officeDocument/2006/relationships/customXml" Target="../ink/ink1109.xml"/><Relationship Id="rId88" Type="http://schemas.openxmlformats.org/officeDocument/2006/relationships/image" Target="../media/image2756.png"/><Relationship Id="rId111" Type="http://schemas.openxmlformats.org/officeDocument/2006/relationships/customXml" Target="../ink/ink886.xml"/><Relationship Id="rId153" Type="http://schemas.openxmlformats.org/officeDocument/2006/relationships/customXml" Target="../ink/ink907.xml"/><Relationship Id="rId195" Type="http://schemas.openxmlformats.org/officeDocument/2006/relationships/image" Target="../media/image2808.png"/><Relationship Id="rId209" Type="http://schemas.openxmlformats.org/officeDocument/2006/relationships/image" Target="../media/image2815.png"/><Relationship Id="rId360" Type="http://schemas.openxmlformats.org/officeDocument/2006/relationships/image" Target="../media/image2889.png"/><Relationship Id="rId416" Type="http://schemas.openxmlformats.org/officeDocument/2006/relationships/image" Target="../media/image2917.png"/><Relationship Id="rId220" Type="http://schemas.openxmlformats.org/officeDocument/2006/relationships/image" Target="../media/image2820.png"/><Relationship Id="rId458" Type="http://schemas.openxmlformats.org/officeDocument/2006/relationships/customXml" Target="../ink/ink1060.xml"/><Relationship Id="rId15" Type="http://schemas.openxmlformats.org/officeDocument/2006/relationships/customXml" Target="../ink/ink838.xml"/><Relationship Id="rId57" Type="http://schemas.openxmlformats.org/officeDocument/2006/relationships/customXml" Target="../ink/ink859.xml"/><Relationship Id="rId262" Type="http://schemas.openxmlformats.org/officeDocument/2006/relationships/image" Target="../media/image2841.png"/><Relationship Id="rId318" Type="http://schemas.openxmlformats.org/officeDocument/2006/relationships/image" Target="../media/image2869.png"/><Relationship Id="rId525" Type="http://schemas.openxmlformats.org/officeDocument/2006/relationships/image" Target="../media/image2971.png"/><Relationship Id="rId99" Type="http://schemas.openxmlformats.org/officeDocument/2006/relationships/customXml" Target="../ink/ink880.xml"/><Relationship Id="rId122" Type="http://schemas.openxmlformats.org/officeDocument/2006/relationships/image" Target="../media/image2773.png"/><Relationship Id="rId164" Type="http://schemas.openxmlformats.org/officeDocument/2006/relationships/image" Target="../media/image2793.png"/><Relationship Id="rId371" Type="http://schemas.openxmlformats.org/officeDocument/2006/relationships/customXml" Target="../ink/ink1016.xml"/><Relationship Id="rId427" Type="http://schemas.openxmlformats.org/officeDocument/2006/relationships/customXml" Target="../ink/ink1044.xml"/><Relationship Id="rId469" Type="http://schemas.openxmlformats.org/officeDocument/2006/relationships/image" Target="../media/image2943.png"/><Relationship Id="rId26" Type="http://schemas.openxmlformats.org/officeDocument/2006/relationships/image" Target="../media/image2726.png"/><Relationship Id="rId231" Type="http://schemas.openxmlformats.org/officeDocument/2006/relationships/customXml" Target="../ink/ink946.xml"/><Relationship Id="rId273" Type="http://schemas.openxmlformats.org/officeDocument/2006/relationships/customXml" Target="../ink/ink967.xml"/><Relationship Id="rId329" Type="http://schemas.openxmlformats.org/officeDocument/2006/relationships/customXml" Target="../ink/ink995.xml"/><Relationship Id="rId480" Type="http://schemas.openxmlformats.org/officeDocument/2006/relationships/customXml" Target="../ink/ink1071.xml"/><Relationship Id="rId536" Type="http://schemas.openxmlformats.org/officeDocument/2006/relationships/customXml" Target="../ink/ink1099.xml"/><Relationship Id="rId68" Type="http://schemas.openxmlformats.org/officeDocument/2006/relationships/image" Target="../media/image2746.png"/><Relationship Id="rId133" Type="http://schemas.openxmlformats.org/officeDocument/2006/relationships/customXml" Target="../ink/ink897.xml"/><Relationship Id="rId175" Type="http://schemas.openxmlformats.org/officeDocument/2006/relationships/image" Target="../media/image2798.png"/><Relationship Id="rId340" Type="http://schemas.openxmlformats.org/officeDocument/2006/relationships/image" Target="../media/image2880.png"/><Relationship Id="rId200" Type="http://schemas.openxmlformats.org/officeDocument/2006/relationships/customXml" Target="../ink/ink930.xml"/><Relationship Id="rId382" Type="http://schemas.openxmlformats.org/officeDocument/2006/relationships/image" Target="../media/image2900.png"/><Relationship Id="rId438" Type="http://schemas.openxmlformats.org/officeDocument/2006/relationships/customXml" Target="../ink/ink1050.xml"/><Relationship Id="rId242" Type="http://schemas.openxmlformats.org/officeDocument/2006/relationships/image" Target="../media/image2831.png"/><Relationship Id="rId284" Type="http://schemas.openxmlformats.org/officeDocument/2006/relationships/image" Target="../media/image2852.png"/><Relationship Id="rId491" Type="http://schemas.openxmlformats.org/officeDocument/2006/relationships/image" Target="../media/image2954.png"/><Relationship Id="rId505" Type="http://schemas.openxmlformats.org/officeDocument/2006/relationships/image" Target="../media/image2961.png"/><Relationship Id="rId37" Type="http://schemas.openxmlformats.org/officeDocument/2006/relationships/customXml" Target="../ink/ink849.xml"/><Relationship Id="rId79" Type="http://schemas.openxmlformats.org/officeDocument/2006/relationships/customXml" Target="../ink/ink870.xml"/><Relationship Id="rId102" Type="http://schemas.openxmlformats.org/officeDocument/2006/relationships/image" Target="../media/image2763.png"/><Relationship Id="rId144" Type="http://schemas.openxmlformats.org/officeDocument/2006/relationships/image" Target="../media/image2784.png"/><Relationship Id="rId547" Type="http://schemas.openxmlformats.org/officeDocument/2006/relationships/image" Target="../media/image2982.png"/><Relationship Id="rId90" Type="http://schemas.openxmlformats.org/officeDocument/2006/relationships/image" Target="../media/image2757.png"/><Relationship Id="rId186" Type="http://schemas.openxmlformats.org/officeDocument/2006/relationships/customXml" Target="../ink/ink923.xml"/><Relationship Id="rId351" Type="http://schemas.openxmlformats.org/officeDocument/2006/relationships/customXml" Target="../ink/ink1006.xml"/><Relationship Id="rId393" Type="http://schemas.openxmlformats.org/officeDocument/2006/relationships/customXml" Target="../ink/ink1027.xml"/><Relationship Id="rId407" Type="http://schemas.openxmlformats.org/officeDocument/2006/relationships/customXml" Target="../ink/ink1034.xml"/><Relationship Id="rId449" Type="http://schemas.openxmlformats.org/officeDocument/2006/relationships/image" Target="../media/image2933.png"/><Relationship Id="rId211" Type="http://schemas.openxmlformats.org/officeDocument/2006/relationships/customXml" Target="../ink/ink936.xml"/><Relationship Id="rId253" Type="http://schemas.openxmlformats.org/officeDocument/2006/relationships/customXml" Target="../ink/ink957.xml"/><Relationship Id="rId295" Type="http://schemas.openxmlformats.org/officeDocument/2006/relationships/customXml" Target="../ink/ink978.xml"/><Relationship Id="rId309" Type="http://schemas.openxmlformats.org/officeDocument/2006/relationships/customXml" Target="../ink/ink985.xml"/><Relationship Id="rId460" Type="http://schemas.openxmlformats.org/officeDocument/2006/relationships/customXml" Target="../ink/ink1061.xml"/><Relationship Id="rId516" Type="http://schemas.openxmlformats.org/officeDocument/2006/relationships/customXml" Target="../ink/ink1089.xml"/><Relationship Id="rId48" Type="http://schemas.openxmlformats.org/officeDocument/2006/relationships/image" Target="../media/image2736.png"/><Relationship Id="rId113" Type="http://schemas.openxmlformats.org/officeDocument/2006/relationships/customXml" Target="../ink/ink887.xml"/><Relationship Id="rId320" Type="http://schemas.openxmlformats.org/officeDocument/2006/relationships/image" Target="../media/image2870.png"/><Relationship Id="rId558" Type="http://schemas.openxmlformats.org/officeDocument/2006/relationships/customXml" Target="../ink/ink1110.xml"/><Relationship Id="rId155" Type="http://schemas.openxmlformats.org/officeDocument/2006/relationships/customXml" Target="../ink/ink908.xml"/><Relationship Id="rId197" Type="http://schemas.openxmlformats.org/officeDocument/2006/relationships/image" Target="../media/image2809.png"/><Relationship Id="rId362" Type="http://schemas.openxmlformats.org/officeDocument/2006/relationships/image" Target="../media/image2890.png"/><Relationship Id="rId418" Type="http://schemas.openxmlformats.org/officeDocument/2006/relationships/image" Target="../media/image2918.png"/><Relationship Id="rId222" Type="http://schemas.openxmlformats.org/officeDocument/2006/relationships/image" Target="../media/image2821.png"/><Relationship Id="rId264" Type="http://schemas.openxmlformats.org/officeDocument/2006/relationships/image" Target="../media/image2842.png"/><Relationship Id="rId471" Type="http://schemas.openxmlformats.org/officeDocument/2006/relationships/image" Target="../media/image2944.png"/><Relationship Id="rId17" Type="http://schemas.openxmlformats.org/officeDocument/2006/relationships/customXml" Target="../ink/ink839.xml"/><Relationship Id="rId59" Type="http://schemas.openxmlformats.org/officeDocument/2006/relationships/customXml" Target="../ink/ink860.xml"/><Relationship Id="rId124" Type="http://schemas.openxmlformats.org/officeDocument/2006/relationships/image" Target="../media/image2774.png"/><Relationship Id="rId527" Type="http://schemas.openxmlformats.org/officeDocument/2006/relationships/image" Target="../media/image2972.png"/><Relationship Id="rId70" Type="http://schemas.openxmlformats.org/officeDocument/2006/relationships/image" Target="../media/image2747.png"/><Relationship Id="rId166" Type="http://schemas.openxmlformats.org/officeDocument/2006/relationships/image" Target="../media/image2794.png"/><Relationship Id="rId331" Type="http://schemas.openxmlformats.org/officeDocument/2006/relationships/customXml" Target="../ink/ink996.xml"/><Relationship Id="rId373" Type="http://schemas.openxmlformats.org/officeDocument/2006/relationships/customXml" Target="../ink/ink1017.xml"/><Relationship Id="rId429" Type="http://schemas.openxmlformats.org/officeDocument/2006/relationships/customXml" Target="../ink/ink1045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947.xml"/><Relationship Id="rId440" Type="http://schemas.openxmlformats.org/officeDocument/2006/relationships/customXml" Target="../ink/ink1051.xml"/><Relationship Id="rId28" Type="http://schemas.openxmlformats.org/officeDocument/2006/relationships/image" Target="../media/image2727.png"/><Relationship Id="rId275" Type="http://schemas.openxmlformats.org/officeDocument/2006/relationships/customXml" Target="../ink/ink968.xml"/><Relationship Id="rId300" Type="http://schemas.openxmlformats.org/officeDocument/2006/relationships/image" Target="../media/image2860.png"/><Relationship Id="rId482" Type="http://schemas.openxmlformats.org/officeDocument/2006/relationships/customXml" Target="../ink/ink1072.xml"/><Relationship Id="rId538" Type="http://schemas.openxmlformats.org/officeDocument/2006/relationships/customXml" Target="../ink/ink1100.xml"/><Relationship Id="rId81" Type="http://schemas.openxmlformats.org/officeDocument/2006/relationships/customXml" Target="../ink/ink871.xml"/><Relationship Id="rId135" Type="http://schemas.openxmlformats.org/officeDocument/2006/relationships/customXml" Target="../ink/ink898.xml"/><Relationship Id="rId177" Type="http://schemas.openxmlformats.org/officeDocument/2006/relationships/image" Target="../media/image2799.png"/><Relationship Id="rId342" Type="http://schemas.openxmlformats.org/officeDocument/2006/relationships/image" Target="../media/image2881.png"/><Relationship Id="rId384" Type="http://schemas.openxmlformats.org/officeDocument/2006/relationships/image" Target="../media/image2901.png"/><Relationship Id="rId202" Type="http://schemas.openxmlformats.org/officeDocument/2006/relationships/customXml" Target="../ink/ink931.xml"/><Relationship Id="rId244" Type="http://schemas.openxmlformats.org/officeDocument/2006/relationships/image" Target="../media/image2832.png"/><Relationship Id="rId39" Type="http://schemas.openxmlformats.org/officeDocument/2006/relationships/customXml" Target="../ink/ink850.xml"/><Relationship Id="rId286" Type="http://schemas.openxmlformats.org/officeDocument/2006/relationships/image" Target="../media/image2853.png"/><Relationship Id="rId451" Type="http://schemas.openxmlformats.org/officeDocument/2006/relationships/image" Target="../media/image2934.png"/><Relationship Id="rId493" Type="http://schemas.openxmlformats.org/officeDocument/2006/relationships/image" Target="../media/image2955.png"/><Relationship Id="rId507" Type="http://schemas.openxmlformats.org/officeDocument/2006/relationships/image" Target="../media/image2962.png"/><Relationship Id="rId549" Type="http://schemas.openxmlformats.org/officeDocument/2006/relationships/image" Target="../media/image2983.png"/><Relationship Id="rId50" Type="http://schemas.openxmlformats.org/officeDocument/2006/relationships/image" Target="../media/image2737.png"/><Relationship Id="rId104" Type="http://schemas.openxmlformats.org/officeDocument/2006/relationships/image" Target="../media/image2764.png"/><Relationship Id="rId146" Type="http://schemas.openxmlformats.org/officeDocument/2006/relationships/image" Target="../media/image2785.png"/><Relationship Id="rId188" Type="http://schemas.openxmlformats.org/officeDocument/2006/relationships/customXml" Target="../ink/ink924.xml"/><Relationship Id="rId311" Type="http://schemas.openxmlformats.org/officeDocument/2006/relationships/customXml" Target="../ink/ink986.xml"/><Relationship Id="rId353" Type="http://schemas.openxmlformats.org/officeDocument/2006/relationships/customXml" Target="../ink/ink1007.xml"/><Relationship Id="rId395" Type="http://schemas.openxmlformats.org/officeDocument/2006/relationships/customXml" Target="../ink/ink1028.xml"/><Relationship Id="rId409" Type="http://schemas.openxmlformats.org/officeDocument/2006/relationships/customXml" Target="../ink/ink1035.xml"/><Relationship Id="rId560" Type="http://schemas.openxmlformats.org/officeDocument/2006/relationships/customXml" Target="../ink/ink1111.xml"/><Relationship Id="rId92" Type="http://schemas.openxmlformats.org/officeDocument/2006/relationships/image" Target="../media/image2758.png"/><Relationship Id="rId213" Type="http://schemas.openxmlformats.org/officeDocument/2006/relationships/customXml" Target="../ink/ink937.xml"/><Relationship Id="rId420" Type="http://schemas.openxmlformats.org/officeDocument/2006/relationships/image" Target="../media/image2919.png"/><Relationship Id="rId255" Type="http://schemas.openxmlformats.org/officeDocument/2006/relationships/customXml" Target="../ink/ink958.xml"/><Relationship Id="rId297" Type="http://schemas.openxmlformats.org/officeDocument/2006/relationships/customXml" Target="../ink/ink979.xml"/><Relationship Id="rId462" Type="http://schemas.openxmlformats.org/officeDocument/2006/relationships/customXml" Target="../ink/ink1062.xml"/><Relationship Id="rId518" Type="http://schemas.openxmlformats.org/officeDocument/2006/relationships/customXml" Target="../ink/ink1090.xml"/><Relationship Id="rId115" Type="http://schemas.openxmlformats.org/officeDocument/2006/relationships/customXml" Target="../ink/ink888.xml"/><Relationship Id="rId157" Type="http://schemas.openxmlformats.org/officeDocument/2006/relationships/customXml" Target="../ink/ink909.xml"/><Relationship Id="rId322" Type="http://schemas.openxmlformats.org/officeDocument/2006/relationships/image" Target="../media/image2871.png"/><Relationship Id="rId364" Type="http://schemas.openxmlformats.org/officeDocument/2006/relationships/image" Target="../media/image2891.png"/><Relationship Id="rId61" Type="http://schemas.openxmlformats.org/officeDocument/2006/relationships/customXml" Target="../ink/ink861.xml"/><Relationship Id="rId199" Type="http://schemas.openxmlformats.org/officeDocument/2006/relationships/image" Target="../media/image2810.png"/><Relationship Id="rId19" Type="http://schemas.openxmlformats.org/officeDocument/2006/relationships/customXml" Target="../ink/ink840.xml"/><Relationship Id="rId224" Type="http://schemas.openxmlformats.org/officeDocument/2006/relationships/image" Target="../media/image2822.png"/><Relationship Id="rId266" Type="http://schemas.openxmlformats.org/officeDocument/2006/relationships/image" Target="../media/image2843.png"/><Relationship Id="rId431" Type="http://schemas.openxmlformats.org/officeDocument/2006/relationships/image" Target="../media/image2924.png"/><Relationship Id="rId473" Type="http://schemas.openxmlformats.org/officeDocument/2006/relationships/image" Target="../media/image2945.png"/><Relationship Id="rId529" Type="http://schemas.openxmlformats.org/officeDocument/2006/relationships/image" Target="../media/image2973.png"/><Relationship Id="rId30" Type="http://schemas.openxmlformats.org/officeDocument/2006/relationships/image" Target="../media/image2728.png"/><Relationship Id="rId126" Type="http://schemas.openxmlformats.org/officeDocument/2006/relationships/image" Target="../media/image2775.png"/><Relationship Id="rId168" Type="http://schemas.openxmlformats.org/officeDocument/2006/relationships/image" Target="../media/image2795.png"/><Relationship Id="rId333" Type="http://schemas.openxmlformats.org/officeDocument/2006/relationships/customXml" Target="../ink/ink997.xml"/><Relationship Id="rId540" Type="http://schemas.openxmlformats.org/officeDocument/2006/relationships/customXml" Target="../ink/ink1101.xml"/><Relationship Id="rId72" Type="http://schemas.openxmlformats.org/officeDocument/2006/relationships/image" Target="../media/image2748.png"/><Relationship Id="rId375" Type="http://schemas.openxmlformats.org/officeDocument/2006/relationships/customXml" Target="../ink/ink1018.xml"/><Relationship Id="rId3" Type="http://schemas.openxmlformats.org/officeDocument/2006/relationships/customXml" Target="../ink/ink832.xml"/><Relationship Id="rId235" Type="http://schemas.openxmlformats.org/officeDocument/2006/relationships/customXml" Target="../ink/ink948.xml"/><Relationship Id="rId277" Type="http://schemas.openxmlformats.org/officeDocument/2006/relationships/customXml" Target="../ink/ink969.xml"/><Relationship Id="rId400" Type="http://schemas.openxmlformats.org/officeDocument/2006/relationships/image" Target="../media/image2909.png"/><Relationship Id="rId442" Type="http://schemas.openxmlformats.org/officeDocument/2006/relationships/customXml" Target="../ink/ink1052.xml"/><Relationship Id="rId484" Type="http://schemas.openxmlformats.org/officeDocument/2006/relationships/customXml" Target="../ink/ink1073.xml"/><Relationship Id="rId137" Type="http://schemas.openxmlformats.org/officeDocument/2006/relationships/customXml" Target="../ink/ink899.xml"/><Relationship Id="rId302" Type="http://schemas.openxmlformats.org/officeDocument/2006/relationships/image" Target="../media/image2861.png"/><Relationship Id="rId344" Type="http://schemas.openxmlformats.org/officeDocument/2006/relationships/image" Target="../media/image2882.png"/><Relationship Id="rId41" Type="http://schemas.openxmlformats.org/officeDocument/2006/relationships/customXml" Target="../ink/ink851.xml"/><Relationship Id="rId83" Type="http://schemas.openxmlformats.org/officeDocument/2006/relationships/customXml" Target="../ink/ink872.xml"/><Relationship Id="rId179" Type="http://schemas.openxmlformats.org/officeDocument/2006/relationships/image" Target="../media/image2800.png"/><Relationship Id="rId386" Type="http://schemas.openxmlformats.org/officeDocument/2006/relationships/image" Target="../media/image2902.png"/><Relationship Id="rId551" Type="http://schemas.openxmlformats.org/officeDocument/2006/relationships/image" Target="../media/image2984.png"/><Relationship Id="rId190" Type="http://schemas.openxmlformats.org/officeDocument/2006/relationships/customXml" Target="../ink/ink925.xml"/><Relationship Id="rId204" Type="http://schemas.openxmlformats.org/officeDocument/2006/relationships/customXml" Target="../ink/ink932.xml"/><Relationship Id="rId246" Type="http://schemas.openxmlformats.org/officeDocument/2006/relationships/image" Target="../media/image2833.png"/><Relationship Id="rId288" Type="http://schemas.openxmlformats.org/officeDocument/2006/relationships/image" Target="../media/image2854.png"/><Relationship Id="rId411" Type="http://schemas.openxmlformats.org/officeDocument/2006/relationships/customXml" Target="../ink/ink1036.xml"/><Relationship Id="rId453" Type="http://schemas.openxmlformats.org/officeDocument/2006/relationships/image" Target="../media/image2935.png"/><Relationship Id="rId509" Type="http://schemas.openxmlformats.org/officeDocument/2006/relationships/image" Target="../media/image2963.png"/><Relationship Id="rId106" Type="http://schemas.openxmlformats.org/officeDocument/2006/relationships/image" Target="../media/image2765.png"/><Relationship Id="rId313" Type="http://schemas.openxmlformats.org/officeDocument/2006/relationships/customXml" Target="../ink/ink987.xml"/><Relationship Id="rId495" Type="http://schemas.openxmlformats.org/officeDocument/2006/relationships/image" Target="../media/image2956.png"/><Relationship Id="rId10" Type="http://schemas.openxmlformats.org/officeDocument/2006/relationships/image" Target="../media/image2718.png"/><Relationship Id="rId52" Type="http://schemas.openxmlformats.org/officeDocument/2006/relationships/image" Target="../media/image2738.png"/><Relationship Id="rId94" Type="http://schemas.openxmlformats.org/officeDocument/2006/relationships/image" Target="../media/image2759.png"/><Relationship Id="rId148" Type="http://schemas.openxmlformats.org/officeDocument/2006/relationships/image" Target="../media/image2786.png"/><Relationship Id="rId355" Type="http://schemas.openxmlformats.org/officeDocument/2006/relationships/customXml" Target="../ink/ink1008.xml"/><Relationship Id="rId397" Type="http://schemas.openxmlformats.org/officeDocument/2006/relationships/customXml" Target="../ink/ink1029.xml"/><Relationship Id="rId520" Type="http://schemas.openxmlformats.org/officeDocument/2006/relationships/customXml" Target="../ink/ink1091.xml"/><Relationship Id="rId215" Type="http://schemas.openxmlformats.org/officeDocument/2006/relationships/customXml" Target="../ink/ink938.xml"/><Relationship Id="rId257" Type="http://schemas.openxmlformats.org/officeDocument/2006/relationships/customXml" Target="../ink/ink959.xml"/><Relationship Id="rId422" Type="http://schemas.openxmlformats.org/officeDocument/2006/relationships/image" Target="../media/image2920.png"/><Relationship Id="rId464" Type="http://schemas.openxmlformats.org/officeDocument/2006/relationships/customXml" Target="../ink/ink1063.xml"/><Relationship Id="rId299" Type="http://schemas.openxmlformats.org/officeDocument/2006/relationships/customXml" Target="../ink/ink980.xml"/><Relationship Id="rId63" Type="http://schemas.openxmlformats.org/officeDocument/2006/relationships/customXml" Target="../ink/ink862.xml"/><Relationship Id="rId159" Type="http://schemas.openxmlformats.org/officeDocument/2006/relationships/customXml" Target="../ink/ink910.xml"/><Relationship Id="rId366" Type="http://schemas.openxmlformats.org/officeDocument/2006/relationships/image" Target="../media/image2892.png"/><Relationship Id="rId226" Type="http://schemas.openxmlformats.org/officeDocument/2006/relationships/image" Target="../media/image2823.png"/><Relationship Id="rId433" Type="http://schemas.openxmlformats.org/officeDocument/2006/relationships/image" Target="../media/image2925.png"/><Relationship Id="rId74" Type="http://schemas.openxmlformats.org/officeDocument/2006/relationships/image" Target="../media/image2749.png"/><Relationship Id="rId377" Type="http://schemas.openxmlformats.org/officeDocument/2006/relationships/customXml" Target="../ink/ink1019.xml"/><Relationship Id="rId500" Type="http://schemas.openxmlformats.org/officeDocument/2006/relationships/customXml" Target="../ink/ink1081.xml"/><Relationship Id="rId5" Type="http://schemas.openxmlformats.org/officeDocument/2006/relationships/customXml" Target="../ink/ink833.xml"/><Relationship Id="rId237" Type="http://schemas.openxmlformats.org/officeDocument/2006/relationships/customXml" Target="../ink/ink949.xml"/><Relationship Id="rId444" Type="http://schemas.openxmlformats.org/officeDocument/2006/relationships/customXml" Target="../ink/ink1053.xml"/><Relationship Id="rId290" Type="http://schemas.openxmlformats.org/officeDocument/2006/relationships/image" Target="../media/image2855.png"/><Relationship Id="rId304" Type="http://schemas.openxmlformats.org/officeDocument/2006/relationships/image" Target="../media/image2862.png"/><Relationship Id="rId388" Type="http://schemas.openxmlformats.org/officeDocument/2006/relationships/image" Target="../media/image2903.png"/><Relationship Id="rId511" Type="http://schemas.openxmlformats.org/officeDocument/2006/relationships/image" Target="../media/image2964.png"/><Relationship Id="rId85" Type="http://schemas.openxmlformats.org/officeDocument/2006/relationships/customXml" Target="../ink/ink873.xml"/><Relationship Id="rId150" Type="http://schemas.openxmlformats.org/officeDocument/2006/relationships/image" Target="../media/image2787.png"/><Relationship Id="rId248" Type="http://schemas.openxmlformats.org/officeDocument/2006/relationships/image" Target="../media/image2834.png"/><Relationship Id="rId455" Type="http://schemas.openxmlformats.org/officeDocument/2006/relationships/image" Target="../media/image2936.png"/><Relationship Id="rId12" Type="http://schemas.openxmlformats.org/officeDocument/2006/relationships/image" Target="../media/image2719.png"/><Relationship Id="rId108" Type="http://schemas.openxmlformats.org/officeDocument/2006/relationships/image" Target="../media/image2766.png"/><Relationship Id="rId315" Type="http://schemas.openxmlformats.org/officeDocument/2006/relationships/customXml" Target="../ink/ink988.xml"/><Relationship Id="rId522" Type="http://schemas.openxmlformats.org/officeDocument/2006/relationships/customXml" Target="../ink/ink1092.xml"/><Relationship Id="rId96" Type="http://schemas.openxmlformats.org/officeDocument/2006/relationships/image" Target="../media/image2760.png"/><Relationship Id="rId161" Type="http://schemas.openxmlformats.org/officeDocument/2006/relationships/customXml" Target="../ink/ink911.xml"/><Relationship Id="rId399" Type="http://schemas.openxmlformats.org/officeDocument/2006/relationships/customXml" Target="../ink/ink1030.xml"/><Relationship Id="rId259" Type="http://schemas.openxmlformats.org/officeDocument/2006/relationships/customXml" Target="../ink/ink960.xml"/><Relationship Id="rId466" Type="http://schemas.openxmlformats.org/officeDocument/2006/relationships/customXml" Target="../ink/ink1064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.png"/><Relationship Id="rId21" Type="http://schemas.openxmlformats.org/officeDocument/2006/relationships/customXml" Target="../ink/ink1121.xml"/><Relationship Id="rId42" Type="http://schemas.openxmlformats.org/officeDocument/2006/relationships/image" Target="../media/image55.png"/><Relationship Id="rId47" Type="http://schemas.openxmlformats.org/officeDocument/2006/relationships/customXml" Target="../ink/ink1134.xml"/><Relationship Id="rId63" Type="http://schemas.openxmlformats.org/officeDocument/2006/relationships/customXml" Target="../ink/ink1142.xml"/><Relationship Id="rId68" Type="http://schemas.openxmlformats.org/officeDocument/2006/relationships/image" Target="../media/image68.png"/><Relationship Id="rId16" Type="http://schemas.openxmlformats.org/officeDocument/2006/relationships/image" Target="../media/image42.png"/><Relationship Id="rId11" Type="http://schemas.openxmlformats.org/officeDocument/2006/relationships/customXml" Target="../ink/ink1116.xml"/><Relationship Id="rId32" Type="http://schemas.openxmlformats.org/officeDocument/2006/relationships/image" Target="../media/image50.png"/><Relationship Id="rId37" Type="http://schemas.openxmlformats.org/officeDocument/2006/relationships/customXml" Target="../ink/ink1129.xml"/><Relationship Id="rId53" Type="http://schemas.openxmlformats.org/officeDocument/2006/relationships/customXml" Target="../ink/ink1137.xml"/><Relationship Id="rId58" Type="http://schemas.openxmlformats.org/officeDocument/2006/relationships/image" Target="../media/image63.png"/><Relationship Id="rId74" Type="http://schemas.openxmlformats.org/officeDocument/2006/relationships/image" Target="../media/image71.png"/><Relationship Id="rId79" Type="http://schemas.openxmlformats.org/officeDocument/2006/relationships/customXml" Target="../ink/ink1150.xml"/><Relationship Id="rId5" Type="http://schemas.openxmlformats.org/officeDocument/2006/relationships/customXml" Target="../ink/ink1113.xml"/><Relationship Id="rId61" Type="http://schemas.openxmlformats.org/officeDocument/2006/relationships/customXml" Target="../ink/ink1141.xml"/><Relationship Id="rId82" Type="http://schemas.openxmlformats.org/officeDocument/2006/relationships/image" Target="../media/image75.png"/><Relationship Id="rId19" Type="http://schemas.openxmlformats.org/officeDocument/2006/relationships/customXml" Target="../ink/ink1120.xml"/><Relationship Id="rId14" Type="http://schemas.openxmlformats.org/officeDocument/2006/relationships/image" Target="../media/image41.png"/><Relationship Id="rId22" Type="http://schemas.openxmlformats.org/officeDocument/2006/relationships/image" Target="../media/image45.png"/><Relationship Id="rId27" Type="http://schemas.openxmlformats.org/officeDocument/2006/relationships/customXml" Target="../ink/ink1124.xml"/><Relationship Id="rId30" Type="http://schemas.openxmlformats.org/officeDocument/2006/relationships/image" Target="../media/image49.png"/><Relationship Id="rId35" Type="http://schemas.openxmlformats.org/officeDocument/2006/relationships/customXml" Target="../ink/ink1128.xml"/><Relationship Id="rId43" Type="http://schemas.openxmlformats.org/officeDocument/2006/relationships/customXml" Target="../ink/ink1132.xml"/><Relationship Id="rId48" Type="http://schemas.openxmlformats.org/officeDocument/2006/relationships/image" Target="../media/image58.png"/><Relationship Id="rId56" Type="http://schemas.openxmlformats.org/officeDocument/2006/relationships/image" Target="../media/image62.png"/><Relationship Id="rId64" Type="http://schemas.openxmlformats.org/officeDocument/2006/relationships/image" Target="../media/image66.png"/><Relationship Id="rId69" Type="http://schemas.openxmlformats.org/officeDocument/2006/relationships/customXml" Target="../ink/ink1145.xml"/><Relationship Id="rId77" Type="http://schemas.openxmlformats.org/officeDocument/2006/relationships/customXml" Target="../ink/ink1149.xml"/><Relationship Id="rId8" Type="http://schemas.openxmlformats.org/officeDocument/2006/relationships/image" Target="../media/image38.png"/><Relationship Id="rId51" Type="http://schemas.openxmlformats.org/officeDocument/2006/relationships/customXml" Target="../ink/ink1136.xml"/><Relationship Id="rId72" Type="http://schemas.openxmlformats.org/officeDocument/2006/relationships/image" Target="../media/image70.png"/><Relationship Id="rId80" Type="http://schemas.openxmlformats.org/officeDocument/2006/relationships/image" Target="../media/image74.png"/><Relationship Id="rId3" Type="http://schemas.openxmlformats.org/officeDocument/2006/relationships/customXml" Target="../ink/ink1112.xml"/><Relationship Id="rId12" Type="http://schemas.openxmlformats.org/officeDocument/2006/relationships/image" Target="../media/image40.png"/><Relationship Id="rId17" Type="http://schemas.openxmlformats.org/officeDocument/2006/relationships/customXml" Target="../ink/ink1119.xml"/><Relationship Id="rId25" Type="http://schemas.openxmlformats.org/officeDocument/2006/relationships/customXml" Target="../ink/ink1123.xml"/><Relationship Id="rId33" Type="http://schemas.openxmlformats.org/officeDocument/2006/relationships/customXml" Target="../ink/ink1127.xml"/><Relationship Id="rId38" Type="http://schemas.openxmlformats.org/officeDocument/2006/relationships/image" Target="../media/image53.png"/><Relationship Id="rId46" Type="http://schemas.openxmlformats.org/officeDocument/2006/relationships/image" Target="../media/image57.png"/><Relationship Id="rId59" Type="http://schemas.openxmlformats.org/officeDocument/2006/relationships/customXml" Target="../ink/ink1140.xml"/><Relationship Id="rId67" Type="http://schemas.openxmlformats.org/officeDocument/2006/relationships/customXml" Target="../ink/ink1144.xml"/><Relationship Id="rId20" Type="http://schemas.openxmlformats.org/officeDocument/2006/relationships/image" Target="../media/image44.png"/><Relationship Id="rId41" Type="http://schemas.openxmlformats.org/officeDocument/2006/relationships/customXml" Target="../ink/ink1131.xml"/><Relationship Id="rId54" Type="http://schemas.openxmlformats.org/officeDocument/2006/relationships/image" Target="../media/image61.png"/><Relationship Id="rId62" Type="http://schemas.openxmlformats.org/officeDocument/2006/relationships/image" Target="../media/image65.png"/><Relationship Id="rId70" Type="http://schemas.openxmlformats.org/officeDocument/2006/relationships/image" Target="../media/image69.png"/><Relationship Id="rId75" Type="http://schemas.openxmlformats.org/officeDocument/2006/relationships/customXml" Target="../ink/ink11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5" Type="http://schemas.openxmlformats.org/officeDocument/2006/relationships/customXml" Target="../ink/ink1118.xml"/><Relationship Id="rId23" Type="http://schemas.openxmlformats.org/officeDocument/2006/relationships/customXml" Target="../ink/ink1122.xml"/><Relationship Id="rId28" Type="http://schemas.openxmlformats.org/officeDocument/2006/relationships/image" Target="../media/image48.png"/><Relationship Id="rId36" Type="http://schemas.openxmlformats.org/officeDocument/2006/relationships/image" Target="../media/image52.png"/><Relationship Id="rId49" Type="http://schemas.openxmlformats.org/officeDocument/2006/relationships/customXml" Target="../ink/ink1135.xml"/><Relationship Id="rId57" Type="http://schemas.openxmlformats.org/officeDocument/2006/relationships/customXml" Target="../ink/ink1139.xml"/><Relationship Id="rId10" Type="http://schemas.openxmlformats.org/officeDocument/2006/relationships/image" Target="../media/image39.png"/><Relationship Id="rId31" Type="http://schemas.openxmlformats.org/officeDocument/2006/relationships/customXml" Target="../ink/ink1126.xml"/><Relationship Id="rId44" Type="http://schemas.openxmlformats.org/officeDocument/2006/relationships/image" Target="../media/image56.png"/><Relationship Id="rId52" Type="http://schemas.openxmlformats.org/officeDocument/2006/relationships/image" Target="../media/image60.png"/><Relationship Id="rId60" Type="http://schemas.openxmlformats.org/officeDocument/2006/relationships/image" Target="../media/image64.png"/><Relationship Id="rId65" Type="http://schemas.openxmlformats.org/officeDocument/2006/relationships/customXml" Target="../ink/ink1143.xml"/><Relationship Id="rId73" Type="http://schemas.openxmlformats.org/officeDocument/2006/relationships/customXml" Target="../ink/ink1147.xml"/><Relationship Id="rId78" Type="http://schemas.openxmlformats.org/officeDocument/2006/relationships/image" Target="../media/image73.png"/><Relationship Id="rId81" Type="http://schemas.openxmlformats.org/officeDocument/2006/relationships/customXml" Target="../ink/ink1151.xml"/><Relationship Id="rId4" Type="http://schemas.openxmlformats.org/officeDocument/2006/relationships/image" Target="../media/image36.png"/><Relationship Id="rId9" Type="http://schemas.openxmlformats.org/officeDocument/2006/relationships/customXml" Target="../ink/ink1115.xml"/><Relationship Id="rId13" Type="http://schemas.openxmlformats.org/officeDocument/2006/relationships/customXml" Target="../ink/ink1117.xml"/><Relationship Id="rId18" Type="http://schemas.openxmlformats.org/officeDocument/2006/relationships/image" Target="../media/image43.png"/><Relationship Id="rId39" Type="http://schemas.openxmlformats.org/officeDocument/2006/relationships/customXml" Target="../ink/ink1130.xml"/><Relationship Id="rId34" Type="http://schemas.openxmlformats.org/officeDocument/2006/relationships/image" Target="../media/image51.png"/><Relationship Id="rId50" Type="http://schemas.openxmlformats.org/officeDocument/2006/relationships/image" Target="../media/image59.png"/><Relationship Id="rId55" Type="http://schemas.openxmlformats.org/officeDocument/2006/relationships/customXml" Target="../ink/ink1138.xml"/><Relationship Id="rId76" Type="http://schemas.openxmlformats.org/officeDocument/2006/relationships/image" Target="../media/image72.png"/><Relationship Id="rId7" Type="http://schemas.openxmlformats.org/officeDocument/2006/relationships/customXml" Target="../ink/ink1114.xml"/><Relationship Id="rId71" Type="http://schemas.openxmlformats.org/officeDocument/2006/relationships/customXml" Target="../ink/ink1146.xml"/><Relationship Id="rId2" Type="http://schemas.openxmlformats.org/officeDocument/2006/relationships/image" Target="../media/image16.emf"/><Relationship Id="rId29" Type="http://schemas.openxmlformats.org/officeDocument/2006/relationships/customXml" Target="../ink/ink1125.xml"/><Relationship Id="rId24" Type="http://schemas.openxmlformats.org/officeDocument/2006/relationships/image" Target="../media/image46.png"/><Relationship Id="rId40" Type="http://schemas.openxmlformats.org/officeDocument/2006/relationships/image" Target="../media/image54.png"/><Relationship Id="rId45" Type="http://schemas.openxmlformats.org/officeDocument/2006/relationships/customXml" Target="../ink/ink1133.xml"/><Relationship Id="rId66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.png"/><Relationship Id="rId671" Type="http://schemas.openxmlformats.org/officeDocument/2006/relationships/image" Target="../media/image408.png"/><Relationship Id="rId21" Type="http://schemas.openxmlformats.org/officeDocument/2006/relationships/customXml" Target="../ink/ink1160.xml"/><Relationship Id="rId324" Type="http://schemas.openxmlformats.org/officeDocument/2006/relationships/customXml" Target="../ink/ink1313.xml"/><Relationship Id="rId531" Type="http://schemas.openxmlformats.org/officeDocument/2006/relationships/image" Target="../media/image338.png"/><Relationship Id="rId629" Type="http://schemas.openxmlformats.org/officeDocument/2006/relationships/image" Target="../media/image387.png"/><Relationship Id="rId170" Type="http://schemas.openxmlformats.org/officeDocument/2006/relationships/image" Target="../media/image158.png"/><Relationship Id="rId268" Type="http://schemas.openxmlformats.org/officeDocument/2006/relationships/customXml" Target="../ink/ink1285.xml"/><Relationship Id="rId475" Type="http://schemas.openxmlformats.org/officeDocument/2006/relationships/image" Target="../media/image310.png"/><Relationship Id="rId682" Type="http://schemas.openxmlformats.org/officeDocument/2006/relationships/customXml" Target="../ink/ink1492.xml"/><Relationship Id="rId32" Type="http://schemas.openxmlformats.org/officeDocument/2006/relationships/image" Target="../media/image90.png"/><Relationship Id="rId128" Type="http://schemas.openxmlformats.org/officeDocument/2006/relationships/customXml" Target="../ink/ink1214.xml"/><Relationship Id="rId335" Type="http://schemas.openxmlformats.org/officeDocument/2006/relationships/image" Target="../media/image240.png"/><Relationship Id="rId542" Type="http://schemas.openxmlformats.org/officeDocument/2006/relationships/customXml" Target="../ink/ink1422.xml"/><Relationship Id="rId181" Type="http://schemas.openxmlformats.org/officeDocument/2006/relationships/customXml" Target="../ink/ink1241.xml"/><Relationship Id="rId402" Type="http://schemas.openxmlformats.org/officeDocument/2006/relationships/customXml" Target="../ink/ink1352.xml"/><Relationship Id="rId279" Type="http://schemas.openxmlformats.org/officeDocument/2006/relationships/image" Target="../media/image212.png"/><Relationship Id="rId486" Type="http://schemas.openxmlformats.org/officeDocument/2006/relationships/customXml" Target="../ink/ink1394.xml"/><Relationship Id="rId693" Type="http://schemas.openxmlformats.org/officeDocument/2006/relationships/image" Target="../media/image419.png"/><Relationship Id="rId707" Type="http://schemas.openxmlformats.org/officeDocument/2006/relationships/image" Target="../media/image426.png"/><Relationship Id="rId43" Type="http://schemas.openxmlformats.org/officeDocument/2006/relationships/customXml" Target="../ink/ink1171.xml"/><Relationship Id="rId139" Type="http://schemas.openxmlformats.org/officeDocument/2006/relationships/image" Target="../media/image143.png"/><Relationship Id="rId346" Type="http://schemas.openxmlformats.org/officeDocument/2006/relationships/customXml" Target="../ink/ink1324.xml"/><Relationship Id="rId553" Type="http://schemas.openxmlformats.org/officeDocument/2006/relationships/image" Target="../media/image349.png"/><Relationship Id="rId192" Type="http://schemas.openxmlformats.org/officeDocument/2006/relationships/customXml" Target="../ink/ink1247.xml"/><Relationship Id="rId206" Type="http://schemas.openxmlformats.org/officeDocument/2006/relationships/customXml" Target="../ink/ink1254.xml"/><Relationship Id="rId413" Type="http://schemas.openxmlformats.org/officeDocument/2006/relationships/image" Target="../media/image279.png"/><Relationship Id="rId497" Type="http://schemas.openxmlformats.org/officeDocument/2006/relationships/image" Target="../media/image321.png"/><Relationship Id="rId620" Type="http://schemas.openxmlformats.org/officeDocument/2006/relationships/customXml" Target="../ink/ink1461.xml"/><Relationship Id="rId718" Type="http://schemas.openxmlformats.org/officeDocument/2006/relationships/customXml" Target="../ink/ink1510.xml"/><Relationship Id="rId357" Type="http://schemas.openxmlformats.org/officeDocument/2006/relationships/image" Target="../media/image251.png"/><Relationship Id="rId54" Type="http://schemas.openxmlformats.org/officeDocument/2006/relationships/image" Target="../media/image101.png"/><Relationship Id="rId217" Type="http://schemas.openxmlformats.org/officeDocument/2006/relationships/image" Target="../media/image181.png"/><Relationship Id="rId564" Type="http://schemas.openxmlformats.org/officeDocument/2006/relationships/customXml" Target="../ink/ink1433.xml"/><Relationship Id="rId424" Type="http://schemas.openxmlformats.org/officeDocument/2006/relationships/customXml" Target="../ink/ink1363.xml"/><Relationship Id="rId631" Type="http://schemas.openxmlformats.org/officeDocument/2006/relationships/image" Target="../media/image388.png"/><Relationship Id="rId729" Type="http://schemas.openxmlformats.org/officeDocument/2006/relationships/image" Target="../media/image437.png"/><Relationship Id="rId270" Type="http://schemas.openxmlformats.org/officeDocument/2006/relationships/customXml" Target="../ink/ink1286.xml"/><Relationship Id="rId65" Type="http://schemas.openxmlformats.org/officeDocument/2006/relationships/customXml" Target="../ink/ink1182.xml"/><Relationship Id="rId130" Type="http://schemas.openxmlformats.org/officeDocument/2006/relationships/customXml" Target="../ink/ink1215.xml"/><Relationship Id="rId368" Type="http://schemas.openxmlformats.org/officeDocument/2006/relationships/customXml" Target="../ink/ink1335.xml"/><Relationship Id="rId575" Type="http://schemas.openxmlformats.org/officeDocument/2006/relationships/image" Target="../media/image360.png"/><Relationship Id="rId228" Type="http://schemas.openxmlformats.org/officeDocument/2006/relationships/customXml" Target="../ink/ink1265.xml"/><Relationship Id="rId435" Type="http://schemas.openxmlformats.org/officeDocument/2006/relationships/image" Target="../media/image290.png"/><Relationship Id="rId642" Type="http://schemas.openxmlformats.org/officeDocument/2006/relationships/customXml" Target="../ink/ink1472.xml"/><Relationship Id="rId281" Type="http://schemas.openxmlformats.org/officeDocument/2006/relationships/image" Target="../media/image213.png"/><Relationship Id="rId502" Type="http://schemas.openxmlformats.org/officeDocument/2006/relationships/customXml" Target="../ink/ink1402.xml"/><Relationship Id="rId76" Type="http://schemas.openxmlformats.org/officeDocument/2006/relationships/image" Target="../media/image112.png"/><Relationship Id="rId141" Type="http://schemas.openxmlformats.org/officeDocument/2006/relationships/image" Target="../media/image144.png"/><Relationship Id="rId379" Type="http://schemas.openxmlformats.org/officeDocument/2006/relationships/image" Target="../media/image262.png"/><Relationship Id="rId586" Type="http://schemas.openxmlformats.org/officeDocument/2006/relationships/customXml" Target="../ink/ink1444.xml"/><Relationship Id="rId7" Type="http://schemas.openxmlformats.org/officeDocument/2006/relationships/customXml" Target="../ink/ink1153.xml"/><Relationship Id="rId239" Type="http://schemas.openxmlformats.org/officeDocument/2006/relationships/image" Target="../media/image192.png"/><Relationship Id="rId446" Type="http://schemas.openxmlformats.org/officeDocument/2006/relationships/customXml" Target="../ink/ink1374.xml"/><Relationship Id="rId653" Type="http://schemas.openxmlformats.org/officeDocument/2006/relationships/image" Target="../media/image399.png"/><Relationship Id="rId292" Type="http://schemas.openxmlformats.org/officeDocument/2006/relationships/customXml" Target="../ink/ink1297.xml"/><Relationship Id="rId306" Type="http://schemas.openxmlformats.org/officeDocument/2006/relationships/customXml" Target="../ink/ink1304.xml"/><Relationship Id="rId87" Type="http://schemas.openxmlformats.org/officeDocument/2006/relationships/customXml" Target="../ink/ink1193.xml"/><Relationship Id="rId513" Type="http://schemas.openxmlformats.org/officeDocument/2006/relationships/image" Target="../media/image329.png"/><Relationship Id="rId597" Type="http://schemas.openxmlformats.org/officeDocument/2006/relationships/image" Target="../media/image371.png"/><Relationship Id="rId720" Type="http://schemas.openxmlformats.org/officeDocument/2006/relationships/customXml" Target="../ink/ink1511.xml"/><Relationship Id="rId152" Type="http://schemas.openxmlformats.org/officeDocument/2006/relationships/customXml" Target="../ink/ink1226.xml"/><Relationship Id="rId457" Type="http://schemas.openxmlformats.org/officeDocument/2006/relationships/image" Target="../media/image301.png"/><Relationship Id="rId664" Type="http://schemas.openxmlformats.org/officeDocument/2006/relationships/customXml" Target="../ink/ink1483.xml"/><Relationship Id="rId14" Type="http://schemas.openxmlformats.org/officeDocument/2006/relationships/image" Target="../media/image81.png"/><Relationship Id="rId317" Type="http://schemas.openxmlformats.org/officeDocument/2006/relationships/image" Target="../media/image231.png"/><Relationship Id="rId524" Type="http://schemas.openxmlformats.org/officeDocument/2006/relationships/customXml" Target="../ink/ink1413.xml"/><Relationship Id="rId731" Type="http://schemas.openxmlformats.org/officeDocument/2006/relationships/image" Target="../media/image438.png"/><Relationship Id="rId98" Type="http://schemas.openxmlformats.org/officeDocument/2006/relationships/image" Target="../media/image123.png"/><Relationship Id="rId163" Type="http://schemas.openxmlformats.org/officeDocument/2006/relationships/customXml" Target="../ink/ink1232.xml"/><Relationship Id="rId370" Type="http://schemas.openxmlformats.org/officeDocument/2006/relationships/customXml" Target="../ink/ink1336.xml"/><Relationship Id="rId230" Type="http://schemas.openxmlformats.org/officeDocument/2006/relationships/customXml" Target="../ink/ink1266.xml"/><Relationship Id="rId468" Type="http://schemas.openxmlformats.org/officeDocument/2006/relationships/customXml" Target="../ink/ink1385.xml"/><Relationship Id="rId675" Type="http://schemas.openxmlformats.org/officeDocument/2006/relationships/image" Target="../media/image410.png"/><Relationship Id="rId25" Type="http://schemas.openxmlformats.org/officeDocument/2006/relationships/customXml" Target="../ink/ink1162.xml"/><Relationship Id="rId328" Type="http://schemas.openxmlformats.org/officeDocument/2006/relationships/customXml" Target="../ink/ink1315.xml"/><Relationship Id="rId535" Type="http://schemas.openxmlformats.org/officeDocument/2006/relationships/image" Target="../media/image340.png"/><Relationship Id="rId174" Type="http://schemas.openxmlformats.org/officeDocument/2006/relationships/image" Target="../media/image160.png"/><Relationship Id="rId381" Type="http://schemas.openxmlformats.org/officeDocument/2006/relationships/image" Target="../media/image263.png"/><Relationship Id="rId602" Type="http://schemas.openxmlformats.org/officeDocument/2006/relationships/customXml" Target="../ink/ink1452.xml"/><Relationship Id="rId241" Type="http://schemas.openxmlformats.org/officeDocument/2006/relationships/image" Target="../media/image193.png"/><Relationship Id="rId479" Type="http://schemas.openxmlformats.org/officeDocument/2006/relationships/image" Target="../media/image312.png"/><Relationship Id="rId686" Type="http://schemas.openxmlformats.org/officeDocument/2006/relationships/customXml" Target="../ink/ink1494.xml"/><Relationship Id="rId36" Type="http://schemas.openxmlformats.org/officeDocument/2006/relationships/image" Target="../media/image92.png"/><Relationship Id="rId339" Type="http://schemas.openxmlformats.org/officeDocument/2006/relationships/image" Target="../media/image242.png"/><Relationship Id="rId546" Type="http://schemas.openxmlformats.org/officeDocument/2006/relationships/customXml" Target="../ink/ink1424.xml"/><Relationship Id="rId101" Type="http://schemas.openxmlformats.org/officeDocument/2006/relationships/customXml" Target="../ink/ink1200.xml"/><Relationship Id="rId185" Type="http://schemas.openxmlformats.org/officeDocument/2006/relationships/customXml" Target="../ink/ink1243.xml"/><Relationship Id="rId406" Type="http://schemas.openxmlformats.org/officeDocument/2006/relationships/customXml" Target="../ink/ink1354.xml"/><Relationship Id="rId392" Type="http://schemas.openxmlformats.org/officeDocument/2006/relationships/customXml" Target="../ink/ink1347.xml"/><Relationship Id="rId613" Type="http://schemas.openxmlformats.org/officeDocument/2006/relationships/image" Target="../media/image379.png"/><Relationship Id="rId697" Type="http://schemas.openxmlformats.org/officeDocument/2006/relationships/image" Target="../media/image421.png"/><Relationship Id="rId252" Type="http://schemas.openxmlformats.org/officeDocument/2006/relationships/customXml" Target="../ink/ink1277.xml"/><Relationship Id="rId47" Type="http://schemas.openxmlformats.org/officeDocument/2006/relationships/customXml" Target="../ink/ink1173.xml"/><Relationship Id="rId112" Type="http://schemas.openxmlformats.org/officeDocument/2006/relationships/customXml" Target="../ink/ink1206.xml"/><Relationship Id="rId557" Type="http://schemas.openxmlformats.org/officeDocument/2006/relationships/image" Target="../media/image351.png"/><Relationship Id="rId196" Type="http://schemas.openxmlformats.org/officeDocument/2006/relationships/customXml" Target="../ink/ink1249.xml"/><Relationship Id="rId417" Type="http://schemas.openxmlformats.org/officeDocument/2006/relationships/image" Target="../media/image281.png"/><Relationship Id="rId624" Type="http://schemas.openxmlformats.org/officeDocument/2006/relationships/customXml" Target="../ink/ink1463.xml"/><Relationship Id="rId263" Type="http://schemas.openxmlformats.org/officeDocument/2006/relationships/image" Target="../media/image204.png"/><Relationship Id="rId470" Type="http://schemas.openxmlformats.org/officeDocument/2006/relationships/customXml" Target="../ink/ink1386.xml"/><Relationship Id="rId58" Type="http://schemas.openxmlformats.org/officeDocument/2006/relationships/image" Target="../media/image103.png"/><Relationship Id="rId123" Type="http://schemas.openxmlformats.org/officeDocument/2006/relationships/image" Target="../media/image135.png"/><Relationship Id="rId330" Type="http://schemas.openxmlformats.org/officeDocument/2006/relationships/customXml" Target="../ink/ink1316.xml"/><Relationship Id="rId568" Type="http://schemas.openxmlformats.org/officeDocument/2006/relationships/customXml" Target="../ink/ink1435.xml"/><Relationship Id="rId428" Type="http://schemas.openxmlformats.org/officeDocument/2006/relationships/customXml" Target="../ink/ink1365.xml"/><Relationship Id="rId635" Type="http://schemas.openxmlformats.org/officeDocument/2006/relationships/image" Target="../media/image390.png"/><Relationship Id="rId274" Type="http://schemas.openxmlformats.org/officeDocument/2006/relationships/customXml" Target="../ink/ink1288.xml"/><Relationship Id="rId481" Type="http://schemas.openxmlformats.org/officeDocument/2006/relationships/image" Target="../media/image313.png"/><Relationship Id="rId702" Type="http://schemas.openxmlformats.org/officeDocument/2006/relationships/customXml" Target="../ink/ink1502.xml"/><Relationship Id="rId69" Type="http://schemas.openxmlformats.org/officeDocument/2006/relationships/customXml" Target="../ink/ink1184.xml"/><Relationship Id="rId134" Type="http://schemas.openxmlformats.org/officeDocument/2006/relationships/customXml" Target="../ink/ink1217.xml"/><Relationship Id="rId579" Type="http://schemas.openxmlformats.org/officeDocument/2006/relationships/image" Target="../media/image362.png"/><Relationship Id="rId341" Type="http://schemas.openxmlformats.org/officeDocument/2006/relationships/image" Target="../media/image243.png"/><Relationship Id="rId439" Type="http://schemas.openxmlformats.org/officeDocument/2006/relationships/image" Target="../media/image292.png"/><Relationship Id="rId646" Type="http://schemas.openxmlformats.org/officeDocument/2006/relationships/customXml" Target="../ink/ink1474.xml"/><Relationship Id="rId201" Type="http://schemas.openxmlformats.org/officeDocument/2006/relationships/image" Target="../media/image173.png"/><Relationship Id="rId285" Type="http://schemas.openxmlformats.org/officeDocument/2006/relationships/image" Target="../media/image215.png"/><Relationship Id="rId506" Type="http://schemas.openxmlformats.org/officeDocument/2006/relationships/customXml" Target="../ink/ink1404.xml"/><Relationship Id="rId492" Type="http://schemas.openxmlformats.org/officeDocument/2006/relationships/customXml" Target="../ink/ink1397.xml"/><Relationship Id="rId713" Type="http://schemas.openxmlformats.org/officeDocument/2006/relationships/image" Target="../media/image429.png"/><Relationship Id="rId145" Type="http://schemas.openxmlformats.org/officeDocument/2006/relationships/image" Target="../media/image146.png"/><Relationship Id="rId352" Type="http://schemas.openxmlformats.org/officeDocument/2006/relationships/customXml" Target="../ink/ink1327.xml"/><Relationship Id="rId212" Type="http://schemas.openxmlformats.org/officeDocument/2006/relationships/customXml" Target="../ink/ink1257.xml"/><Relationship Id="rId657" Type="http://schemas.openxmlformats.org/officeDocument/2006/relationships/image" Target="../media/image401.png"/><Relationship Id="rId296" Type="http://schemas.openxmlformats.org/officeDocument/2006/relationships/customXml" Target="../ink/ink1299.xml"/><Relationship Id="rId517" Type="http://schemas.openxmlformats.org/officeDocument/2006/relationships/image" Target="../media/image331.png"/><Relationship Id="rId724" Type="http://schemas.openxmlformats.org/officeDocument/2006/relationships/customXml" Target="../ink/ink1513.xml"/><Relationship Id="rId60" Type="http://schemas.openxmlformats.org/officeDocument/2006/relationships/image" Target="../media/image104.png"/><Relationship Id="rId156" Type="http://schemas.openxmlformats.org/officeDocument/2006/relationships/image" Target="../media/image151.png"/><Relationship Id="rId363" Type="http://schemas.openxmlformats.org/officeDocument/2006/relationships/image" Target="../media/image254.png"/><Relationship Id="rId570" Type="http://schemas.openxmlformats.org/officeDocument/2006/relationships/customXml" Target="../ink/ink1436.xml"/><Relationship Id="rId223" Type="http://schemas.openxmlformats.org/officeDocument/2006/relationships/image" Target="../media/image184.png"/><Relationship Id="rId430" Type="http://schemas.openxmlformats.org/officeDocument/2006/relationships/customXml" Target="../ink/ink1366.xml"/><Relationship Id="rId668" Type="http://schemas.openxmlformats.org/officeDocument/2006/relationships/customXml" Target="../ink/ink1485.xml"/><Relationship Id="rId18" Type="http://schemas.openxmlformats.org/officeDocument/2006/relationships/image" Target="../media/image83.png"/><Relationship Id="rId528" Type="http://schemas.openxmlformats.org/officeDocument/2006/relationships/customXml" Target="../ink/ink1415.xml"/><Relationship Id="rId167" Type="http://schemas.openxmlformats.org/officeDocument/2006/relationships/customXml" Target="../ink/ink1234.xml"/><Relationship Id="rId374" Type="http://schemas.openxmlformats.org/officeDocument/2006/relationships/customXml" Target="../ink/ink1338.xml"/><Relationship Id="rId581" Type="http://schemas.openxmlformats.org/officeDocument/2006/relationships/image" Target="../media/image363.png"/><Relationship Id="rId71" Type="http://schemas.openxmlformats.org/officeDocument/2006/relationships/customXml" Target="../ink/ink1185.xml"/><Relationship Id="rId234" Type="http://schemas.openxmlformats.org/officeDocument/2006/relationships/customXml" Target="../ink/ink1268.xml"/><Relationship Id="rId679" Type="http://schemas.openxmlformats.org/officeDocument/2006/relationships/image" Target="../media/image412.png"/><Relationship Id="rId2" Type="http://schemas.openxmlformats.org/officeDocument/2006/relationships/image" Target="../media/image17.emf"/><Relationship Id="rId29" Type="http://schemas.openxmlformats.org/officeDocument/2006/relationships/customXml" Target="../ink/ink1164.xml"/><Relationship Id="rId441" Type="http://schemas.openxmlformats.org/officeDocument/2006/relationships/image" Target="../media/image293.png"/><Relationship Id="rId539" Type="http://schemas.openxmlformats.org/officeDocument/2006/relationships/image" Target="../media/image342.png"/><Relationship Id="rId178" Type="http://schemas.openxmlformats.org/officeDocument/2006/relationships/image" Target="../media/image162.png"/><Relationship Id="rId301" Type="http://schemas.openxmlformats.org/officeDocument/2006/relationships/image" Target="../media/image223.png"/><Relationship Id="rId82" Type="http://schemas.openxmlformats.org/officeDocument/2006/relationships/image" Target="../media/image115.png"/><Relationship Id="rId385" Type="http://schemas.openxmlformats.org/officeDocument/2006/relationships/image" Target="../media/image265.png"/><Relationship Id="rId592" Type="http://schemas.openxmlformats.org/officeDocument/2006/relationships/customXml" Target="../ink/ink1447.xml"/><Relationship Id="rId606" Type="http://schemas.openxmlformats.org/officeDocument/2006/relationships/customXml" Target="../ink/ink1454.xml"/><Relationship Id="rId245" Type="http://schemas.openxmlformats.org/officeDocument/2006/relationships/image" Target="../media/image195.png"/><Relationship Id="rId452" Type="http://schemas.openxmlformats.org/officeDocument/2006/relationships/customXml" Target="../ink/ink1377.xml"/><Relationship Id="rId105" Type="http://schemas.openxmlformats.org/officeDocument/2006/relationships/customXml" Target="../ink/ink1202.xml"/><Relationship Id="rId312" Type="http://schemas.openxmlformats.org/officeDocument/2006/relationships/customXml" Target="../ink/ink1307.xml"/><Relationship Id="rId51" Type="http://schemas.openxmlformats.org/officeDocument/2006/relationships/customXml" Target="../ink/ink1175.xml"/><Relationship Id="rId93" Type="http://schemas.openxmlformats.org/officeDocument/2006/relationships/customXml" Target="../ink/ink1196.xml"/><Relationship Id="rId189" Type="http://schemas.openxmlformats.org/officeDocument/2006/relationships/image" Target="../media/image167.png"/><Relationship Id="rId396" Type="http://schemas.openxmlformats.org/officeDocument/2006/relationships/customXml" Target="../ink/ink1349.xml"/><Relationship Id="rId561" Type="http://schemas.openxmlformats.org/officeDocument/2006/relationships/image" Target="../media/image353.png"/><Relationship Id="rId617" Type="http://schemas.openxmlformats.org/officeDocument/2006/relationships/image" Target="../media/image381.png"/><Relationship Id="rId659" Type="http://schemas.openxmlformats.org/officeDocument/2006/relationships/image" Target="../media/image402.png"/><Relationship Id="rId214" Type="http://schemas.openxmlformats.org/officeDocument/2006/relationships/customXml" Target="../ink/ink1258.xml"/><Relationship Id="rId256" Type="http://schemas.openxmlformats.org/officeDocument/2006/relationships/customXml" Target="../ink/ink1279.xml"/><Relationship Id="rId298" Type="http://schemas.openxmlformats.org/officeDocument/2006/relationships/customXml" Target="../ink/ink1300.xml"/><Relationship Id="rId421" Type="http://schemas.openxmlformats.org/officeDocument/2006/relationships/image" Target="../media/image283.png"/><Relationship Id="rId463" Type="http://schemas.openxmlformats.org/officeDocument/2006/relationships/image" Target="../media/image304.png"/><Relationship Id="rId519" Type="http://schemas.openxmlformats.org/officeDocument/2006/relationships/image" Target="../media/image332.png"/><Relationship Id="rId670" Type="http://schemas.openxmlformats.org/officeDocument/2006/relationships/customXml" Target="../ink/ink1486.xml"/><Relationship Id="rId116" Type="http://schemas.openxmlformats.org/officeDocument/2006/relationships/customXml" Target="../ink/ink1208.xml"/><Relationship Id="rId158" Type="http://schemas.openxmlformats.org/officeDocument/2006/relationships/image" Target="../media/image152.png"/><Relationship Id="rId323" Type="http://schemas.openxmlformats.org/officeDocument/2006/relationships/image" Target="../media/image234.png"/><Relationship Id="rId530" Type="http://schemas.openxmlformats.org/officeDocument/2006/relationships/customXml" Target="../ink/ink1416.xml"/><Relationship Id="rId726" Type="http://schemas.openxmlformats.org/officeDocument/2006/relationships/customXml" Target="../ink/ink1514.xml"/><Relationship Id="rId20" Type="http://schemas.openxmlformats.org/officeDocument/2006/relationships/image" Target="../media/image84.png"/><Relationship Id="rId62" Type="http://schemas.openxmlformats.org/officeDocument/2006/relationships/image" Target="../media/image105.png"/><Relationship Id="rId365" Type="http://schemas.openxmlformats.org/officeDocument/2006/relationships/image" Target="../media/image255.png"/><Relationship Id="rId572" Type="http://schemas.openxmlformats.org/officeDocument/2006/relationships/customXml" Target="../ink/ink1437.xml"/><Relationship Id="rId628" Type="http://schemas.openxmlformats.org/officeDocument/2006/relationships/customXml" Target="../ink/ink1465.xml"/><Relationship Id="rId225" Type="http://schemas.openxmlformats.org/officeDocument/2006/relationships/image" Target="../media/image185.png"/><Relationship Id="rId267" Type="http://schemas.openxmlformats.org/officeDocument/2006/relationships/image" Target="../media/image206.png"/><Relationship Id="rId432" Type="http://schemas.openxmlformats.org/officeDocument/2006/relationships/customXml" Target="../ink/ink1367.xml"/><Relationship Id="rId474" Type="http://schemas.openxmlformats.org/officeDocument/2006/relationships/customXml" Target="../ink/ink1388.xml"/><Relationship Id="rId127" Type="http://schemas.openxmlformats.org/officeDocument/2006/relationships/image" Target="../media/image137.png"/><Relationship Id="rId681" Type="http://schemas.openxmlformats.org/officeDocument/2006/relationships/image" Target="../media/image413.png"/><Relationship Id="rId31" Type="http://schemas.openxmlformats.org/officeDocument/2006/relationships/customXml" Target="../ink/ink1165.xml"/><Relationship Id="rId73" Type="http://schemas.openxmlformats.org/officeDocument/2006/relationships/customXml" Target="../ink/ink1186.xml"/><Relationship Id="rId169" Type="http://schemas.openxmlformats.org/officeDocument/2006/relationships/customXml" Target="../ink/ink1235.xml"/><Relationship Id="rId334" Type="http://schemas.openxmlformats.org/officeDocument/2006/relationships/customXml" Target="../ink/ink1318.xml"/><Relationship Id="rId376" Type="http://schemas.openxmlformats.org/officeDocument/2006/relationships/customXml" Target="../ink/ink1339.xml"/><Relationship Id="rId541" Type="http://schemas.openxmlformats.org/officeDocument/2006/relationships/image" Target="../media/image343.png"/><Relationship Id="rId583" Type="http://schemas.openxmlformats.org/officeDocument/2006/relationships/image" Target="../media/image364.png"/><Relationship Id="rId639" Type="http://schemas.openxmlformats.org/officeDocument/2006/relationships/image" Target="../media/image392.png"/><Relationship Id="rId4" Type="http://schemas.openxmlformats.org/officeDocument/2006/relationships/image" Target="../media/image12.png"/><Relationship Id="rId180" Type="http://schemas.openxmlformats.org/officeDocument/2006/relationships/image" Target="../media/image163.png"/><Relationship Id="rId236" Type="http://schemas.openxmlformats.org/officeDocument/2006/relationships/customXml" Target="../ink/ink1269.xml"/><Relationship Id="rId278" Type="http://schemas.openxmlformats.org/officeDocument/2006/relationships/customXml" Target="../ink/ink1290.xml"/><Relationship Id="rId401" Type="http://schemas.openxmlformats.org/officeDocument/2006/relationships/image" Target="../media/image273.png"/><Relationship Id="rId443" Type="http://schemas.openxmlformats.org/officeDocument/2006/relationships/image" Target="../media/image294.png"/><Relationship Id="rId650" Type="http://schemas.openxmlformats.org/officeDocument/2006/relationships/customXml" Target="../ink/ink1476.xml"/><Relationship Id="rId303" Type="http://schemas.openxmlformats.org/officeDocument/2006/relationships/image" Target="../media/image224.png"/><Relationship Id="rId485" Type="http://schemas.openxmlformats.org/officeDocument/2006/relationships/image" Target="../media/image315.png"/><Relationship Id="rId692" Type="http://schemas.openxmlformats.org/officeDocument/2006/relationships/customXml" Target="../ink/ink1497.xml"/><Relationship Id="rId706" Type="http://schemas.openxmlformats.org/officeDocument/2006/relationships/customXml" Target="../ink/ink1504.xml"/><Relationship Id="rId42" Type="http://schemas.openxmlformats.org/officeDocument/2006/relationships/image" Target="../media/image95.png"/><Relationship Id="rId84" Type="http://schemas.openxmlformats.org/officeDocument/2006/relationships/image" Target="../media/image116.png"/><Relationship Id="rId138" Type="http://schemas.openxmlformats.org/officeDocument/2006/relationships/customXml" Target="../ink/ink1219.xml"/><Relationship Id="rId345" Type="http://schemas.openxmlformats.org/officeDocument/2006/relationships/image" Target="../media/image245.png"/><Relationship Id="rId387" Type="http://schemas.openxmlformats.org/officeDocument/2006/relationships/image" Target="../media/image266.png"/><Relationship Id="rId510" Type="http://schemas.openxmlformats.org/officeDocument/2006/relationships/customXml" Target="../ink/ink1406.xml"/><Relationship Id="rId552" Type="http://schemas.openxmlformats.org/officeDocument/2006/relationships/customXml" Target="../ink/ink1427.xml"/><Relationship Id="rId594" Type="http://schemas.openxmlformats.org/officeDocument/2006/relationships/customXml" Target="../ink/ink1448.xml"/><Relationship Id="rId608" Type="http://schemas.openxmlformats.org/officeDocument/2006/relationships/customXml" Target="../ink/ink1455.xml"/><Relationship Id="rId191" Type="http://schemas.openxmlformats.org/officeDocument/2006/relationships/image" Target="../media/image168.png"/><Relationship Id="rId205" Type="http://schemas.openxmlformats.org/officeDocument/2006/relationships/image" Target="../media/image175.png"/><Relationship Id="rId247" Type="http://schemas.openxmlformats.org/officeDocument/2006/relationships/image" Target="../media/image196.png"/><Relationship Id="rId412" Type="http://schemas.openxmlformats.org/officeDocument/2006/relationships/customXml" Target="../ink/ink1357.xml"/><Relationship Id="rId107" Type="http://schemas.openxmlformats.org/officeDocument/2006/relationships/customXml" Target="../ink/ink1203.xml"/><Relationship Id="rId289" Type="http://schemas.openxmlformats.org/officeDocument/2006/relationships/image" Target="../media/image217.png"/><Relationship Id="rId454" Type="http://schemas.openxmlformats.org/officeDocument/2006/relationships/customXml" Target="../ink/ink1378.xml"/><Relationship Id="rId496" Type="http://schemas.openxmlformats.org/officeDocument/2006/relationships/customXml" Target="../ink/ink1399.xml"/><Relationship Id="rId661" Type="http://schemas.openxmlformats.org/officeDocument/2006/relationships/image" Target="../media/image403.png"/><Relationship Id="rId717" Type="http://schemas.openxmlformats.org/officeDocument/2006/relationships/image" Target="../media/image431.png"/><Relationship Id="rId11" Type="http://schemas.openxmlformats.org/officeDocument/2006/relationships/customXml" Target="../ink/ink1155.xml"/><Relationship Id="rId53" Type="http://schemas.openxmlformats.org/officeDocument/2006/relationships/customXml" Target="../ink/ink1176.xml"/><Relationship Id="rId149" Type="http://schemas.openxmlformats.org/officeDocument/2006/relationships/image" Target="../media/image148.png"/><Relationship Id="rId314" Type="http://schemas.openxmlformats.org/officeDocument/2006/relationships/customXml" Target="../ink/ink1308.xml"/><Relationship Id="rId356" Type="http://schemas.openxmlformats.org/officeDocument/2006/relationships/customXml" Target="../ink/ink1329.xml"/><Relationship Id="rId398" Type="http://schemas.openxmlformats.org/officeDocument/2006/relationships/customXml" Target="../ink/ink1350.xml"/><Relationship Id="rId521" Type="http://schemas.openxmlformats.org/officeDocument/2006/relationships/image" Target="../media/image333.png"/><Relationship Id="rId563" Type="http://schemas.openxmlformats.org/officeDocument/2006/relationships/image" Target="../media/image354.png"/><Relationship Id="rId619" Type="http://schemas.openxmlformats.org/officeDocument/2006/relationships/image" Target="../media/image382.png"/><Relationship Id="rId95" Type="http://schemas.openxmlformats.org/officeDocument/2006/relationships/customXml" Target="../ink/ink1197.xml"/><Relationship Id="rId160" Type="http://schemas.openxmlformats.org/officeDocument/2006/relationships/image" Target="../media/image153.png"/><Relationship Id="rId216" Type="http://schemas.openxmlformats.org/officeDocument/2006/relationships/customXml" Target="../ink/ink1259.xml"/><Relationship Id="rId423" Type="http://schemas.openxmlformats.org/officeDocument/2006/relationships/image" Target="../media/image284.png"/><Relationship Id="rId258" Type="http://schemas.openxmlformats.org/officeDocument/2006/relationships/customXml" Target="../ink/ink1280.xml"/><Relationship Id="rId465" Type="http://schemas.openxmlformats.org/officeDocument/2006/relationships/image" Target="../media/image305.png"/><Relationship Id="rId630" Type="http://schemas.openxmlformats.org/officeDocument/2006/relationships/customXml" Target="../ink/ink1466.xml"/><Relationship Id="rId672" Type="http://schemas.openxmlformats.org/officeDocument/2006/relationships/customXml" Target="../ink/ink1487.xml"/><Relationship Id="rId728" Type="http://schemas.openxmlformats.org/officeDocument/2006/relationships/customXml" Target="../ink/ink1515.xml"/><Relationship Id="rId22" Type="http://schemas.openxmlformats.org/officeDocument/2006/relationships/image" Target="../media/image85.png"/><Relationship Id="rId64" Type="http://schemas.openxmlformats.org/officeDocument/2006/relationships/image" Target="../media/image106.png"/><Relationship Id="rId118" Type="http://schemas.openxmlformats.org/officeDocument/2006/relationships/customXml" Target="../ink/ink1209.xml"/><Relationship Id="rId325" Type="http://schemas.openxmlformats.org/officeDocument/2006/relationships/image" Target="../media/image235.png"/><Relationship Id="rId367" Type="http://schemas.openxmlformats.org/officeDocument/2006/relationships/image" Target="../media/image256.png"/><Relationship Id="rId532" Type="http://schemas.openxmlformats.org/officeDocument/2006/relationships/customXml" Target="../ink/ink1417.xml"/><Relationship Id="rId574" Type="http://schemas.openxmlformats.org/officeDocument/2006/relationships/customXml" Target="../ink/ink1438.xml"/><Relationship Id="rId171" Type="http://schemas.openxmlformats.org/officeDocument/2006/relationships/customXml" Target="../ink/ink1236.xml"/><Relationship Id="rId227" Type="http://schemas.openxmlformats.org/officeDocument/2006/relationships/image" Target="../media/image186.png"/><Relationship Id="rId269" Type="http://schemas.openxmlformats.org/officeDocument/2006/relationships/image" Target="../media/image207.png"/><Relationship Id="rId434" Type="http://schemas.openxmlformats.org/officeDocument/2006/relationships/customXml" Target="../ink/ink1368.xml"/><Relationship Id="rId476" Type="http://schemas.openxmlformats.org/officeDocument/2006/relationships/customXml" Target="../ink/ink1389.xml"/><Relationship Id="rId641" Type="http://schemas.openxmlformats.org/officeDocument/2006/relationships/image" Target="../media/image393.png"/><Relationship Id="rId683" Type="http://schemas.openxmlformats.org/officeDocument/2006/relationships/image" Target="../media/image414.png"/><Relationship Id="rId33" Type="http://schemas.openxmlformats.org/officeDocument/2006/relationships/customXml" Target="../ink/ink1166.xml"/><Relationship Id="rId129" Type="http://schemas.openxmlformats.org/officeDocument/2006/relationships/image" Target="../media/image138.png"/><Relationship Id="rId280" Type="http://schemas.openxmlformats.org/officeDocument/2006/relationships/customXml" Target="../ink/ink1291.xml"/><Relationship Id="rId336" Type="http://schemas.openxmlformats.org/officeDocument/2006/relationships/customXml" Target="../ink/ink1319.xml"/><Relationship Id="rId501" Type="http://schemas.openxmlformats.org/officeDocument/2006/relationships/image" Target="../media/image323.png"/><Relationship Id="rId543" Type="http://schemas.openxmlformats.org/officeDocument/2006/relationships/image" Target="../media/image344.png"/><Relationship Id="rId75" Type="http://schemas.openxmlformats.org/officeDocument/2006/relationships/customXml" Target="../ink/ink1187.xml"/><Relationship Id="rId140" Type="http://schemas.openxmlformats.org/officeDocument/2006/relationships/customXml" Target="../ink/ink1220.xml"/><Relationship Id="rId182" Type="http://schemas.openxmlformats.org/officeDocument/2006/relationships/image" Target="../media/image164.png"/><Relationship Id="rId378" Type="http://schemas.openxmlformats.org/officeDocument/2006/relationships/customXml" Target="../ink/ink1340.xml"/><Relationship Id="rId403" Type="http://schemas.openxmlformats.org/officeDocument/2006/relationships/image" Target="../media/image274.png"/><Relationship Id="rId585" Type="http://schemas.openxmlformats.org/officeDocument/2006/relationships/image" Target="../media/image365.png"/><Relationship Id="rId6" Type="http://schemas.openxmlformats.org/officeDocument/2006/relationships/image" Target="../media/image77.png"/><Relationship Id="rId238" Type="http://schemas.openxmlformats.org/officeDocument/2006/relationships/customXml" Target="../ink/ink1270.xml"/><Relationship Id="rId445" Type="http://schemas.openxmlformats.org/officeDocument/2006/relationships/image" Target="../media/image295.png"/><Relationship Id="rId487" Type="http://schemas.openxmlformats.org/officeDocument/2006/relationships/image" Target="../media/image316.png"/><Relationship Id="rId610" Type="http://schemas.openxmlformats.org/officeDocument/2006/relationships/customXml" Target="../ink/ink1456.xml"/><Relationship Id="rId652" Type="http://schemas.openxmlformats.org/officeDocument/2006/relationships/customXml" Target="../ink/ink1477.xml"/><Relationship Id="rId694" Type="http://schemas.openxmlformats.org/officeDocument/2006/relationships/customXml" Target="../ink/ink1498.xml"/><Relationship Id="rId708" Type="http://schemas.openxmlformats.org/officeDocument/2006/relationships/customXml" Target="../ink/ink1505.xml"/><Relationship Id="rId291" Type="http://schemas.openxmlformats.org/officeDocument/2006/relationships/image" Target="../media/image218.png"/><Relationship Id="rId305" Type="http://schemas.openxmlformats.org/officeDocument/2006/relationships/image" Target="../media/image225.png"/><Relationship Id="rId347" Type="http://schemas.openxmlformats.org/officeDocument/2006/relationships/image" Target="../media/image246.png"/><Relationship Id="rId512" Type="http://schemas.openxmlformats.org/officeDocument/2006/relationships/customXml" Target="../ink/ink1407.xml"/><Relationship Id="rId44" Type="http://schemas.openxmlformats.org/officeDocument/2006/relationships/image" Target="../media/image96.png"/><Relationship Id="rId86" Type="http://schemas.openxmlformats.org/officeDocument/2006/relationships/image" Target="../media/image117.png"/><Relationship Id="rId151" Type="http://schemas.openxmlformats.org/officeDocument/2006/relationships/image" Target="../media/image149.png"/><Relationship Id="rId389" Type="http://schemas.openxmlformats.org/officeDocument/2006/relationships/image" Target="../media/image267.png"/><Relationship Id="rId554" Type="http://schemas.openxmlformats.org/officeDocument/2006/relationships/customXml" Target="../ink/ink1428.xml"/><Relationship Id="rId596" Type="http://schemas.openxmlformats.org/officeDocument/2006/relationships/customXml" Target="../ink/ink1449.xml"/><Relationship Id="rId193" Type="http://schemas.openxmlformats.org/officeDocument/2006/relationships/image" Target="../media/image169.png"/><Relationship Id="rId207" Type="http://schemas.openxmlformats.org/officeDocument/2006/relationships/image" Target="../media/image176.png"/><Relationship Id="rId249" Type="http://schemas.openxmlformats.org/officeDocument/2006/relationships/image" Target="../media/image197.png"/><Relationship Id="rId414" Type="http://schemas.openxmlformats.org/officeDocument/2006/relationships/customXml" Target="../ink/ink1358.xml"/><Relationship Id="rId456" Type="http://schemas.openxmlformats.org/officeDocument/2006/relationships/customXml" Target="../ink/ink1379.xml"/><Relationship Id="rId498" Type="http://schemas.openxmlformats.org/officeDocument/2006/relationships/customXml" Target="../ink/ink1400.xml"/><Relationship Id="rId621" Type="http://schemas.openxmlformats.org/officeDocument/2006/relationships/image" Target="../media/image383.png"/><Relationship Id="rId663" Type="http://schemas.openxmlformats.org/officeDocument/2006/relationships/image" Target="../media/image404.png"/><Relationship Id="rId13" Type="http://schemas.openxmlformats.org/officeDocument/2006/relationships/customXml" Target="../ink/ink1156.xml"/><Relationship Id="rId109" Type="http://schemas.openxmlformats.org/officeDocument/2006/relationships/customXml" Target="../ink/ink1204.xml"/><Relationship Id="rId260" Type="http://schemas.openxmlformats.org/officeDocument/2006/relationships/customXml" Target="../ink/ink1281.xml"/><Relationship Id="rId316" Type="http://schemas.openxmlformats.org/officeDocument/2006/relationships/customXml" Target="../ink/ink1309.xml"/><Relationship Id="rId523" Type="http://schemas.openxmlformats.org/officeDocument/2006/relationships/image" Target="../media/image334.png"/><Relationship Id="rId719" Type="http://schemas.openxmlformats.org/officeDocument/2006/relationships/image" Target="../media/image432.png"/><Relationship Id="rId55" Type="http://schemas.openxmlformats.org/officeDocument/2006/relationships/customXml" Target="../ink/ink1177.xml"/><Relationship Id="rId97" Type="http://schemas.openxmlformats.org/officeDocument/2006/relationships/customXml" Target="../ink/ink1198.xml"/><Relationship Id="rId120" Type="http://schemas.openxmlformats.org/officeDocument/2006/relationships/customXml" Target="../ink/ink1210.xml"/><Relationship Id="rId358" Type="http://schemas.openxmlformats.org/officeDocument/2006/relationships/customXml" Target="../ink/ink1330.xml"/><Relationship Id="rId565" Type="http://schemas.openxmlformats.org/officeDocument/2006/relationships/image" Target="../media/image355.png"/><Relationship Id="rId730" Type="http://schemas.openxmlformats.org/officeDocument/2006/relationships/customXml" Target="../ink/ink1516.xml"/><Relationship Id="rId162" Type="http://schemas.openxmlformats.org/officeDocument/2006/relationships/image" Target="../media/image154.png"/><Relationship Id="rId218" Type="http://schemas.openxmlformats.org/officeDocument/2006/relationships/customXml" Target="../ink/ink1260.xml"/><Relationship Id="rId425" Type="http://schemas.openxmlformats.org/officeDocument/2006/relationships/image" Target="../media/image285.png"/><Relationship Id="rId467" Type="http://schemas.openxmlformats.org/officeDocument/2006/relationships/image" Target="../media/image306.png"/><Relationship Id="rId632" Type="http://schemas.openxmlformats.org/officeDocument/2006/relationships/customXml" Target="../ink/ink1467.xml"/><Relationship Id="rId271" Type="http://schemas.openxmlformats.org/officeDocument/2006/relationships/image" Target="../media/image208.png"/><Relationship Id="rId674" Type="http://schemas.openxmlformats.org/officeDocument/2006/relationships/customXml" Target="../ink/ink1488.xml"/><Relationship Id="rId24" Type="http://schemas.openxmlformats.org/officeDocument/2006/relationships/image" Target="../media/image86.png"/><Relationship Id="rId66" Type="http://schemas.openxmlformats.org/officeDocument/2006/relationships/image" Target="../media/image107.png"/><Relationship Id="rId131" Type="http://schemas.openxmlformats.org/officeDocument/2006/relationships/image" Target="../media/image139.png"/><Relationship Id="rId327" Type="http://schemas.openxmlformats.org/officeDocument/2006/relationships/image" Target="../media/image236.png"/><Relationship Id="rId369" Type="http://schemas.openxmlformats.org/officeDocument/2006/relationships/image" Target="../media/image257.png"/><Relationship Id="rId534" Type="http://schemas.openxmlformats.org/officeDocument/2006/relationships/customXml" Target="../ink/ink1418.xml"/><Relationship Id="rId576" Type="http://schemas.openxmlformats.org/officeDocument/2006/relationships/customXml" Target="../ink/ink1439.xml"/><Relationship Id="rId173" Type="http://schemas.openxmlformats.org/officeDocument/2006/relationships/customXml" Target="../ink/ink1237.xml"/><Relationship Id="rId229" Type="http://schemas.openxmlformats.org/officeDocument/2006/relationships/image" Target="../media/image187.png"/><Relationship Id="rId380" Type="http://schemas.openxmlformats.org/officeDocument/2006/relationships/customXml" Target="../ink/ink1341.xml"/><Relationship Id="rId436" Type="http://schemas.openxmlformats.org/officeDocument/2006/relationships/customXml" Target="../ink/ink1369.xml"/><Relationship Id="rId601" Type="http://schemas.openxmlformats.org/officeDocument/2006/relationships/image" Target="../media/image373.png"/><Relationship Id="rId643" Type="http://schemas.openxmlformats.org/officeDocument/2006/relationships/image" Target="../media/image394.png"/><Relationship Id="rId240" Type="http://schemas.openxmlformats.org/officeDocument/2006/relationships/customXml" Target="../ink/ink1271.xml"/><Relationship Id="rId478" Type="http://schemas.openxmlformats.org/officeDocument/2006/relationships/customXml" Target="../ink/ink1390.xml"/><Relationship Id="rId685" Type="http://schemas.openxmlformats.org/officeDocument/2006/relationships/image" Target="../media/image415.png"/><Relationship Id="rId35" Type="http://schemas.openxmlformats.org/officeDocument/2006/relationships/customXml" Target="../ink/ink1167.xml"/><Relationship Id="rId77" Type="http://schemas.openxmlformats.org/officeDocument/2006/relationships/customXml" Target="../ink/ink1188.xml"/><Relationship Id="rId100" Type="http://schemas.openxmlformats.org/officeDocument/2006/relationships/image" Target="../media/image124.png"/><Relationship Id="rId282" Type="http://schemas.openxmlformats.org/officeDocument/2006/relationships/customXml" Target="../ink/ink1292.xml"/><Relationship Id="rId338" Type="http://schemas.openxmlformats.org/officeDocument/2006/relationships/customXml" Target="../ink/ink1320.xml"/><Relationship Id="rId503" Type="http://schemas.openxmlformats.org/officeDocument/2006/relationships/image" Target="../media/image324.png"/><Relationship Id="rId545" Type="http://schemas.openxmlformats.org/officeDocument/2006/relationships/image" Target="../media/image345.png"/><Relationship Id="rId587" Type="http://schemas.openxmlformats.org/officeDocument/2006/relationships/image" Target="../media/image366.png"/><Relationship Id="rId710" Type="http://schemas.openxmlformats.org/officeDocument/2006/relationships/customXml" Target="../ink/ink1506.xml"/><Relationship Id="rId8" Type="http://schemas.openxmlformats.org/officeDocument/2006/relationships/image" Target="../media/image78.png"/><Relationship Id="rId142" Type="http://schemas.openxmlformats.org/officeDocument/2006/relationships/customXml" Target="../ink/ink1221.xml"/><Relationship Id="rId184" Type="http://schemas.openxmlformats.org/officeDocument/2006/relationships/image" Target="../media/image165.png"/><Relationship Id="rId391" Type="http://schemas.openxmlformats.org/officeDocument/2006/relationships/image" Target="../media/image268.png"/><Relationship Id="rId405" Type="http://schemas.openxmlformats.org/officeDocument/2006/relationships/image" Target="../media/image275.png"/><Relationship Id="rId447" Type="http://schemas.openxmlformats.org/officeDocument/2006/relationships/image" Target="../media/image296.png"/><Relationship Id="rId612" Type="http://schemas.openxmlformats.org/officeDocument/2006/relationships/customXml" Target="../ink/ink1457.xml"/><Relationship Id="rId251" Type="http://schemas.openxmlformats.org/officeDocument/2006/relationships/image" Target="../media/image198.png"/><Relationship Id="rId489" Type="http://schemas.openxmlformats.org/officeDocument/2006/relationships/image" Target="../media/image317.png"/><Relationship Id="rId654" Type="http://schemas.openxmlformats.org/officeDocument/2006/relationships/customXml" Target="../ink/ink1478.xml"/><Relationship Id="rId696" Type="http://schemas.openxmlformats.org/officeDocument/2006/relationships/customXml" Target="../ink/ink1499.xml"/><Relationship Id="rId46" Type="http://schemas.openxmlformats.org/officeDocument/2006/relationships/image" Target="../media/image97.png"/><Relationship Id="rId293" Type="http://schemas.openxmlformats.org/officeDocument/2006/relationships/image" Target="../media/image219.png"/><Relationship Id="rId307" Type="http://schemas.openxmlformats.org/officeDocument/2006/relationships/image" Target="../media/image226.png"/><Relationship Id="rId349" Type="http://schemas.openxmlformats.org/officeDocument/2006/relationships/image" Target="../media/image247.png"/><Relationship Id="rId514" Type="http://schemas.openxmlformats.org/officeDocument/2006/relationships/customXml" Target="../ink/ink1408.xml"/><Relationship Id="rId556" Type="http://schemas.openxmlformats.org/officeDocument/2006/relationships/customXml" Target="../ink/ink1429.xml"/><Relationship Id="rId721" Type="http://schemas.openxmlformats.org/officeDocument/2006/relationships/image" Target="../media/image433.png"/><Relationship Id="rId88" Type="http://schemas.openxmlformats.org/officeDocument/2006/relationships/image" Target="../media/image118.png"/><Relationship Id="rId111" Type="http://schemas.openxmlformats.org/officeDocument/2006/relationships/image" Target="../media/image129.png"/><Relationship Id="rId153" Type="http://schemas.openxmlformats.org/officeDocument/2006/relationships/customXml" Target="../ink/ink1227.xml"/><Relationship Id="rId195" Type="http://schemas.openxmlformats.org/officeDocument/2006/relationships/image" Target="../media/image170.png"/><Relationship Id="rId209" Type="http://schemas.openxmlformats.org/officeDocument/2006/relationships/image" Target="../media/image177.png"/><Relationship Id="rId360" Type="http://schemas.openxmlformats.org/officeDocument/2006/relationships/customXml" Target="../ink/ink1331.xml"/><Relationship Id="rId416" Type="http://schemas.openxmlformats.org/officeDocument/2006/relationships/customXml" Target="../ink/ink1359.xml"/><Relationship Id="rId598" Type="http://schemas.openxmlformats.org/officeDocument/2006/relationships/customXml" Target="../ink/ink1450.xml"/><Relationship Id="rId220" Type="http://schemas.openxmlformats.org/officeDocument/2006/relationships/customXml" Target="../ink/ink1261.xml"/><Relationship Id="rId458" Type="http://schemas.openxmlformats.org/officeDocument/2006/relationships/customXml" Target="../ink/ink1380.xml"/><Relationship Id="rId623" Type="http://schemas.openxmlformats.org/officeDocument/2006/relationships/image" Target="../media/image384.png"/><Relationship Id="rId665" Type="http://schemas.openxmlformats.org/officeDocument/2006/relationships/image" Target="../media/image405.png"/><Relationship Id="rId15" Type="http://schemas.openxmlformats.org/officeDocument/2006/relationships/customXml" Target="../ink/ink1157.xml"/><Relationship Id="rId57" Type="http://schemas.openxmlformats.org/officeDocument/2006/relationships/customXml" Target="../ink/ink1178.xml"/><Relationship Id="rId262" Type="http://schemas.openxmlformats.org/officeDocument/2006/relationships/customXml" Target="../ink/ink1282.xml"/><Relationship Id="rId318" Type="http://schemas.openxmlformats.org/officeDocument/2006/relationships/customXml" Target="../ink/ink1310.xml"/><Relationship Id="rId525" Type="http://schemas.openxmlformats.org/officeDocument/2006/relationships/image" Target="../media/image335.png"/><Relationship Id="rId567" Type="http://schemas.openxmlformats.org/officeDocument/2006/relationships/image" Target="../media/image356.png"/><Relationship Id="rId732" Type="http://schemas.openxmlformats.org/officeDocument/2006/relationships/customXml" Target="../ink/ink1517.xml"/><Relationship Id="rId99" Type="http://schemas.openxmlformats.org/officeDocument/2006/relationships/customXml" Target="../ink/ink1199.xml"/><Relationship Id="rId122" Type="http://schemas.openxmlformats.org/officeDocument/2006/relationships/customXml" Target="../ink/ink1211.xml"/><Relationship Id="rId164" Type="http://schemas.openxmlformats.org/officeDocument/2006/relationships/image" Target="../media/image155.png"/><Relationship Id="rId371" Type="http://schemas.openxmlformats.org/officeDocument/2006/relationships/image" Target="../media/image258.png"/><Relationship Id="rId427" Type="http://schemas.openxmlformats.org/officeDocument/2006/relationships/image" Target="../media/image286.png"/><Relationship Id="rId469" Type="http://schemas.openxmlformats.org/officeDocument/2006/relationships/image" Target="../media/image307.png"/><Relationship Id="rId634" Type="http://schemas.openxmlformats.org/officeDocument/2006/relationships/customXml" Target="../ink/ink1468.xml"/><Relationship Id="rId676" Type="http://schemas.openxmlformats.org/officeDocument/2006/relationships/customXml" Target="../ink/ink1489.xml"/><Relationship Id="rId26" Type="http://schemas.openxmlformats.org/officeDocument/2006/relationships/image" Target="../media/image87.png"/><Relationship Id="rId231" Type="http://schemas.openxmlformats.org/officeDocument/2006/relationships/image" Target="../media/image188.png"/><Relationship Id="rId273" Type="http://schemas.openxmlformats.org/officeDocument/2006/relationships/image" Target="../media/image209.png"/><Relationship Id="rId329" Type="http://schemas.openxmlformats.org/officeDocument/2006/relationships/image" Target="../media/image237.png"/><Relationship Id="rId480" Type="http://schemas.openxmlformats.org/officeDocument/2006/relationships/customXml" Target="../ink/ink1391.xml"/><Relationship Id="rId536" Type="http://schemas.openxmlformats.org/officeDocument/2006/relationships/customXml" Target="../ink/ink1419.xml"/><Relationship Id="rId701" Type="http://schemas.openxmlformats.org/officeDocument/2006/relationships/image" Target="../media/image423.png"/><Relationship Id="rId68" Type="http://schemas.openxmlformats.org/officeDocument/2006/relationships/image" Target="../media/image108.png"/><Relationship Id="rId133" Type="http://schemas.openxmlformats.org/officeDocument/2006/relationships/image" Target="../media/image140.png"/><Relationship Id="rId175" Type="http://schemas.openxmlformats.org/officeDocument/2006/relationships/customXml" Target="../ink/ink1238.xml"/><Relationship Id="rId340" Type="http://schemas.openxmlformats.org/officeDocument/2006/relationships/customXml" Target="../ink/ink1321.xml"/><Relationship Id="rId578" Type="http://schemas.openxmlformats.org/officeDocument/2006/relationships/customXml" Target="../ink/ink1440.xml"/><Relationship Id="rId200" Type="http://schemas.openxmlformats.org/officeDocument/2006/relationships/customXml" Target="../ink/ink1251.xml"/><Relationship Id="rId382" Type="http://schemas.openxmlformats.org/officeDocument/2006/relationships/customXml" Target="../ink/ink1342.xml"/><Relationship Id="rId438" Type="http://schemas.openxmlformats.org/officeDocument/2006/relationships/customXml" Target="../ink/ink1370.xml"/><Relationship Id="rId603" Type="http://schemas.openxmlformats.org/officeDocument/2006/relationships/image" Target="../media/image374.png"/><Relationship Id="rId645" Type="http://schemas.openxmlformats.org/officeDocument/2006/relationships/image" Target="../media/image395.png"/><Relationship Id="rId687" Type="http://schemas.openxmlformats.org/officeDocument/2006/relationships/image" Target="../media/image416.png"/><Relationship Id="rId242" Type="http://schemas.openxmlformats.org/officeDocument/2006/relationships/customXml" Target="../ink/ink1272.xml"/><Relationship Id="rId284" Type="http://schemas.openxmlformats.org/officeDocument/2006/relationships/customXml" Target="../ink/ink1293.xml"/><Relationship Id="rId491" Type="http://schemas.openxmlformats.org/officeDocument/2006/relationships/image" Target="../media/image318.png"/><Relationship Id="rId505" Type="http://schemas.openxmlformats.org/officeDocument/2006/relationships/image" Target="../media/image325.png"/><Relationship Id="rId712" Type="http://schemas.openxmlformats.org/officeDocument/2006/relationships/customXml" Target="../ink/ink1507.xml"/><Relationship Id="rId37" Type="http://schemas.openxmlformats.org/officeDocument/2006/relationships/customXml" Target="../ink/ink1168.xml"/><Relationship Id="rId79" Type="http://schemas.openxmlformats.org/officeDocument/2006/relationships/customXml" Target="../ink/ink1189.xml"/><Relationship Id="rId102" Type="http://schemas.openxmlformats.org/officeDocument/2006/relationships/image" Target="../media/image125.png"/><Relationship Id="rId144" Type="http://schemas.openxmlformats.org/officeDocument/2006/relationships/customXml" Target="../ink/ink1222.xml"/><Relationship Id="rId547" Type="http://schemas.openxmlformats.org/officeDocument/2006/relationships/image" Target="../media/image346.png"/><Relationship Id="rId589" Type="http://schemas.openxmlformats.org/officeDocument/2006/relationships/image" Target="../media/image367.png"/><Relationship Id="rId90" Type="http://schemas.openxmlformats.org/officeDocument/2006/relationships/image" Target="../media/image119.png"/><Relationship Id="rId186" Type="http://schemas.openxmlformats.org/officeDocument/2006/relationships/customXml" Target="../ink/ink1244.xml"/><Relationship Id="rId351" Type="http://schemas.openxmlformats.org/officeDocument/2006/relationships/image" Target="../media/image248.png"/><Relationship Id="rId393" Type="http://schemas.openxmlformats.org/officeDocument/2006/relationships/image" Target="../media/image269.png"/><Relationship Id="rId407" Type="http://schemas.openxmlformats.org/officeDocument/2006/relationships/image" Target="../media/image276.png"/><Relationship Id="rId449" Type="http://schemas.openxmlformats.org/officeDocument/2006/relationships/image" Target="../media/image297.png"/><Relationship Id="rId614" Type="http://schemas.openxmlformats.org/officeDocument/2006/relationships/customXml" Target="../ink/ink1458.xml"/><Relationship Id="rId656" Type="http://schemas.openxmlformats.org/officeDocument/2006/relationships/customXml" Target="../ink/ink1479.xml"/><Relationship Id="rId211" Type="http://schemas.openxmlformats.org/officeDocument/2006/relationships/image" Target="../media/image178.png"/><Relationship Id="rId253" Type="http://schemas.openxmlformats.org/officeDocument/2006/relationships/image" Target="../media/image199.png"/><Relationship Id="rId295" Type="http://schemas.openxmlformats.org/officeDocument/2006/relationships/image" Target="../media/image220.png"/><Relationship Id="rId309" Type="http://schemas.openxmlformats.org/officeDocument/2006/relationships/image" Target="../media/image227.png"/><Relationship Id="rId460" Type="http://schemas.openxmlformats.org/officeDocument/2006/relationships/customXml" Target="../ink/ink1381.xml"/><Relationship Id="rId516" Type="http://schemas.openxmlformats.org/officeDocument/2006/relationships/customXml" Target="../ink/ink1409.xml"/><Relationship Id="rId698" Type="http://schemas.openxmlformats.org/officeDocument/2006/relationships/customXml" Target="../ink/ink1500.xml"/><Relationship Id="rId48" Type="http://schemas.openxmlformats.org/officeDocument/2006/relationships/image" Target="../media/image98.png"/><Relationship Id="rId113" Type="http://schemas.openxmlformats.org/officeDocument/2006/relationships/image" Target="../media/image130.png"/><Relationship Id="rId320" Type="http://schemas.openxmlformats.org/officeDocument/2006/relationships/customXml" Target="../ink/ink1311.xml"/><Relationship Id="rId558" Type="http://schemas.openxmlformats.org/officeDocument/2006/relationships/customXml" Target="../ink/ink1430.xml"/><Relationship Id="rId723" Type="http://schemas.openxmlformats.org/officeDocument/2006/relationships/image" Target="../media/image434.png"/><Relationship Id="rId155" Type="http://schemas.openxmlformats.org/officeDocument/2006/relationships/customXml" Target="../ink/ink1228.xml"/><Relationship Id="rId197" Type="http://schemas.openxmlformats.org/officeDocument/2006/relationships/image" Target="../media/image171.png"/><Relationship Id="rId362" Type="http://schemas.openxmlformats.org/officeDocument/2006/relationships/customXml" Target="../ink/ink1332.xml"/><Relationship Id="rId418" Type="http://schemas.openxmlformats.org/officeDocument/2006/relationships/customXml" Target="../ink/ink1360.xml"/><Relationship Id="rId625" Type="http://schemas.openxmlformats.org/officeDocument/2006/relationships/image" Target="../media/image385.png"/><Relationship Id="rId222" Type="http://schemas.openxmlformats.org/officeDocument/2006/relationships/customXml" Target="../ink/ink1262.xml"/><Relationship Id="rId264" Type="http://schemas.openxmlformats.org/officeDocument/2006/relationships/customXml" Target="../ink/ink1283.xml"/><Relationship Id="rId471" Type="http://schemas.openxmlformats.org/officeDocument/2006/relationships/image" Target="../media/image308.png"/><Relationship Id="rId667" Type="http://schemas.openxmlformats.org/officeDocument/2006/relationships/image" Target="../media/image406.png"/><Relationship Id="rId17" Type="http://schemas.openxmlformats.org/officeDocument/2006/relationships/customXml" Target="../ink/ink1158.xml"/><Relationship Id="rId59" Type="http://schemas.openxmlformats.org/officeDocument/2006/relationships/customXml" Target="../ink/ink1179.xml"/><Relationship Id="rId124" Type="http://schemas.openxmlformats.org/officeDocument/2006/relationships/customXml" Target="../ink/ink1212.xml"/><Relationship Id="rId527" Type="http://schemas.openxmlformats.org/officeDocument/2006/relationships/image" Target="../media/image336.png"/><Relationship Id="rId569" Type="http://schemas.openxmlformats.org/officeDocument/2006/relationships/image" Target="../media/image357.png"/><Relationship Id="rId70" Type="http://schemas.openxmlformats.org/officeDocument/2006/relationships/image" Target="../media/image109.png"/><Relationship Id="rId166" Type="http://schemas.openxmlformats.org/officeDocument/2006/relationships/image" Target="../media/image156.png"/><Relationship Id="rId331" Type="http://schemas.openxmlformats.org/officeDocument/2006/relationships/image" Target="../media/image238.png"/><Relationship Id="rId373" Type="http://schemas.openxmlformats.org/officeDocument/2006/relationships/image" Target="../media/image259.png"/><Relationship Id="rId429" Type="http://schemas.openxmlformats.org/officeDocument/2006/relationships/image" Target="../media/image287.png"/><Relationship Id="rId580" Type="http://schemas.openxmlformats.org/officeDocument/2006/relationships/customXml" Target="../ink/ink1441.xml"/><Relationship Id="rId636" Type="http://schemas.openxmlformats.org/officeDocument/2006/relationships/customXml" Target="../ink/ink1469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89.png"/><Relationship Id="rId440" Type="http://schemas.openxmlformats.org/officeDocument/2006/relationships/customXml" Target="../ink/ink1371.xml"/><Relationship Id="rId678" Type="http://schemas.openxmlformats.org/officeDocument/2006/relationships/customXml" Target="../ink/ink1490.xml"/><Relationship Id="rId28" Type="http://schemas.openxmlformats.org/officeDocument/2006/relationships/image" Target="../media/image88.png"/><Relationship Id="rId275" Type="http://schemas.openxmlformats.org/officeDocument/2006/relationships/image" Target="../media/image210.png"/><Relationship Id="rId300" Type="http://schemas.openxmlformats.org/officeDocument/2006/relationships/customXml" Target="../ink/ink1301.xml"/><Relationship Id="rId482" Type="http://schemas.openxmlformats.org/officeDocument/2006/relationships/customXml" Target="../ink/ink1392.xml"/><Relationship Id="rId538" Type="http://schemas.openxmlformats.org/officeDocument/2006/relationships/customXml" Target="../ink/ink1420.xml"/><Relationship Id="rId703" Type="http://schemas.openxmlformats.org/officeDocument/2006/relationships/image" Target="../media/image424.png"/><Relationship Id="rId81" Type="http://schemas.openxmlformats.org/officeDocument/2006/relationships/customXml" Target="../ink/ink1190.xml"/><Relationship Id="rId135" Type="http://schemas.openxmlformats.org/officeDocument/2006/relationships/image" Target="../media/image141.png"/><Relationship Id="rId177" Type="http://schemas.openxmlformats.org/officeDocument/2006/relationships/customXml" Target="../ink/ink1239.xml"/><Relationship Id="rId342" Type="http://schemas.openxmlformats.org/officeDocument/2006/relationships/customXml" Target="../ink/ink1322.xml"/><Relationship Id="rId384" Type="http://schemas.openxmlformats.org/officeDocument/2006/relationships/customXml" Target="../ink/ink1343.xml"/><Relationship Id="rId591" Type="http://schemas.openxmlformats.org/officeDocument/2006/relationships/image" Target="../media/image368.png"/><Relationship Id="rId605" Type="http://schemas.openxmlformats.org/officeDocument/2006/relationships/image" Target="../media/image375.png"/><Relationship Id="rId202" Type="http://schemas.openxmlformats.org/officeDocument/2006/relationships/customXml" Target="../ink/ink1252.xml"/><Relationship Id="rId244" Type="http://schemas.openxmlformats.org/officeDocument/2006/relationships/customXml" Target="../ink/ink1273.xml"/><Relationship Id="rId647" Type="http://schemas.openxmlformats.org/officeDocument/2006/relationships/image" Target="../media/image396.png"/><Relationship Id="rId689" Type="http://schemas.openxmlformats.org/officeDocument/2006/relationships/image" Target="../media/image417.png"/><Relationship Id="rId39" Type="http://schemas.openxmlformats.org/officeDocument/2006/relationships/customXml" Target="../ink/ink1169.xml"/><Relationship Id="rId286" Type="http://schemas.openxmlformats.org/officeDocument/2006/relationships/customXml" Target="../ink/ink1294.xml"/><Relationship Id="rId451" Type="http://schemas.openxmlformats.org/officeDocument/2006/relationships/image" Target="../media/image298.png"/><Relationship Id="rId493" Type="http://schemas.openxmlformats.org/officeDocument/2006/relationships/image" Target="../media/image319.png"/><Relationship Id="rId507" Type="http://schemas.openxmlformats.org/officeDocument/2006/relationships/image" Target="../media/image326.png"/><Relationship Id="rId549" Type="http://schemas.openxmlformats.org/officeDocument/2006/relationships/image" Target="../media/image347.png"/><Relationship Id="rId714" Type="http://schemas.openxmlformats.org/officeDocument/2006/relationships/customXml" Target="../ink/ink1508.xml"/><Relationship Id="rId50" Type="http://schemas.openxmlformats.org/officeDocument/2006/relationships/image" Target="../media/image99.png"/><Relationship Id="rId104" Type="http://schemas.openxmlformats.org/officeDocument/2006/relationships/image" Target="../media/image126.png"/><Relationship Id="rId146" Type="http://schemas.openxmlformats.org/officeDocument/2006/relationships/customXml" Target="../ink/ink1223.xml"/><Relationship Id="rId188" Type="http://schemas.openxmlformats.org/officeDocument/2006/relationships/customXml" Target="../ink/ink1245.xml"/><Relationship Id="rId311" Type="http://schemas.openxmlformats.org/officeDocument/2006/relationships/image" Target="../media/image228.png"/><Relationship Id="rId353" Type="http://schemas.openxmlformats.org/officeDocument/2006/relationships/image" Target="../media/image249.png"/><Relationship Id="rId395" Type="http://schemas.openxmlformats.org/officeDocument/2006/relationships/image" Target="../media/image270.png"/><Relationship Id="rId409" Type="http://schemas.openxmlformats.org/officeDocument/2006/relationships/image" Target="../media/image277.png"/><Relationship Id="rId560" Type="http://schemas.openxmlformats.org/officeDocument/2006/relationships/customXml" Target="../ink/ink1431.xml"/><Relationship Id="rId92" Type="http://schemas.openxmlformats.org/officeDocument/2006/relationships/image" Target="../media/image120.png"/><Relationship Id="rId213" Type="http://schemas.openxmlformats.org/officeDocument/2006/relationships/image" Target="../media/image179.png"/><Relationship Id="rId420" Type="http://schemas.openxmlformats.org/officeDocument/2006/relationships/customXml" Target="../ink/ink1361.xml"/><Relationship Id="rId616" Type="http://schemas.openxmlformats.org/officeDocument/2006/relationships/customXml" Target="../ink/ink1459.xml"/><Relationship Id="rId658" Type="http://schemas.openxmlformats.org/officeDocument/2006/relationships/customXml" Target="../ink/ink1480.xml"/><Relationship Id="rId255" Type="http://schemas.openxmlformats.org/officeDocument/2006/relationships/image" Target="../media/image200.png"/><Relationship Id="rId297" Type="http://schemas.openxmlformats.org/officeDocument/2006/relationships/image" Target="../media/image221.png"/><Relationship Id="rId462" Type="http://schemas.openxmlformats.org/officeDocument/2006/relationships/customXml" Target="../ink/ink1382.xml"/><Relationship Id="rId518" Type="http://schemas.openxmlformats.org/officeDocument/2006/relationships/customXml" Target="../ink/ink1410.xml"/><Relationship Id="rId725" Type="http://schemas.openxmlformats.org/officeDocument/2006/relationships/image" Target="../media/image435.png"/><Relationship Id="rId115" Type="http://schemas.openxmlformats.org/officeDocument/2006/relationships/image" Target="../media/image131.png"/><Relationship Id="rId157" Type="http://schemas.openxmlformats.org/officeDocument/2006/relationships/customXml" Target="../ink/ink1229.xml"/><Relationship Id="rId322" Type="http://schemas.openxmlformats.org/officeDocument/2006/relationships/customXml" Target="../ink/ink1312.xml"/><Relationship Id="rId364" Type="http://schemas.openxmlformats.org/officeDocument/2006/relationships/customXml" Target="../ink/ink1333.xml"/><Relationship Id="rId61" Type="http://schemas.openxmlformats.org/officeDocument/2006/relationships/customXml" Target="../ink/ink1180.xml"/><Relationship Id="rId199" Type="http://schemas.openxmlformats.org/officeDocument/2006/relationships/image" Target="../media/image172.png"/><Relationship Id="rId571" Type="http://schemas.openxmlformats.org/officeDocument/2006/relationships/image" Target="../media/image358.png"/><Relationship Id="rId627" Type="http://schemas.openxmlformats.org/officeDocument/2006/relationships/image" Target="../media/image386.png"/><Relationship Id="rId669" Type="http://schemas.openxmlformats.org/officeDocument/2006/relationships/image" Target="../media/image407.png"/><Relationship Id="rId19" Type="http://schemas.openxmlformats.org/officeDocument/2006/relationships/customXml" Target="../ink/ink1159.xml"/><Relationship Id="rId224" Type="http://schemas.openxmlformats.org/officeDocument/2006/relationships/customXml" Target="../ink/ink1263.xml"/><Relationship Id="rId266" Type="http://schemas.openxmlformats.org/officeDocument/2006/relationships/customXml" Target="../ink/ink1284.xml"/><Relationship Id="rId431" Type="http://schemas.openxmlformats.org/officeDocument/2006/relationships/image" Target="../media/image288.png"/><Relationship Id="rId473" Type="http://schemas.openxmlformats.org/officeDocument/2006/relationships/image" Target="../media/image309.png"/><Relationship Id="rId529" Type="http://schemas.openxmlformats.org/officeDocument/2006/relationships/image" Target="../media/image337.png"/><Relationship Id="rId680" Type="http://schemas.openxmlformats.org/officeDocument/2006/relationships/customXml" Target="../ink/ink1491.xml"/><Relationship Id="rId30" Type="http://schemas.openxmlformats.org/officeDocument/2006/relationships/image" Target="../media/image89.png"/><Relationship Id="rId126" Type="http://schemas.openxmlformats.org/officeDocument/2006/relationships/customXml" Target="../ink/ink1213.xml"/><Relationship Id="rId168" Type="http://schemas.openxmlformats.org/officeDocument/2006/relationships/image" Target="../media/image157.png"/><Relationship Id="rId333" Type="http://schemas.openxmlformats.org/officeDocument/2006/relationships/image" Target="../media/image239.png"/><Relationship Id="rId540" Type="http://schemas.openxmlformats.org/officeDocument/2006/relationships/customXml" Target="../ink/ink1421.xml"/><Relationship Id="rId72" Type="http://schemas.openxmlformats.org/officeDocument/2006/relationships/image" Target="../media/image110.png"/><Relationship Id="rId375" Type="http://schemas.openxmlformats.org/officeDocument/2006/relationships/image" Target="../media/image260.png"/><Relationship Id="rId582" Type="http://schemas.openxmlformats.org/officeDocument/2006/relationships/customXml" Target="../ink/ink1442.xml"/><Relationship Id="rId638" Type="http://schemas.openxmlformats.org/officeDocument/2006/relationships/customXml" Target="../ink/ink1470.xml"/><Relationship Id="rId3" Type="http://schemas.openxmlformats.org/officeDocument/2006/relationships/image" Target="../media/image10.emf"/><Relationship Id="rId235" Type="http://schemas.openxmlformats.org/officeDocument/2006/relationships/image" Target="../media/image190.png"/><Relationship Id="rId277" Type="http://schemas.openxmlformats.org/officeDocument/2006/relationships/image" Target="../media/image211.png"/><Relationship Id="rId400" Type="http://schemas.openxmlformats.org/officeDocument/2006/relationships/customXml" Target="../ink/ink1351.xml"/><Relationship Id="rId442" Type="http://schemas.openxmlformats.org/officeDocument/2006/relationships/customXml" Target="../ink/ink1372.xml"/><Relationship Id="rId484" Type="http://schemas.openxmlformats.org/officeDocument/2006/relationships/customXml" Target="../ink/ink1393.xml"/><Relationship Id="rId705" Type="http://schemas.openxmlformats.org/officeDocument/2006/relationships/image" Target="../media/image425.png"/><Relationship Id="rId137" Type="http://schemas.openxmlformats.org/officeDocument/2006/relationships/image" Target="../media/image142.png"/><Relationship Id="rId302" Type="http://schemas.openxmlformats.org/officeDocument/2006/relationships/customXml" Target="../ink/ink1302.xml"/><Relationship Id="rId344" Type="http://schemas.openxmlformats.org/officeDocument/2006/relationships/customXml" Target="../ink/ink1323.xml"/><Relationship Id="rId691" Type="http://schemas.openxmlformats.org/officeDocument/2006/relationships/image" Target="../media/image418.png"/><Relationship Id="rId41" Type="http://schemas.openxmlformats.org/officeDocument/2006/relationships/customXml" Target="../ink/ink1170.xml"/><Relationship Id="rId83" Type="http://schemas.openxmlformats.org/officeDocument/2006/relationships/customXml" Target="../ink/ink1191.xml"/><Relationship Id="rId179" Type="http://schemas.openxmlformats.org/officeDocument/2006/relationships/customXml" Target="../ink/ink1240.xml"/><Relationship Id="rId386" Type="http://schemas.openxmlformats.org/officeDocument/2006/relationships/customXml" Target="../ink/ink1344.xml"/><Relationship Id="rId551" Type="http://schemas.openxmlformats.org/officeDocument/2006/relationships/image" Target="../media/image348.png"/><Relationship Id="rId593" Type="http://schemas.openxmlformats.org/officeDocument/2006/relationships/image" Target="../media/image369.png"/><Relationship Id="rId607" Type="http://schemas.openxmlformats.org/officeDocument/2006/relationships/image" Target="../media/image376.png"/><Relationship Id="rId649" Type="http://schemas.openxmlformats.org/officeDocument/2006/relationships/image" Target="../media/image397.png"/><Relationship Id="rId190" Type="http://schemas.openxmlformats.org/officeDocument/2006/relationships/customXml" Target="../ink/ink1246.xml"/><Relationship Id="rId204" Type="http://schemas.openxmlformats.org/officeDocument/2006/relationships/customXml" Target="../ink/ink1253.xml"/><Relationship Id="rId246" Type="http://schemas.openxmlformats.org/officeDocument/2006/relationships/customXml" Target="../ink/ink1274.xml"/><Relationship Id="rId288" Type="http://schemas.openxmlformats.org/officeDocument/2006/relationships/customXml" Target="../ink/ink1295.xml"/><Relationship Id="rId411" Type="http://schemas.openxmlformats.org/officeDocument/2006/relationships/image" Target="../media/image278.png"/><Relationship Id="rId453" Type="http://schemas.openxmlformats.org/officeDocument/2006/relationships/image" Target="../media/image299.png"/><Relationship Id="rId509" Type="http://schemas.openxmlformats.org/officeDocument/2006/relationships/image" Target="../media/image327.png"/><Relationship Id="rId660" Type="http://schemas.openxmlformats.org/officeDocument/2006/relationships/customXml" Target="../ink/ink1481.xml"/><Relationship Id="rId106" Type="http://schemas.openxmlformats.org/officeDocument/2006/relationships/image" Target="../media/image127.png"/><Relationship Id="rId313" Type="http://schemas.openxmlformats.org/officeDocument/2006/relationships/image" Target="../media/image229.png"/><Relationship Id="rId495" Type="http://schemas.openxmlformats.org/officeDocument/2006/relationships/image" Target="../media/image320.png"/><Relationship Id="rId716" Type="http://schemas.openxmlformats.org/officeDocument/2006/relationships/customXml" Target="../ink/ink1509.xml"/><Relationship Id="rId10" Type="http://schemas.openxmlformats.org/officeDocument/2006/relationships/image" Target="../media/image79.png"/><Relationship Id="rId52" Type="http://schemas.openxmlformats.org/officeDocument/2006/relationships/image" Target="../media/image100.png"/><Relationship Id="rId94" Type="http://schemas.openxmlformats.org/officeDocument/2006/relationships/image" Target="../media/image121.png"/><Relationship Id="rId148" Type="http://schemas.openxmlformats.org/officeDocument/2006/relationships/customXml" Target="../ink/ink1224.xml"/><Relationship Id="rId355" Type="http://schemas.openxmlformats.org/officeDocument/2006/relationships/image" Target="../media/image250.png"/><Relationship Id="rId397" Type="http://schemas.openxmlformats.org/officeDocument/2006/relationships/image" Target="../media/image271.png"/><Relationship Id="rId520" Type="http://schemas.openxmlformats.org/officeDocument/2006/relationships/customXml" Target="../ink/ink1411.xml"/><Relationship Id="rId562" Type="http://schemas.openxmlformats.org/officeDocument/2006/relationships/customXml" Target="../ink/ink1432.xml"/><Relationship Id="rId618" Type="http://schemas.openxmlformats.org/officeDocument/2006/relationships/customXml" Target="../ink/ink1460.xml"/><Relationship Id="rId215" Type="http://schemas.openxmlformats.org/officeDocument/2006/relationships/image" Target="../media/image180.png"/><Relationship Id="rId257" Type="http://schemas.openxmlformats.org/officeDocument/2006/relationships/image" Target="../media/image201.png"/><Relationship Id="rId422" Type="http://schemas.openxmlformats.org/officeDocument/2006/relationships/customXml" Target="../ink/ink1362.xml"/><Relationship Id="rId464" Type="http://schemas.openxmlformats.org/officeDocument/2006/relationships/customXml" Target="../ink/ink1383.xml"/><Relationship Id="rId299" Type="http://schemas.openxmlformats.org/officeDocument/2006/relationships/image" Target="../media/image222.png"/><Relationship Id="rId727" Type="http://schemas.openxmlformats.org/officeDocument/2006/relationships/image" Target="../media/image436.png"/><Relationship Id="rId63" Type="http://schemas.openxmlformats.org/officeDocument/2006/relationships/customXml" Target="../ink/ink1181.xml"/><Relationship Id="rId159" Type="http://schemas.openxmlformats.org/officeDocument/2006/relationships/customXml" Target="../ink/ink1230.xml"/><Relationship Id="rId366" Type="http://schemas.openxmlformats.org/officeDocument/2006/relationships/customXml" Target="../ink/ink1334.xml"/><Relationship Id="rId573" Type="http://schemas.openxmlformats.org/officeDocument/2006/relationships/image" Target="../media/image359.png"/><Relationship Id="rId226" Type="http://schemas.openxmlformats.org/officeDocument/2006/relationships/customXml" Target="../ink/ink1264.xml"/><Relationship Id="rId433" Type="http://schemas.openxmlformats.org/officeDocument/2006/relationships/image" Target="../media/image289.png"/><Relationship Id="rId640" Type="http://schemas.openxmlformats.org/officeDocument/2006/relationships/customXml" Target="../ink/ink1471.xml"/><Relationship Id="rId74" Type="http://schemas.openxmlformats.org/officeDocument/2006/relationships/image" Target="../media/image111.png"/><Relationship Id="rId377" Type="http://schemas.openxmlformats.org/officeDocument/2006/relationships/image" Target="../media/image261.png"/><Relationship Id="rId500" Type="http://schemas.openxmlformats.org/officeDocument/2006/relationships/customXml" Target="../ink/ink1401.xml"/><Relationship Id="rId584" Type="http://schemas.openxmlformats.org/officeDocument/2006/relationships/customXml" Target="../ink/ink1443.xml"/><Relationship Id="rId5" Type="http://schemas.openxmlformats.org/officeDocument/2006/relationships/customXml" Target="../ink/ink1152.xml"/><Relationship Id="rId237" Type="http://schemas.openxmlformats.org/officeDocument/2006/relationships/image" Target="../media/image191.png"/><Relationship Id="rId444" Type="http://schemas.openxmlformats.org/officeDocument/2006/relationships/customXml" Target="../ink/ink1373.xml"/><Relationship Id="rId651" Type="http://schemas.openxmlformats.org/officeDocument/2006/relationships/image" Target="../media/image398.png"/><Relationship Id="rId290" Type="http://schemas.openxmlformats.org/officeDocument/2006/relationships/customXml" Target="../ink/ink1296.xml"/><Relationship Id="rId304" Type="http://schemas.openxmlformats.org/officeDocument/2006/relationships/customXml" Target="../ink/ink1303.xml"/><Relationship Id="rId388" Type="http://schemas.openxmlformats.org/officeDocument/2006/relationships/customXml" Target="../ink/ink1345.xml"/><Relationship Id="rId511" Type="http://schemas.openxmlformats.org/officeDocument/2006/relationships/image" Target="../media/image328.png"/><Relationship Id="rId609" Type="http://schemas.openxmlformats.org/officeDocument/2006/relationships/image" Target="../media/image377.png"/><Relationship Id="rId85" Type="http://schemas.openxmlformats.org/officeDocument/2006/relationships/customXml" Target="../ink/ink1192.xml"/><Relationship Id="rId150" Type="http://schemas.openxmlformats.org/officeDocument/2006/relationships/customXml" Target="../ink/ink1225.xml"/><Relationship Id="rId595" Type="http://schemas.openxmlformats.org/officeDocument/2006/relationships/image" Target="../media/image370.png"/><Relationship Id="rId248" Type="http://schemas.openxmlformats.org/officeDocument/2006/relationships/customXml" Target="../ink/ink1275.xml"/><Relationship Id="rId455" Type="http://schemas.openxmlformats.org/officeDocument/2006/relationships/image" Target="../media/image300.png"/><Relationship Id="rId662" Type="http://schemas.openxmlformats.org/officeDocument/2006/relationships/customXml" Target="../ink/ink1482.xml"/><Relationship Id="rId12" Type="http://schemas.openxmlformats.org/officeDocument/2006/relationships/image" Target="../media/image80.png"/><Relationship Id="rId108" Type="http://schemas.openxmlformats.org/officeDocument/2006/relationships/image" Target="../media/image128.png"/><Relationship Id="rId315" Type="http://schemas.openxmlformats.org/officeDocument/2006/relationships/image" Target="../media/image230.png"/><Relationship Id="rId522" Type="http://schemas.openxmlformats.org/officeDocument/2006/relationships/customXml" Target="../ink/ink1412.xml"/><Relationship Id="rId96" Type="http://schemas.openxmlformats.org/officeDocument/2006/relationships/image" Target="../media/image122.png"/><Relationship Id="rId161" Type="http://schemas.openxmlformats.org/officeDocument/2006/relationships/customXml" Target="../ink/ink1231.xml"/><Relationship Id="rId399" Type="http://schemas.openxmlformats.org/officeDocument/2006/relationships/image" Target="../media/image272.png"/><Relationship Id="rId259" Type="http://schemas.openxmlformats.org/officeDocument/2006/relationships/image" Target="../media/image202.png"/><Relationship Id="rId466" Type="http://schemas.openxmlformats.org/officeDocument/2006/relationships/customXml" Target="../ink/ink1384.xml"/><Relationship Id="rId673" Type="http://schemas.openxmlformats.org/officeDocument/2006/relationships/image" Target="../media/image409.png"/><Relationship Id="rId23" Type="http://schemas.openxmlformats.org/officeDocument/2006/relationships/customXml" Target="../ink/ink1161.xml"/><Relationship Id="rId119" Type="http://schemas.openxmlformats.org/officeDocument/2006/relationships/image" Target="../media/image133.png"/><Relationship Id="rId326" Type="http://schemas.openxmlformats.org/officeDocument/2006/relationships/customXml" Target="../ink/ink1314.xml"/><Relationship Id="rId533" Type="http://schemas.openxmlformats.org/officeDocument/2006/relationships/image" Target="../media/image339.png"/><Relationship Id="rId172" Type="http://schemas.openxmlformats.org/officeDocument/2006/relationships/image" Target="../media/image159.png"/><Relationship Id="rId477" Type="http://schemas.openxmlformats.org/officeDocument/2006/relationships/image" Target="../media/image311.png"/><Relationship Id="rId600" Type="http://schemas.openxmlformats.org/officeDocument/2006/relationships/customXml" Target="../ink/ink1451.xml"/><Relationship Id="rId684" Type="http://schemas.openxmlformats.org/officeDocument/2006/relationships/customXml" Target="../ink/ink1493.xml"/><Relationship Id="rId337" Type="http://schemas.openxmlformats.org/officeDocument/2006/relationships/image" Target="../media/image241.png"/><Relationship Id="rId34" Type="http://schemas.openxmlformats.org/officeDocument/2006/relationships/image" Target="../media/image91.png"/><Relationship Id="rId544" Type="http://schemas.openxmlformats.org/officeDocument/2006/relationships/customXml" Target="../ink/ink1423.xml"/><Relationship Id="rId183" Type="http://schemas.openxmlformats.org/officeDocument/2006/relationships/customXml" Target="../ink/ink1242.xml"/><Relationship Id="rId390" Type="http://schemas.openxmlformats.org/officeDocument/2006/relationships/customXml" Target="../ink/ink1346.xml"/><Relationship Id="rId404" Type="http://schemas.openxmlformats.org/officeDocument/2006/relationships/customXml" Target="../ink/ink1353.xml"/><Relationship Id="rId611" Type="http://schemas.openxmlformats.org/officeDocument/2006/relationships/image" Target="../media/image378.png"/><Relationship Id="rId250" Type="http://schemas.openxmlformats.org/officeDocument/2006/relationships/customXml" Target="../ink/ink1276.xml"/><Relationship Id="rId488" Type="http://schemas.openxmlformats.org/officeDocument/2006/relationships/customXml" Target="../ink/ink1395.xml"/><Relationship Id="rId695" Type="http://schemas.openxmlformats.org/officeDocument/2006/relationships/image" Target="../media/image420.png"/><Relationship Id="rId709" Type="http://schemas.openxmlformats.org/officeDocument/2006/relationships/image" Target="../media/image427.png"/><Relationship Id="rId45" Type="http://schemas.openxmlformats.org/officeDocument/2006/relationships/customXml" Target="../ink/ink1172.xml"/><Relationship Id="rId110" Type="http://schemas.openxmlformats.org/officeDocument/2006/relationships/customXml" Target="../ink/ink1205.xml"/><Relationship Id="rId348" Type="http://schemas.openxmlformats.org/officeDocument/2006/relationships/customXml" Target="../ink/ink1325.xml"/><Relationship Id="rId555" Type="http://schemas.openxmlformats.org/officeDocument/2006/relationships/image" Target="../media/image350.png"/><Relationship Id="rId194" Type="http://schemas.openxmlformats.org/officeDocument/2006/relationships/customXml" Target="../ink/ink1248.xml"/><Relationship Id="rId208" Type="http://schemas.openxmlformats.org/officeDocument/2006/relationships/customXml" Target="../ink/ink1255.xml"/><Relationship Id="rId415" Type="http://schemas.openxmlformats.org/officeDocument/2006/relationships/image" Target="../media/image280.png"/><Relationship Id="rId622" Type="http://schemas.openxmlformats.org/officeDocument/2006/relationships/customXml" Target="../ink/ink1462.xml"/><Relationship Id="rId261" Type="http://schemas.openxmlformats.org/officeDocument/2006/relationships/image" Target="../media/image203.png"/><Relationship Id="rId499" Type="http://schemas.openxmlformats.org/officeDocument/2006/relationships/image" Target="../media/image322.png"/><Relationship Id="rId56" Type="http://schemas.openxmlformats.org/officeDocument/2006/relationships/image" Target="../media/image102.png"/><Relationship Id="rId359" Type="http://schemas.openxmlformats.org/officeDocument/2006/relationships/image" Target="../media/image252.png"/><Relationship Id="rId566" Type="http://schemas.openxmlformats.org/officeDocument/2006/relationships/customXml" Target="../ink/ink1434.xml"/><Relationship Id="rId121" Type="http://schemas.openxmlformats.org/officeDocument/2006/relationships/image" Target="../media/image134.png"/><Relationship Id="rId219" Type="http://schemas.openxmlformats.org/officeDocument/2006/relationships/image" Target="../media/image182.png"/><Relationship Id="rId426" Type="http://schemas.openxmlformats.org/officeDocument/2006/relationships/customXml" Target="../ink/ink1364.xml"/><Relationship Id="rId633" Type="http://schemas.openxmlformats.org/officeDocument/2006/relationships/image" Target="../media/image389.png"/><Relationship Id="rId67" Type="http://schemas.openxmlformats.org/officeDocument/2006/relationships/customXml" Target="../ink/ink1183.xml"/><Relationship Id="rId272" Type="http://schemas.openxmlformats.org/officeDocument/2006/relationships/customXml" Target="../ink/ink1287.xml"/><Relationship Id="rId577" Type="http://schemas.openxmlformats.org/officeDocument/2006/relationships/image" Target="../media/image361.png"/><Relationship Id="rId700" Type="http://schemas.openxmlformats.org/officeDocument/2006/relationships/customXml" Target="../ink/ink1501.xml"/><Relationship Id="rId132" Type="http://schemas.openxmlformats.org/officeDocument/2006/relationships/customXml" Target="../ink/ink1216.xml"/><Relationship Id="rId437" Type="http://schemas.openxmlformats.org/officeDocument/2006/relationships/image" Target="../media/image291.png"/><Relationship Id="rId644" Type="http://schemas.openxmlformats.org/officeDocument/2006/relationships/customXml" Target="../ink/ink1473.xml"/><Relationship Id="rId283" Type="http://schemas.openxmlformats.org/officeDocument/2006/relationships/image" Target="../media/image214.png"/><Relationship Id="rId490" Type="http://schemas.openxmlformats.org/officeDocument/2006/relationships/customXml" Target="../ink/ink1396.xml"/><Relationship Id="rId504" Type="http://schemas.openxmlformats.org/officeDocument/2006/relationships/customXml" Target="../ink/ink1403.xml"/><Relationship Id="rId711" Type="http://schemas.openxmlformats.org/officeDocument/2006/relationships/image" Target="../media/image428.png"/><Relationship Id="rId78" Type="http://schemas.openxmlformats.org/officeDocument/2006/relationships/image" Target="../media/image113.png"/><Relationship Id="rId143" Type="http://schemas.openxmlformats.org/officeDocument/2006/relationships/image" Target="../media/image145.png"/><Relationship Id="rId350" Type="http://schemas.openxmlformats.org/officeDocument/2006/relationships/customXml" Target="../ink/ink1326.xml"/><Relationship Id="rId588" Type="http://schemas.openxmlformats.org/officeDocument/2006/relationships/customXml" Target="../ink/ink1445.xml"/><Relationship Id="rId9" Type="http://schemas.openxmlformats.org/officeDocument/2006/relationships/customXml" Target="../ink/ink1154.xml"/><Relationship Id="rId210" Type="http://schemas.openxmlformats.org/officeDocument/2006/relationships/customXml" Target="../ink/ink1256.xml"/><Relationship Id="rId448" Type="http://schemas.openxmlformats.org/officeDocument/2006/relationships/customXml" Target="../ink/ink1375.xml"/><Relationship Id="rId655" Type="http://schemas.openxmlformats.org/officeDocument/2006/relationships/image" Target="../media/image400.png"/><Relationship Id="rId294" Type="http://schemas.openxmlformats.org/officeDocument/2006/relationships/customXml" Target="../ink/ink1298.xml"/><Relationship Id="rId308" Type="http://schemas.openxmlformats.org/officeDocument/2006/relationships/customXml" Target="../ink/ink1305.xml"/><Relationship Id="rId515" Type="http://schemas.openxmlformats.org/officeDocument/2006/relationships/image" Target="../media/image330.png"/><Relationship Id="rId722" Type="http://schemas.openxmlformats.org/officeDocument/2006/relationships/customXml" Target="../ink/ink1512.xml"/><Relationship Id="rId89" Type="http://schemas.openxmlformats.org/officeDocument/2006/relationships/customXml" Target="../ink/ink1194.xml"/><Relationship Id="rId154" Type="http://schemas.openxmlformats.org/officeDocument/2006/relationships/image" Target="../media/image150.png"/><Relationship Id="rId361" Type="http://schemas.openxmlformats.org/officeDocument/2006/relationships/image" Target="../media/image253.png"/><Relationship Id="rId599" Type="http://schemas.openxmlformats.org/officeDocument/2006/relationships/image" Target="../media/image372.png"/><Relationship Id="rId459" Type="http://schemas.openxmlformats.org/officeDocument/2006/relationships/image" Target="../media/image302.png"/><Relationship Id="rId666" Type="http://schemas.openxmlformats.org/officeDocument/2006/relationships/customXml" Target="../ink/ink1484.xml"/><Relationship Id="rId16" Type="http://schemas.openxmlformats.org/officeDocument/2006/relationships/image" Target="../media/image82.png"/><Relationship Id="rId221" Type="http://schemas.openxmlformats.org/officeDocument/2006/relationships/image" Target="../media/image183.png"/><Relationship Id="rId319" Type="http://schemas.openxmlformats.org/officeDocument/2006/relationships/image" Target="../media/image232.png"/><Relationship Id="rId526" Type="http://schemas.openxmlformats.org/officeDocument/2006/relationships/customXml" Target="../ink/ink1414.xml"/><Relationship Id="rId733" Type="http://schemas.openxmlformats.org/officeDocument/2006/relationships/image" Target="../media/image439.png"/><Relationship Id="rId165" Type="http://schemas.openxmlformats.org/officeDocument/2006/relationships/customXml" Target="../ink/ink1233.xml"/><Relationship Id="rId372" Type="http://schemas.openxmlformats.org/officeDocument/2006/relationships/customXml" Target="../ink/ink1337.xml"/><Relationship Id="rId677" Type="http://schemas.openxmlformats.org/officeDocument/2006/relationships/image" Target="../media/image411.png"/><Relationship Id="rId232" Type="http://schemas.openxmlformats.org/officeDocument/2006/relationships/customXml" Target="../ink/ink1267.xml"/><Relationship Id="rId27" Type="http://schemas.openxmlformats.org/officeDocument/2006/relationships/customXml" Target="../ink/ink1163.xml"/><Relationship Id="rId537" Type="http://schemas.openxmlformats.org/officeDocument/2006/relationships/image" Target="../media/image341.png"/><Relationship Id="rId80" Type="http://schemas.openxmlformats.org/officeDocument/2006/relationships/image" Target="../media/image114.png"/><Relationship Id="rId176" Type="http://schemas.openxmlformats.org/officeDocument/2006/relationships/image" Target="../media/image161.png"/><Relationship Id="rId383" Type="http://schemas.openxmlformats.org/officeDocument/2006/relationships/image" Target="../media/image264.png"/><Relationship Id="rId590" Type="http://schemas.openxmlformats.org/officeDocument/2006/relationships/customXml" Target="../ink/ink1446.xml"/><Relationship Id="rId604" Type="http://schemas.openxmlformats.org/officeDocument/2006/relationships/customXml" Target="../ink/ink1453.xml"/><Relationship Id="rId243" Type="http://schemas.openxmlformats.org/officeDocument/2006/relationships/image" Target="../media/image194.png"/><Relationship Id="rId450" Type="http://schemas.openxmlformats.org/officeDocument/2006/relationships/customXml" Target="../ink/ink1376.xml"/><Relationship Id="rId688" Type="http://schemas.openxmlformats.org/officeDocument/2006/relationships/customXml" Target="../ink/ink1495.xml"/><Relationship Id="rId38" Type="http://schemas.openxmlformats.org/officeDocument/2006/relationships/image" Target="../media/image93.png"/><Relationship Id="rId103" Type="http://schemas.openxmlformats.org/officeDocument/2006/relationships/customXml" Target="../ink/ink1201.xml"/><Relationship Id="rId310" Type="http://schemas.openxmlformats.org/officeDocument/2006/relationships/customXml" Target="../ink/ink1306.xml"/><Relationship Id="rId548" Type="http://schemas.openxmlformats.org/officeDocument/2006/relationships/customXml" Target="../ink/ink1425.xml"/><Relationship Id="rId91" Type="http://schemas.openxmlformats.org/officeDocument/2006/relationships/customXml" Target="../ink/ink1195.xml"/><Relationship Id="rId187" Type="http://schemas.openxmlformats.org/officeDocument/2006/relationships/image" Target="../media/image166.png"/><Relationship Id="rId394" Type="http://schemas.openxmlformats.org/officeDocument/2006/relationships/customXml" Target="../ink/ink1348.xml"/><Relationship Id="rId408" Type="http://schemas.openxmlformats.org/officeDocument/2006/relationships/customXml" Target="../ink/ink1355.xml"/><Relationship Id="rId615" Type="http://schemas.openxmlformats.org/officeDocument/2006/relationships/image" Target="../media/image380.png"/><Relationship Id="rId254" Type="http://schemas.openxmlformats.org/officeDocument/2006/relationships/customXml" Target="../ink/ink1278.xml"/><Relationship Id="rId699" Type="http://schemas.openxmlformats.org/officeDocument/2006/relationships/image" Target="../media/image422.png"/><Relationship Id="rId49" Type="http://schemas.openxmlformats.org/officeDocument/2006/relationships/customXml" Target="../ink/ink1174.xml"/><Relationship Id="rId114" Type="http://schemas.openxmlformats.org/officeDocument/2006/relationships/customXml" Target="../ink/ink1207.xml"/><Relationship Id="rId461" Type="http://schemas.openxmlformats.org/officeDocument/2006/relationships/image" Target="../media/image303.png"/><Relationship Id="rId559" Type="http://schemas.openxmlformats.org/officeDocument/2006/relationships/image" Target="../media/image352.png"/><Relationship Id="rId198" Type="http://schemas.openxmlformats.org/officeDocument/2006/relationships/customXml" Target="../ink/ink1250.xml"/><Relationship Id="rId321" Type="http://schemas.openxmlformats.org/officeDocument/2006/relationships/image" Target="../media/image233.png"/><Relationship Id="rId419" Type="http://schemas.openxmlformats.org/officeDocument/2006/relationships/image" Target="../media/image282.png"/><Relationship Id="rId626" Type="http://schemas.openxmlformats.org/officeDocument/2006/relationships/customXml" Target="../ink/ink1464.xml"/><Relationship Id="rId265" Type="http://schemas.openxmlformats.org/officeDocument/2006/relationships/image" Target="../media/image205.png"/><Relationship Id="rId472" Type="http://schemas.openxmlformats.org/officeDocument/2006/relationships/customXml" Target="../ink/ink1387.xml"/><Relationship Id="rId125" Type="http://schemas.openxmlformats.org/officeDocument/2006/relationships/image" Target="../media/image136.png"/><Relationship Id="rId332" Type="http://schemas.openxmlformats.org/officeDocument/2006/relationships/customXml" Target="../ink/ink1317.xml"/><Relationship Id="rId637" Type="http://schemas.openxmlformats.org/officeDocument/2006/relationships/image" Target="../media/image391.png"/><Relationship Id="rId276" Type="http://schemas.openxmlformats.org/officeDocument/2006/relationships/customXml" Target="../ink/ink1289.xml"/><Relationship Id="rId483" Type="http://schemas.openxmlformats.org/officeDocument/2006/relationships/image" Target="../media/image314.png"/><Relationship Id="rId690" Type="http://schemas.openxmlformats.org/officeDocument/2006/relationships/customXml" Target="../ink/ink1496.xml"/><Relationship Id="rId704" Type="http://schemas.openxmlformats.org/officeDocument/2006/relationships/customXml" Target="../ink/ink1503.xml"/><Relationship Id="rId40" Type="http://schemas.openxmlformats.org/officeDocument/2006/relationships/image" Target="../media/image94.png"/><Relationship Id="rId136" Type="http://schemas.openxmlformats.org/officeDocument/2006/relationships/customXml" Target="../ink/ink1218.xml"/><Relationship Id="rId343" Type="http://schemas.openxmlformats.org/officeDocument/2006/relationships/image" Target="../media/image244.png"/><Relationship Id="rId550" Type="http://schemas.openxmlformats.org/officeDocument/2006/relationships/customXml" Target="../ink/ink1426.xml"/><Relationship Id="rId203" Type="http://schemas.openxmlformats.org/officeDocument/2006/relationships/image" Target="../media/image174.png"/><Relationship Id="rId648" Type="http://schemas.openxmlformats.org/officeDocument/2006/relationships/customXml" Target="../ink/ink1475.xml"/><Relationship Id="rId287" Type="http://schemas.openxmlformats.org/officeDocument/2006/relationships/image" Target="../media/image216.png"/><Relationship Id="rId410" Type="http://schemas.openxmlformats.org/officeDocument/2006/relationships/customXml" Target="../ink/ink1356.xml"/><Relationship Id="rId494" Type="http://schemas.openxmlformats.org/officeDocument/2006/relationships/customXml" Target="../ink/ink1398.xml"/><Relationship Id="rId508" Type="http://schemas.openxmlformats.org/officeDocument/2006/relationships/customXml" Target="../ink/ink1405.xml"/><Relationship Id="rId715" Type="http://schemas.openxmlformats.org/officeDocument/2006/relationships/image" Target="../media/image430.png"/><Relationship Id="rId147" Type="http://schemas.openxmlformats.org/officeDocument/2006/relationships/image" Target="../media/image147.png"/><Relationship Id="rId354" Type="http://schemas.openxmlformats.org/officeDocument/2006/relationships/customXml" Target="../ink/ink1328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52.png"/><Relationship Id="rId21" Type="http://schemas.openxmlformats.org/officeDocument/2006/relationships/customXml" Target="../ink/ink1527.xml"/><Relationship Id="rId42" Type="http://schemas.openxmlformats.org/officeDocument/2006/relationships/image" Target="../media/image460.png"/><Relationship Id="rId47" Type="http://schemas.openxmlformats.org/officeDocument/2006/relationships/customXml" Target="../ink/ink1540.xml"/><Relationship Id="rId63" Type="http://schemas.openxmlformats.org/officeDocument/2006/relationships/customXml" Target="../ink/ink1548.xml"/><Relationship Id="rId68" Type="http://schemas.openxmlformats.org/officeDocument/2006/relationships/image" Target="../media/image473.png"/><Relationship Id="rId84" Type="http://schemas.openxmlformats.org/officeDocument/2006/relationships/image" Target="../media/image481.png"/><Relationship Id="rId89" Type="http://schemas.openxmlformats.org/officeDocument/2006/relationships/customXml" Target="../ink/ink1561.xml"/><Relationship Id="rId16" Type="http://schemas.openxmlformats.org/officeDocument/2006/relationships/image" Target="../media/image447.png"/><Relationship Id="rId11" Type="http://schemas.openxmlformats.org/officeDocument/2006/relationships/customXml" Target="../ink/ink1522.xml"/><Relationship Id="rId32" Type="http://schemas.openxmlformats.org/officeDocument/2006/relationships/image" Target="../media/image455.png"/><Relationship Id="rId37" Type="http://schemas.openxmlformats.org/officeDocument/2006/relationships/customXml" Target="../ink/ink1535.xml"/><Relationship Id="rId53" Type="http://schemas.openxmlformats.org/officeDocument/2006/relationships/customXml" Target="../ink/ink1543.xml"/><Relationship Id="rId58" Type="http://schemas.openxmlformats.org/officeDocument/2006/relationships/image" Target="../media/image468.png"/><Relationship Id="rId74" Type="http://schemas.openxmlformats.org/officeDocument/2006/relationships/image" Target="../media/image476.png"/><Relationship Id="rId79" Type="http://schemas.openxmlformats.org/officeDocument/2006/relationships/customXml" Target="../ink/ink1556.xml"/><Relationship Id="rId5" Type="http://schemas.openxmlformats.org/officeDocument/2006/relationships/customXml" Target="../ink/ink1519.xml"/><Relationship Id="rId90" Type="http://schemas.openxmlformats.org/officeDocument/2006/relationships/image" Target="../media/image484.png"/><Relationship Id="rId95" Type="http://schemas.openxmlformats.org/officeDocument/2006/relationships/customXml" Target="../ink/ink1564.xml"/><Relationship Id="rId22" Type="http://schemas.openxmlformats.org/officeDocument/2006/relationships/image" Target="../media/image450.png"/><Relationship Id="rId27" Type="http://schemas.openxmlformats.org/officeDocument/2006/relationships/customXml" Target="../ink/ink1530.xml"/><Relationship Id="rId43" Type="http://schemas.openxmlformats.org/officeDocument/2006/relationships/customXml" Target="../ink/ink1538.xml"/><Relationship Id="rId48" Type="http://schemas.openxmlformats.org/officeDocument/2006/relationships/image" Target="../media/image463.png"/><Relationship Id="rId64" Type="http://schemas.openxmlformats.org/officeDocument/2006/relationships/image" Target="../media/image471.png"/><Relationship Id="rId69" Type="http://schemas.openxmlformats.org/officeDocument/2006/relationships/customXml" Target="../ink/ink1551.xml"/><Relationship Id="rId80" Type="http://schemas.openxmlformats.org/officeDocument/2006/relationships/image" Target="../media/image479.png"/><Relationship Id="rId85" Type="http://schemas.openxmlformats.org/officeDocument/2006/relationships/customXml" Target="../ink/ink1559.xml"/><Relationship Id="rId3" Type="http://schemas.openxmlformats.org/officeDocument/2006/relationships/customXml" Target="../ink/ink1518.xml"/><Relationship Id="rId12" Type="http://schemas.openxmlformats.org/officeDocument/2006/relationships/image" Target="../media/image445.png"/><Relationship Id="rId17" Type="http://schemas.openxmlformats.org/officeDocument/2006/relationships/customXml" Target="../ink/ink1525.xml"/><Relationship Id="rId25" Type="http://schemas.openxmlformats.org/officeDocument/2006/relationships/customXml" Target="../ink/ink1529.xml"/><Relationship Id="rId33" Type="http://schemas.openxmlformats.org/officeDocument/2006/relationships/customXml" Target="../ink/ink1533.xml"/><Relationship Id="rId38" Type="http://schemas.openxmlformats.org/officeDocument/2006/relationships/image" Target="../media/image458.png"/><Relationship Id="rId46" Type="http://schemas.openxmlformats.org/officeDocument/2006/relationships/image" Target="../media/image462.png"/><Relationship Id="rId59" Type="http://schemas.openxmlformats.org/officeDocument/2006/relationships/customXml" Target="../ink/ink1546.xml"/><Relationship Id="rId67" Type="http://schemas.openxmlformats.org/officeDocument/2006/relationships/customXml" Target="../ink/ink1550.xml"/><Relationship Id="rId20" Type="http://schemas.openxmlformats.org/officeDocument/2006/relationships/image" Target="../media/image449.png"/><Relationship Id="rId41" Type="http://schemas.openxmlformats.org/officeDocument/2006/relationships/customXml" Target="../ink/ink1537.xml"/><Relationship Id="rId54" Type="http://schemas.openxmlformats.org/officeDocument/2006/relationships/image" Target="../media/image466.png"/><Relationship Id="rId62" Type="http://schemas.openxmlformats.org/officeDocument/2006/relationships/image" Target="../media/image470.png"/><Relationship Id="rId70" Type="http://schemas.openxmlformats.org/officeDocument/2006/relationships/image" Target="../media/image474.png"/><Relationship Id="rId75" Type="http://schemas.openxmlformats.org/officeDocument/2006/relationships/customXml" Target="../ink/ink1554.xml"/><Relationship Id="rId83" Type="http://schemas.openxmlformats.org/officeDocument/2006/relationships/customXml" Target="../ink/ink1558.xml"/><Relationship Id="rId88" Type="http://schemas.openxmlformats.org/officeDocument/2006/relationships/image" Target="../media/image483.png"/><Relationship Id="rId91" Type="http://schemas.openxmlformats.org/officeDocument/2006/relationships/customXml" Target="../ink/ink1562.xml"/><Relationship Id="rId96" Type="http://schemas.openxmlformats.org/officeDocument/2006/relationships/image" Target="../media/image4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2.png"/><Relationship Id="rId15" Type="http://schemas.openxmlformats.org/officeDocument/2006/relationships/customXml" Target="../ink/ink1524.xml"/><Relationship Id="rId23" Type="http://schemas.openxmlformats.org/officeDocument/2006/relationships/customXml" Target="../ink/ink1528.xml"/><Relationship Id="rId28" Type="http://schemas.openxmlformats.org/officeDocument/2006/relationships/image" Target="../media/image453.png"/><Relationship Id="rId36" Type="http://schemas.openxmlformats.org/officeDocument/2006/relationships/image" Target="../media/image457.png"/><Relationship Id="rId49" Type="http://schemas.openxmlformats.org/officeDocument/2006/relationships/customXml" Target="../ink/ink1541.xml"/><Relationship Id="rId57" Type="http://schemas.openxmlformats.org/officeDocument/2006/relationships/customXml" Target="../ink/ink1545.xml"/><Relationship Id="rId10" Type="http://schemas.openxmlformats.org/officeDocument/2006/relationships/image" Target="../media/image444.png"/><Relationship Id="rId31" Type="http://schemas.openxmlformats.org/officeDocument/2006/relationships/customXml" Target="../ink/ink1532.xml"/><Relationship Id="rId44" Type="http://schemas.openxmlformats.org/officeDocument/2006/relationships/image" Target="../media/image461.png"/><Relationship Id="rId52" Type="http://schemas.openxmlformats.org/officeDocument/2006/relationships/image" Target="../media/image465.png"/><Relationship Id="rId60" Type="http://schemas.openxmlformats.org/officeDocument/2006/relationships/image" Target="../media/image469.png"/><Relationship Id="rId65" Type="http://schemas.openxmlformats.org/officeDocument/2006/relationships/customXml" Target="../ink/ink1549.xml"/><Relationship Id="rId73" Type="http://schemas.openxmlformats.org/officeDocument/2006/relationships/customXml" Target="../ink/ink1553.xml"/><Relationship Id="rId78" Type="http://schemas.openxmlformats.org/officeDocument/2006/relationships/image" Target="../media/image478.png"/><Relationship Id="rId81" Type="http://schemas.openxmlformats.org/officeDocument/2006/relationships/customXml" Target="../ink/ink1557.xml"/><Relationship Id="rId86" Type="http://schemas.openxmlformats.org/officeDocument/2006/relationships/image" Target="../media/image482.png"/><Relationship Id="rId94" Type="http://schemas.openxmlformats.org/officeDocument/2006/relationships/image" Target="../media/image486.png"/><Relationship Id="rId99" Type="http://schemas.openxmlformats.org/officeDocument/2006/relationships/customXml" Target="../ink/ink1566.xml"/><Relationship Id="rId4" Type="http://schemas.openxmlformats.org/officeDocument/2006/relationships/image" Target="../media/image441.png"/><Relationship Id="rId9" Type="http://schemas.openxmlformats.org/officeDocument/2006/relationships/customXml" Target="../ink/ink1521.xml"/><Relationship Id="rId13" Type="http://schemas.openxmlformats.org/officeDocument/2006/relationships/customXml" Target="../ink/ink1523.xml"/><Relationship Id="rId18" Type="http://schemas.openxmlformats.org/officeDocument/2006/relationships/image" Target="../media/image448.png"/><Relationship Id="rId39" Type="http://schemas.openxmlformats.org/officeDocument/2006/relationships/customXml" Target="../ink/ink1536.xml"/><Relationship Id="rId34" Type="http://schemas.openxmlformats.org/officeDocument/2006/relationships/image" Target="../media/image456.png"/><Relationship Id="rId50" Type="http://schemas.openxmlformats.org/officeDocument/2006/relationships/image" Target="../media/image464.png"/><Relationship Id="rId55" Type="http://schemas.openxmlformats.org/officeDocument/2006/relationships/customXml" Target="../ink/ink1544.xml"/><Relationship Id="rId76" Type="http://schemas.openxmlformats.org/officeDocument/2006/relationships/image" Target="../media/image477.png"/><Relationship Id="rId97" Type="http://schemas.openxmlformats.org/officeDocument/2006/relationships/customXml" Target="../ink/ink1565.xml"/><Relationship Id="rId7" Type="http://schemas.openxmlformats.org/officeDocument/2006/relationships/customXml" Target="../ink/ink1520.xml"/><Relationship Id="rId71" Type="http://schemas.openxmlformats.org/officeDocument/2006/relationships/customXml" Target="../ink/ink1552.xml"/><Relationship Id="rId92" Type="http://schemas.openxmlformats.org/officeDocument/2006/relationships/image" Target="../media/image485.png"/><Relationship Id="rId2" Type="http://schemas.openxmlformats.org/officeDocument/2006/relationships/image" Target="../media/image18.emf"/><Relationship Id="rId29" Type="http://schemas.openxmlformats.org/officeDocument/2006/relationships/customXml" Target="../ink/ink1531.xml"/><Relationship Id="rId24" Type="http://schemas.openxmlformats.org/officeDocument/2006/relationships/image" Target="../media/image451.png"/><Relationship Id="rId40" Type="http://schemas.openxmlformats.org/officeDocument/2006/relationships/image" Target="../media/image459.png"/><Relationship Id="rId45" Type="http://schemas.openxmlformats.org/officeDocument/2006/relationships/customXml" Target="../ink/ink1539.xml"/><Relationship Id="rId66" Type="http://schemas.openxmlformats.org/officeDocument/2006/relationships/image" Target="../media/image472.png"/><Relationship Id="rId87" Type="http://schemas.openxmlformats.org/officeDocument/2006/relationships/customXml" Target="../ink/ink1560.xml"/><Relationship Id="rId61" Type="http://schemas.openxmlformats.org/officeDocument/2006/relationships/customXml" Target="../ink/ink1547.xml"/><Relationship Id="rId82" Type="http://schemas.openxmlformats.org/officeDocument/2006/relationships/image" Target="../media/image480.png"/><Relationship Id="rId19" Type="http://schemas.openxmlformats.org/officeDocument/2006/relationships/customXml" Target="../ink/ink1526.xml"/><Relationship Id="rId14" Type="http://schemas.openxmlformats.org/officeDocument/2006/relationships/image" Target="../media/image446.png"/><Relationship Id="rId30" Type="http://schemas.openxmlformats.org/officeDocument/2006/relationships/image" Target="../media/image454.png"/><Relationship Id="rId35" Type="http://schemas.openxmlformats.org/officeDocument/2006/relationships/customXml" Target="../ink/ink1534.xml"/><Relationship Id="rId56" Type="http://schemas.openxmlformats.org/officeDocument/2006/relationships/image" Target="../media/image467.png"/><Relationship Id="rId77" Type="http://schemas.openxmlformats.org/officeDocument/2006/relationships/customXml" Target="../ink/ink1555.xml"/><Relationship Id="rId100" Type="http://schemas.openxmlformats.org/officeDocument/2006/relationships/image" Target="../media/image489.png"/><Relationship Id="rId8" Type="http://schemas.openxmlformats.org/officeDocument/2006/relationships/image" Target="../media/image443.png"/><Relationship Id="rId51" Type="http://schemas.openxmlformats.org/officeDocument/2006/relationships/customXml" Target="../ink/ink1542.xml"/><Relationship Id="rId72" Type="http://schemas.openxmlformats.org/officeDocument/2006/relationships/image" Target="../media/image475.png"/><Relationship Id="rId93" Type="http://schemas.openxmlformats.org/officeDocument/2006/relationships/customXml" Target="../ink/ink1563.xml"/><Relationship Id="rId98" Type="http://schemas.openxmlformats.org/officeDocument/2006/relationships/image" Target="../media/image488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23.xml"/><Relationship Id="rId21" Type="http://schemas.openxmlformats.org/officeDocument/2006/relationships/customXml" Target="../ink/ink1575.xml"/><Relationship Id="rId324" Type="http://schemas.openxmlformats.org/officeDocument/2006/relationships/image" Target="../media/image650.png"/><Relationship Id="rId531" Type="http://schemas.openxmlformats.org/officeDocument/2006/relationships/customXml" Target="../ink/ink1830.xml"/><Relationship Id="rId170" Type="http://schemas.openxmlformats.org/officeDocument/2006/relationships/image" Target="../media/image573.png"/><Relationship Id="rId268" Type="http://schemas.openxmlformats.org/officeDocument/2006/relationships/image" Target="../media/image622.png"/><Relationship Id="rId475" Type="http://schemas.openxmlformats.org/officeDocument/2006/relationships/customXml" Target="../ink/ink1802.xml"/><Relationship Id="rId32" Type="http://schemas.openxmlformats.org/officeDocument/2006/relationships/image" Target="../media/image504.png"/><Relationship Id="rId128" Type="http://schemas.openxmlformats.org/officeDocument/2006/relationships/image" Target="../media/image552.png"/><Relationship Id="rId335" Type="http://schemas.openxmlformats.org/officeDocument/2006/relationships/customXml" Target="../ink/ink1732.xml"/><Relationship Id="rId542" Type="http://schemas.openxmlformats.org/officeDocument/2006/relationships/image" Target="../media/image759.png"/><Relationship Id="rId181" Type="http://schemas.openxmlformats.org/officeDocument/2006/relationships/customXml" Target="../ink/ink1655.xml"/><Relationship Id="rId402" Type="http://schemas.openxmlformats.org/officeDocument/2006/relationships/image" Target="../media/image689.png"/><Relationship Id="rId279" Type="http://schemas.openxmlformats.org/officeDocument/2006/relationships/customXml" Target="../ink/ink1704.xml"/><Relationship Id="rId486" Type="http://schemas.openxmlformats.org/officeDocument/2006/relationships/image" Target="../media/image731.png"/><Relationship Id="rId43" Type="http://schemas.openxmlformats.org/officeDocument/2006/relationships/customXml" Target="../ink/ink1586.xml"/><Relationship Id="rId139" Type="http://schemas.openxmlformats.org/officeDocument/2006/relationships/customXml" Target="../ink/ink1634.xml"/><Relationship Id="rId346" Type="http://schemas.openxmlformats.org/officeDocument/2006/relationships/image" Target="../media/image661.png"/><Relationship Id="rId553" Type="http://schemas.openxmlformats.org/officeDocument/2006/relationships/customXml" Target="../ink/ink1841.xml"/><Relationship Id="rId192" Type="http://schemas.openxmlformats.org/officeDocument/2006/relationships/image" Target="../media/image584.png"/><Relationship Id="rId206" Type="http://schemas.openxmlformats.org/officeDocument/2006/relationships/image" Target="../media/image591.png"/><Relationship Id="rId413" Type="http://schemas.openxmlformats.org/officeDocument/2006/relationships/customXml" Target="../ink/ink1771.xml"/><Relationship Id="rId497" Type="http://schemas.openxmlformats.org/officeDocument/2006/relationships/customXml" Target="../ink/ink1813.xml"/><Relationship Id="rId357" Type="http://schemas.openxmlformats.org/officeDocument/2006/relationships/customXml" Target="../ink/ink1743.xml"/><Relationship Id="rId54" Type="http://schemas.openxmlformats.org/officeDocument/2006/relationships/image" Target="../media/image515.png"/><Relationship Id="rId217" Type="http://schemas.openxmlformats.org/officeDocument/2006/relationships/customXml" Target="../ink/ink1673.xml"/><Relationship Id="rId564" Type="http://schemas.openxmlformats.org/officeDocument/2006/relationships/image" Target="../media/image770.png"/><Relationship Id="rId424" Type="http://schemas.openxmlformats.org/officeDocument/2006/relationships/image" Target="../media/image700.png"/><Relationship Id="rId270" Type="http://schemas.openxmlformats.org/officeDocument/2006/relationships/image" Target="../media/image623.png"/><Relationship Id="rId65" Type="http://schemas.openxmlformats.org/officeDocument/2006/relationships/customXml" Target="../ink/ink1597.xml"/><Relationship Id="rId130" Type="http://schemas.openxmlformats.org/officeDocument/2006/relationships/image" Target="../media/image553.png"/><Relationship Id="rId368" Type="http://schemas.openxmlformats.org/officeDocument/2006/relationships/image" Target="../media/image672.png"/><Relationship Id="rId575" Type="http://schemas.openxmlformats.org/officeDocument/2006/relationships/customXml" Target="../ink/ink1852.xml"/><Relationship Id="rId228" Type="http://schemas.openxmlformats.org/officeDocument/2006/relationships/image" Target="../media/image602.png"/><Relationship Id="rId435" Type="http://schemas.openxmlformats.org/officeDocument/2006/relationships/customXml" Target="../ink/ink1782.xml"/><Relationship Id="rId281" Type="http://schemas.openxmlformats.org/officeDocument/2006/relationships/customXml" Target="../ink/ink1705.xml"/><Relationship Id="rId502" Type="http://schemas.openxmlformats.org/officeDocument/2006/relationships/image" Target="../media/image739.png"/><Relationship Id="rId34" Type="http://schemas.openxmlformats.org/officeDocument/2006/relationships/image" Target="../media/image505.png"/><Relationship Id="rId76" Type="http://schemas.openxmlformats.org/officeDocument/2006/relationships/image" Target="../media/image526.png"/><Relationship Id="rId141" Type="http://schemas.openxmlformats.org/officeDocument/2006/relationships/customXml" Target="../ink/ink1635.xml"/><Relationship Id="rId379" Type="http://schemas.openxmlformats.org/officeDocument/2006/relationships/customXml" Target="../ink/ink1754.xml"/><Relationship Id="rId544" Type="http://schemas.openxmlformats.org/officeDocument/2006/relationships/image" Target="../media/image760.png"/><Relationship Id="rId7" Type="http://schemas.openxmlformats.org/officeDocument/2006/relationships/customXml" Target="../ink/ink1568.xml"/><Relationship Id="rId183" Type="http://schemas.openxmlformats.org/officeDocument/2006/relationships/customXml" Target="../ink/ink1656.xml"/><Relationship Id="rId239" Type="http://schemas.openxmlformats.org/officeDocument/2006/relationships/customXml" Target="../ink/ink1684.xml"/><Relationship Id="rId390" Type="http://schemas.openxmlformats.org/officeDocument/2006/relationships/image" Target="../media/image683.png"/><Relationship Id="rId404" Type="http://schemas.openxmlformats.org/officeDocument/2006/relationships/image" Target="../media/image690.png"/><Relationship Id="rId446" Type="http://schemas.openxmlformats.org/officeDocument/2006/relationships/image" Target="../media/image711.png"/><Relationship Id="rId250" Type="http://schemas.openxmlformats.org/officeDocument/2006/relationships/image" Target="../media/image613.png"/><Relationship Id="rId292" Type="http://schemas.openxmlformats.org/officeDocument/2006/relationships/image" Target="../media/image634.png"/><Relationship Id="rId306" Type="http://schemas.openxmlformats.org/officeDocument/2006/relationships/image" Target="../media/image641.png"/><Relationship Id="rId488" Type="http://schemas.openxmlformats.org/officeDocument/2006/relationships/image" Target="../media/image732.png"/><Relationship Id="rId45" Type="http://schemas.openxmlformats.org/officeDocument/2006/relationships/customXml" Target="../ink/ink1587.xml"/><Relationship Id="rId87" Type="http://schemas.openxmlformats.org/officeDocument/2006/relationships/customXml" Target="../ink/ink1608.xml"/><Relationship Id="rId110" Type="http://schemas.openxmlformats.org/officeDocument/2006/relationships/image" Target="../media/image543.png"/><Relationship Id="rId348" Type="http://schemas.openxmlformats.org/officeDocument/2006/relationships/image" Target="../media/image662.png"/><Relationship Id="rId513" Type="http://schemas.openxmlformats.org/officeDocument/2006/relationships/customXml" Target="../ink/ink1821.xml"/><Relationship Id="rId555" Type="http://schemas.openxmlformats.org/officeDocument/2006/relationships/customXml" Target="../ink/ink1842.xml"/><Relationship Id="rId152" Type="http://schemas.openxmlformats.org/officeDocument/2006/relationships/image" Target="../media/image564.png"/><Relationship Id="rId194" Type="http://schemas.openxmlformats.org/officeDocument/2006/relationships/image" Target="../media/image585.png"/><Relationship Id="rId208" Type="http://schemas.openxmlformats.org/officeDocument/2006/relationships/image" Target="../media/image592.png"/><Relationship Id="rId415" Type="http://schemas.openxmlformats.org/officeDocument/2006/relationships/customXml" Target="../ink/ink1772.xml"/><Relationship Id="rId457" Type="http://schemas.openxmlformats.org/officeDocument/2006/relationships/customXml" Target="../ink/ink1793.xml"/><Relationship Id="rId261" Type="http://schemas.openxmlformats.org/officeDocument/2006/relationships/customXml" Target="../ink/ink1695.xml"/><Relationship Id="rId499" Type="http://schemas.openxmlformats.org/officeDocument/2006/relationships/customXml" Target="../ink/ink1814.xml"/><Relationship Id="rId14" Type="http://schemas.openxmlformats.org/officeDocument/2006/relationships/image" Target="../media/image495.png"/><Relationship Id="rId56" Type="http://schemas.openxmlformats.org/officeDocument/2006/relationships/image" Target="../media/image516.png"/><Relationship Id="rId317" Type="http://schemas.openxmlformats.org/officeDocument/2006/relationships/customXml" Target="../ink/ink1723.xml"/><Relationship Id="rId359" Type="http://schemas.openxmlformats.org/officeDocument/2006/relationships/customXml" Target="../ink/ink1744.xml"/><Relationship Id="rId524" Type="http://schemas.openxmlformats.org/officeDocument/2006/relationships/image" Target="../media/image750.png"/><Relationship Id="rId566" Type="http://schemas.openxmlformats.org/officeDocument/2006/relationships/image" Target="../media/image771.png"/><Relationship Id="rId98" Type="http://schemas.openxmlformats.org/officeDocument/2006/relationships/image" Target="../media/image537.png"/><Relationship Id="rId121" Type="http://schemas.openxmlformats.org/officeDocument/2006/relationships/customXml" Target="../ink/ink1625.xml"/><Relationship Id="rId163" Type="http://schemas.openxmlformats.org/officeDocument/2006/relationships/customXml" Target="../ink/ink1646.xml"/><Relationship Id="rId219" Type="http://schemas.openxmlformats.org/officeDocument/2006/relationships/customXml" Target="../ink/ink1674.xml"/><Relationship Id="rId370" Type="http://schemas.openxmlformats.org/officeDocument/2006/relationships/image" Target="../media/image673.png"/><Relationship Id="rId426" Type="http://schemas.openxmlformats.org/officeDocument/2006/relationships/image" Target="../media/image701.png"/><Relationship Id="rId230" Type="http://schemas.openxmlformats.org/officeDocument/2006/relationships/image" Target="../media/image603.png"/><Relationship Id="rId468" Type="http://schemas.openxmlformats.org/officeDocument/2006/relationships/image" Target="../media/image722.png"/><Relationship Id="rId25" Type="http://schemas.openxmlformats.org/officeDocument/2006/relationships/customXml" Target="../ink/ink1577.xml"/><Relationship Id="rId67" Type="http://schemas.openxmlformats.org/officeDocument/2006/relationships/customXml" Target="../ink/ink1598.xml"/><Relationship Id="rId272" Type="http://schemas.openxmlformats.org/officeDocument/2006/relationships/image" Target="../media/image624.png"/><Relationship Id="rId328" Type="http://schemas.openxmlformats.org/officeDocument/2006/relationships/image" Target="../media/image652.png"/><Relationship Id="rId535" Type="http://schemas.openxmlformats.org/officeDocument/2006/relationships/customXml" Target="../ink/ink1832.xml"/><Relationship Id="rId577" Type="http://schemas.openxmlformats.org/officeDocument/2006/relationships/customXml" Target="../ink/ink1853.xml"/><Relationship Id="rId132" Type="http://schemas.openxmlformats.org/officeDocument/2006/relationships/image" Target="../media/image554.png"/><Relationship Id="rId174" Type="http://schemas.openxmlformats.org/officeDocument/2006/relationships/image" Target="../media/image575.png"/><Relationship Id="rId381" Type="http://schemas.openxmlformats.org/officeDocument/2006/relationships/customXml" Target="../ink/ink1755.xml"/><Relationship Id="rId241" Type="http://schemas.openxmlformats.org/officeDocument/2006/relationships/customXml" Target="../ink/ink1685.xml"/><Relationship Id="rId437" Type="http://schemas.openxmlformats.org/officeDocument/2006/relationships/customXml" Target="../ink/ink1783.xml"/><Relationship Id="rId479" Type="http://schemas.openxmlformats.org/officeDocument/2006/relationships/customXml" Target="../ink/ink1804.xml"/><Relationship Id="rId36" Type="http://schemas.openxmlformats.org/officeDocument/2006/relationships/image" Target="../media/image506.png"/><Relationship Id="rId283" Type="http://schemas.openxmlformats.org/officeDocument/2006/relationships/customXml" Target="../ink/ink1706.xml"/><Relationship Id="rId339" Type="http://schemas.openxmlformats.org/officeDocument/2006/relationships/customXml" Target="../ink/ink1734.xml"/><Relationship Id="rId490" Type="http://schemas.openxmlformats.org/officeDocument/2006/relationships/image" Target="../media/image733.png"/><Relationship Id="rId504" Type="http://schemas.openxmlformats.org/officeDocument/2006/relationships/image" Target="../media/image740.png"/><Relationship Id="rId546" Type="http://schemas.openxmlformats.org/officeDocument/2006/relationships/image" Target="../media/image761.png"/><Relationship Id="rId78" Type="http://schemas.openxmlformats.org/officeDocument/2006/relationships/image" Target="../media/image527.png"/><Relationship Id="rId101" Type="http://schemas.openxmlformats.org/officeDocument/2006/relationships/customXml" Target="../ink/ink1615.xml"/><Relationship Id="rId143" Type="http://schemas.openxmlformats.org/officeDocument/2006/relationships/customXml" Target="../ink/ink1636.xml"/><Relationship Id="rId185" Type="http://schemas.openxmlformats.org/officeDocument/2006/relationships/customXml" Target="../ink/ink1657.xml"/><Relationship Id="rId350" Type="http://schemas.openxmlformats.org/officeDocument/2006/relationships/image" Target="../media/image663.png"/><Relationship Id="rId406" Type="http://schemas.openxmlformats.org/officeDocument/2006/relationships/image" Target="../media/image691.png"/><Relationship Id="rId9" Type="http://schemas.openxmlformats.org/officeDocument/2006/relationships/customXml" Target="../ink/ink1569.xml"/><Relationship Id="rId210" Type="http://schemas.openxmlformats.org/officeDocument/2006/relationships/image" Target="../media/image593.png"/><Relationship Id="rId392" Type="http://schemas.openxmlformats.org/officeDocument/2006/relationships/image" Target="../media/image684.png"/><Relationship Id="rId448" Type="http://schemas.openxmlformats.org/officeDocument/2006/relationships/image" Target="../media/image712.png"/><Relationship Id="rId252" Type="http://schemas.openxmlformats.org/officeDocument/2006/relationships/image" Target="../media/image614.png"/><Relationship Id="rId294" Type="http://schemas.openxmlformats.org/officeDocument/2006/relationships/image" Target="../media/image635.png"/><Relationship Id="rId308" Type="http://schemas.openxmlformats.org/officeDocument/2006/relationships/image" Target="../media/image642.png"/><Relationship Id="rId515" Type="http://schemas.openxmlformats.org/officeDocument/2006/relationships/customXml" Target="../ink/ink1822.xml"/><Relationship Id="rId47" Type="http://schemas.openxmlformats.org/officeDocument/2006/relationships/customXml" Target="../ink/ink1588.xml"/><Relationship Id="rId89" Type="http://schemas.openxmlformats.org/officeDocument/2006/relationships/customXml" Target="../ink/ink1609.xml"/><Relationship Id="rId112" Type="http://schemas.openxmlformats.org/officeDocument/2006/relationships/image" Target="../media/image544.png"/><Relationship Id="rId154" Type="http://schemas.openxmlformats.org/officeDocument/2006/relationships/image" Target="../media/image565.png"/><Relationship Id="rId361" Type="http://schemas.openxmlformats.org/officeDocument/2006/relationships/customXml" Target="../ink/ink1745.xml"/><Relationship Id="rId557" Type="http://schemas.openxmlformats.org/officeDocument/2006/relationships/customXml" Target="../ink/ink1843.xml"/><Relationship Id="rId196" Type="http://schemas.openxmlformats.org/officeDocument/2006/relationships/image" Target="../media/image586.png"/><Relationship Id="rId417" Type="http://schemas.openxmlformats.org/officeDocument/2006/relationships/customXml" Target="../ink/ink1773.xml"/><Relationship Id="rId459" Type="http://schemas.openxmlformats.org/officeDocument/2006/relationships/customXml" Target="../ink/ink1794.xml"/><Relationship Id="rId16" Type="http://schemas.openxmlformats.org/officeDocument/2006/relationships/image" Target="../media/image496.png"/><Relationship Id="rId221" Type="http://schemas.openxmlformats.org/officeDocument/2006/relationships/customXml" Target="../ink/ink1675.xml"/><Relationship Id="rId263" Type="http://schemas.openxmlformats.org/officeDocument/2006/relationships/customXml" Target="../ink/ink1696.xml"/><Relationship Id="rId319" Type="http://schemas.openxmlformats.org/officeDocument/2006/relationships/customXml" Target="../ink/ink1724.xml"/><Relationship Id="rId470" Type="http://schemas.openxmlformats.org/officeDocument/2006/relationships/image" Target="../media/image723.png"/><Relationship Id="rId526" Type="http://schemas.openxmlformats.org/officeDocument/2006/relationships/image" Target="../media/image751.png"/><Relationship Id="rId58" Type="http://schemas.openxmlformats.org/officeDocument/2006/relationships/image" Target="../media/image517.png"/><Relationship Id="rId123" Type="http://schemas.openxmlformats.org/officeDocument/2006/relationships/customXml" Target="../ink/ink1626.xml"/><Relationship Id="rId330" Type="http://schemas.openxmlformats.org/officeDocument/2006/relationships/image" Target="../media/image653.png"/><Relationship Id="rId568" Type="http://schemas.openxmlformats.org/officeDocument/2006/relationships/image" Target="../media/image772.png"/><Relationship Id="rId165" Type="http://schemas.openxmlformats.org/officeDocument/2006/relationships/customXml" Target="../ink/ink1647.xml"/><Relationship Id="rId372" Type="http://schemas.openxmlformats.org/officeDocument/2006/relationships/image" Target="../media/image674.png"/><Relationship Id="rId428" Type="http://schemas.openxmlformats.org/officeDocument/2006/relationships/image" Target="../media/image702.png"/><Relationship Id="rId232" Type="http://schemas.openxmlformats.org/officeDocument/2006/relationships/image" Target="../media/image604.png"/><Relationship Id="rId274" Type="http://schemas.openxmlformats.org/officeDocument/2006/relationships/image" Target="../media/image625.png"/><Relationship Id="rId481" Type="http://schemas.openxmlformats.org/officeDocument/2006/relationships/customXml" Target="../ink/ink1805.xml"/><Relationship Id="rId27" Type="http://schemas.openxmlformats.org/officeDocument/2006/relationships/customXml" Target="../ink/ink1578.xml"/><Relationship Id="rId69" Type="http://schemas.openxmlformats.org/officeDocument/2006/relationships/customXml" Target="../ink/ink1599.xml"/><Relationship Id="rId134" Type="http://schemas.openxmlformats.org/officeDocument/2006/relationships/image" Target="../media/image555.png"/><Relationship Id="rId537" Type="http://schemas.openxmlformats.org/officeDocument/2006/relationships/customXml" Target="../ink/ink1833.xml"/><Relationship Id="rId80" Type="http://schemas.openxmlformats.org/officeDocument/2006/relationships/image" Target="../media/image528.png"/><Relationship Id="rId176" Type="http://schemas.openxmlformats.org/officeDocument/2006/relationships/image" Target="../media/image576.png"/><Relationship Id="rId341" Type="http://schemas.openxmlformats.org/officeDocument/2006/relationships/customXml" Target="../ink/ink1735.xml"/><Relationship Id="rId383" Type="http://schemas.openxmlformats.org/officeDocument/2006/relationships/customXml" Target="../ink/ink1756.xml"/><Relationship Id="rId439" Type="http://schemas.openxmlformats.org/officeDocument/2006/relationships/customXml" Target="../ink/ink1784.xml"/><Relationship Id="rId201" Type="http://schemas.openxmlformats.org/officeDocument/2006/relationships/customXml" Target="../ink/ink1665.xml"/><Relationship Id="rId243" Type="http://schemas.openxmlformats.org/officeDocument/2006/relationships/customXml" Target="../ink/ink1686.xml"/><Relationship Id="rId285" Type="http://schemas.openxmlformats.org/officeDocument/2006/relationships/customXml" Target="../ink/ink1707.xml"/><Relationship Id="rId450" Type="http://schemas.openxmlformats.org/officeDocument/2006/relationships/image" Target="../media/image713.png"/><Relationship Id="rId506" Type="http://schemas.openxmlformats.org/officeDocument/2006/relationships/image" Target="../media/image741.png"/><Relationship Id="rId38" Type="http://schemas.openxmlformats.org/officeDocument/2006/relationships/image" Target="../media/image507.png"/><Relationship Id="rId103" Type="http://schemas.openxmlformats.org/officeDocument/2006/relationships/customXml" Target="../ink/ink1616.xml"/><Relationship Id="rId310" Type="http://schemas.openxmlformats.org/officeDocument/2006/relationships/image" Target="../media/image643.png"/><Relationship Id="rId492" Type="http://schemas.openxmlformats.org/officeDocument/2006/relationships/image" Target="../media/image734.png"/><Relationship Id="rId548" Type="http://schemas.openxmlformats.org/officeDocument/2006/relationships/image" Target="../media/image762.png"/><Relationship Id="rId91" Type="http://schemas.openxmlformats.org/officeDocument/2006/relationships/customXml" Target="../ink/ink1610.xml"/><Relationship Id="rId145" Type="http://schemas.openxmlformats.org/officeDocument/2006/relationships/customXml" Target="../ink/ink1637.xml"/><Relationship Id="rId187" Type="http://schemas.openxmlformats.org/officeDocument/2006/relationships/customXml" Target="../ink/ink1658.xml"/><Relationship Id="rId352" Type="http://schemas.openxmlformats.org/officeDocument/2006/relationships/image" Target="../media/image664.png"/><Relationship Id="rId394" Type="http://schemas.openxmlformats.org/officeDocument/2006/relationships/image" Target="../media/image685.png"/><Relationship Id="rId408" Type="http://schemas.openxmlformats.org/officeDocument/2006/relationships/image" Target="../media/image692.png"/><Relationship Id="rId212" Type="http://schemas.openxmlformats.org/officeDocument/2006/relationships/image" Target="../media/image594.png"/><Relationship Id="rId254" Type="http://schemas.openxmlformats.org/officeDocument/2006/relationships/image" Target="../media/image615.png"/><Relationship Id="rId49" Type="http://schemas.openxmlformats.org/officeDocument/2006/relationships/customXml" Target="../ink/ink1589.xml"/><Relationship Id="rId114" Type="http://schemas.openxmlformats.org/officeDocument/2006/relationships/image" Target="../media/image545.png"/><Relationship Id="rId296" Type="http://schemas.openxmlformats.org/officeDocument/2006/relationships/image" Target="../media/image636.png"/><Relationship Id="rId461" Type="http://schemas.openxmlformats.org/officeDocument/2006/relationships/customXml" Target="../ink/ink1795.xml"/><Relationship Id="rId517" Type="http://schemas.openxmlformats.org/officeDocument/2006/relationships/customXml" Target="../ink/ink1823.xml"/><Relationship Id="rId559" Type="http://schemas.openxmlformats.org/officeDocument/2006/relationships/customXml" Target="../ink/ink1844.xml"/><Relationship Id="rId60" Type="http://schemas.openxmlformats.org/officeDocument/2006/relationships/image" Target="../media/image518.png"/><Relationship Id="rId156" Type="http://schemas.openxmlformats.org/officeDocument/2006/relationships/image" Target="../media/image566.png"/><Relationship Id="rId198" Type="http://schemas.openxmlformats.org/officeDocument/2006/relationships/image" Target="../media/image587.png"/><Relationship Id="rId321" Type="http://schemas.openxmlformats.org/officeDocument/2006/relationships/customXml" Target="../ink/ink1725.xml"/><Relationship Id="rId363" Type="http://schemas.openxmlformats.org/officeDocument/2006/relationships/customXml" Target="../ink/ink1746.xml"/><Relationship Id="rId419" Type="http://schemas.openxmlformats.org/officeDocument/2006/relationships/customXml" Target="../ink/ink1774.xml"/><Relationship Id="rId570" Type="http://schemas.openxmlformats.org/officeDocument/2006/relationships/image" Target="../media/image773.png"/><Relationship Id="rId223" Type="http://schemas.openxmlformats.org/officeDocument/2006/relationships/customXml" Target="../ink/ink1676.xml"/><Relationship Id="rId430" Type="http://schemas.openxmlformats.org/officeDocument/2006/relationships/image" Target="../media/image703.png"/><Relationship Id="rId18" Type="http://schemas.openxmlformats.org/officeDocument/2006/relationships/image" Target="../media/image497.png"/><Relationship Id="rId265" Type="http://schemas.openxmlformats.org/officeDocument/2006/relationships/customXml" Target="../ink/ink1697.xml"/><Relationship Id="rId472" Type="http://schemas.openxmlformats.org/officeDocument/2006/relationships/image" Target="../media/image724.png"/><Relationship Id="rId528" Type="http://schemas.openxmlformats.org/officeDocument/2006/relationships/image" Target="../media/image752.png"/><Relationship Id="rId125" Type="http://schemas.openxmlformats.org/officeDocument/2006/relationships/customXml" Target="../ink/ink1627.xml"/><Relationship Id="rId167" Type="http://schemas.openxmlformats.org/officeDocument/2006/relationships/customXml" Target="../ink/ink1648.xml"/><Relationship Id="rId332" Type="http://schemas.openxmlformats.org/officeDocument/2006/relationships/image" Target="../media/image654.png"/><Relationship Id="rId374" Type="http://schemas.openxmlformats.org/officeDocument/2006/relationships/image" Target="../media/image675.png"/><Relationship Id="rId71" Type="http://schemas.openxmlformats.org/officeDocument/2006/relationships/customXml" Target="../ink/ink1600.xml"/><Relationship Id="rId234" Type="http://schemas.openxmlformats.org/officeDocument/2006/relationships/image" Target="../media/image605.png"/><Relationship Id="rId2" Type="http://schemas.openxmlformats.org/officeDocument/2006/relationships/image" Target="../media/image19.emf"/><Relationship Id="rId29" Type="http://schemas.openxmlformats.org/officeDocument/2006/relationships/customXml" Target="../ink/ink1579.xml"/><Relationship Id="rId276" Type="http://schemas.openxmlformats.org/officeDocument/2006/relationships/image" Target="../media/image626.png"/><Relationship Id="rId441" Type="http://schemas.openxmlformats.org/officeDocument/2006/relationships/customXml" Target="../ink/ink1785.xml"/><Relationship Id="rId483" Type="http://schemas.openxmlformats.org/officeDocument/2006/relationships/customXml" Target="../ink/ink1806.xml"/><Relationship Id="rId539" Type="http://schemas.openxmlformats.org/officeDocument/2006/relationships/customXml" Target="../ink/ink1834.xml"/><Relationship Id="rId40" Type="http://schemas.openxmlformats.org/officeDocument/2006/relationships/image" Target="../media/image508.png"/><Relationship Id="rId136" Type="http://schemas.openxmlformats.org/officeDocument/2006/relationships/image" Target="../media/image556.png"/><Relationship Id="rId178" Type="http://schemas.openxmlformats.org/officeDocument/2006/relationships/image" Target="../media/image577.png"/><Relationship Id="rId301" Type="http://schemas.openxmlformats.org/officeDocument/2006/relationships/customXml" Target="../ink/ink1715.xml"/><Relationship Id="rId343" Type="http://schemas.openxmlformats.org/officeDocument/2006/relationships/customXml" Target="../ink/ink1736.xml"/><Relationship Id="rId550" Type="http://schemas.openxmlformats.org/officeDocument/2006/relationships/image" Target="../media/image763.png"/><Relationship Id="rId82" Type="http://schemas.openxmlformats.org/officeDocument/2006/relationships/image" Target="../media/image529.png"/><Relationship Id="rId203" Type="http://schemas.openxmlformats.org/officeDocument/2006/relationships/customXml" Target="../ink/ink1666.xml"/><Relationship Id="rId385" Type="http://schemas.openxmlformats.org/officeDocument/2006/relationships/customXml" Target="../ink/ink1757.xml"/><Relationship Id="rId245" Type="http://schemas.openxmlformats.org/officeDocument/2006/relationships/customXml" Target="../ink/ink1687.xml"/><Relationship Id="rId287" Type="http://schemas.openxmlformats.org/officeDocument/2006/relationships/customXml" Target="../ink/ink1708.xml"/><Relationship Id="rId410" Type="http://schemas.openxmlformats.org/officeDocument/2006/relationships/image" Target="../media/image693.png"/><Relationship Id="rId452" Type="http://schemas.openxmlformats.org/officeDocument/2006/relationships/image" Target="../media/image714.png"/><Relationship Id="rId494" Type="http://schemas.openxmlformats.org/officeDocument/2006/relationships/image" Target="../media/image735.png"/><Relationship Id="rId508" Type="http://schemas.openxmlformats.org/officeDocument/2006/relationships/image" Target="../media/image742.png"/><Relationship Id="rId105" Type="http://schemas.openxmlformats.org/officeDocument/2006/relationships/customXml" Target="../ink/ink1617.xml"/><Relationship Id="rId147" Type="http://schemas.openxmlformats.org/officeDocument/2006/relationships/customXml" Target="../ink/ink1638.xml"/><Relationship Id="rId312" Type="http://schemas.openxmlformats.org/officeDocument/2006/relationships/image" Target="../media/image644.png"/><Relationship Id="rId354" Type="http://schemas.openxmlformats.org/officeDocument/2006/relationships/image" Target="../media/image665.png"/><Relationship Id="rId51" Type="http://schemas.openxmlformats.org/officeDocument/2006/relationships/customXml" Target="../ink/ink1590.xml"/><Relationship Id="rId93" Type="http://schemas.openxmlformats.org/officeDocument/2006/relationships/customXml" Target="../ink/ink1611.xml"/><Relationship Id="rId189" Type="http://schemas.openxmlformats.org/officeDocument/2006/relationships/customXml" Target="../ink/ink1659.xml"/><Relationship Id="rId396" Type="http://schemas.openxmlformats.org/officeDocument/2006/relationships/image" Target="../media/image686.png"/><Relationship Id="rId561" Type="http://schemas.openxmlformats.org/officeDocument/2006/relationships/customXml" Target="../ink/ink1845.xml"/><Relationship Id="rId214" Type="http://schemas.openxmlformats.org/officeDocument/2006/relationships/image" Target="../media/image595.png"/><Relationship Id="rId256" Type="http://schemas.openxmlformats.org/officeDocument/2006/relationships/image" Target="../media/image616.png"/><Relationship Id="rId298" Type="http://schemas.openxmlformats.org/officeDocument/2006/relationships/image" Target="../media/image637.png"/><Relationship Id="rId421" Type="http://schemas.openxmlformats.org/officeDocument/2006/relationships/customXml" Target="../ink/ink1775.xml"/><Relationship Id="rId463" Type="http://schemas.openxmlformats.org/officeDocument/2006/relationships/customXml" Target="../ink/ink1796.xml"/><Relationship Id="rId519" Type="http://schemas.openxmlformats.org/officeDocument/2006/relationships/customXml" Target="../ink/ink1824.xml"/><Relationship Id="rId116" Type="http://schemas.openxmlformats.org/officeDocument/2006/relationships/image" Target="../media/image546.png"/><Relationship Id="rId158" Type="http://schemas.openxmlformats.org/officeDocument/2006/relationships/image" Target="../media/image567.png"/><Relationship Id="rId323" Type="http://schemas.openxmlformats.org/officeDocument/2006/relationships/customXml" Target="../ink/ink1726.xml"/><Relationship Id="rId530" Type="http://schemas.openxmlformats.org/officeDocument/2006/relationships/image" Target="../media/image753.png"/><Relationship Id="rId20" Type="http://schemas.openxmlformats.org/officeDocument/2006/relationships/image" Target="../media/image498.png"/><Relationship Id="rId62" Type="http://schemas.openxmlformats.org/officeDocument/2006/relationships/image" Target="../media/image519.png"/><Relationship Id="rId365" Type="http://schemas.openxmlformats.org/officeDocument/2006/relationships/customXml" Target="../ink/ink1747.xml"/><Relationship Id="rId572" Type="http://schemas.openxmlformats.org/officeDocument/2006/relationships/image" Target="../media/image774.png"/><Relationship Id="rId225" Type="http://schemas.openxmlformats.org/officeDocument/2006/relationships/customXml" Target="../ink/ink1677.xml"/><Relationship Id="rId267" Type="http://schemas.openxmlformats.org/officeDocument/2006/relationships/customXml" Target="../ink/ink1698.xml"/><Relationship Id="rId432" Type="http://schemas.openxmlformats.org/officeDocument/2006/relationships/image" Target="../media/image704.png"/><Relationship Id="rId474" Type="http://schemas.openxmlformats.org/officeDocument/2006/relationships/image" Target="../media/image725.png"/><Relationship Id="rId127" Type="http://schemas.openxmlformats.org/officeDocument/2006/relationships/customXml" Target="../ink/ink1628.xml"/><Relationship Id="rId31" Type="http://schemas.openxmlformats.org/officeDocument/2006/relationships/customXml" Target="../ink/ink1580.xml"/><Relationship Id="rId73" Type="http://schemas.openxmlformats.org/officeDocument/2006/relationships/customXml" Target="../ink/ink1601.xml"/><Relationship Id="rId169" Type="http://schemas.openxmlformats.org/officeDocument/2006/relationships/customXml" Target="../ink/ink1649.xml"/><Relationship Id="rId334" Type="http://schemas.openxmlformats.org/officeDocument/2006/relationships/image" Target="../media/image655.png"/><Relationship Id="rId376" Type="http://schemas.openxmlformats.org/officeDocument/2006/relationships/image" Target="../media/image676.png"/><Relationship Id="rId541" Type="http://schemas.openxmlformats.org/officeDocument/2006/relationships/customXml" Target="../ink/ink1835.xml"/><Relationship Id="rId4" Type="http://schemas.openxmlformats.org/officeDocument/2006/relationships/image" Target="../media/image12.png"/><Relationship Id="rId180" Type="http://schemas.openxmlformats.org/officeDocument/2006/relationships/image" Target="../media/image578.png"/><Relationship Id="rId236" Type="http://schemas.openxmlformats.org/officeDocument/2006/relationships/image" Target="../media/image606.png"/><Relationship Id="rId278" Type="http://schemas.openxmlformats.org/officeDocument/2006/relationships/image" Target="../media/image627.png"/><Relationship Id="rId401" Type="http://schemas.openxmlformats.org/officeDocument/2006/relationships/customXml" Target="../ink/ink1765.xml"/><Relationship Id="rId443" Type="http://schemas.openxmlformats.org/officeDocument/2006/relationships/customXml" Target="../ink/ink1786.xml"/><Relationship Id="rId303" Type="http://schemas.openxmlformats.org/officeDocument/2006/relationships/customXml" Target="../ink/ink1716.xml"/><Relationship Id="rId485" Type="http://schemas.openxmlformats.org/officeDocument/2006/relationships/customXml" Target="../ink/ink1807.xml"/><Relationship Id="rId42" Type="http://schemas.openxmlformats.org/officeDocument/2006/relationships/image" Target="../media/image509.png"/><Relationship Id="rId84" Type="http://schemas.openxmlformats.org/officeDocument/2006/relationships/image" Target="../media/image530.png"/><Relationship Id="rId138" Type="http://schemas.openxmlformats.org/officeDocument/2006/relationships/image" Target="../media/image557.png"/><Relationship Id="rId345" Type="http://schemas.openxmlformats.org/officeDocument/2006/relationships/customXml" Target="../ink/ink1737.xml"/><Relationship Id="rId387" Type="http://schemas.openxmlformats.org/officeDocument/2006/relationships/customXml" Target="../ink/ink1758.xml"/><Relationship Id="rId510" Type="http://schemas.openxmlformats.org/officeDocument/2006/relationships/image" Target="../media/image743.png"/><Relationship Id="rId552" Type="http://schemas.openxmlformats.org/officeDocument/2006/relationships/image" Target="../media/image764.png"/><Relationship Id="rId191" Type="http://schemas.openxmlformats.org/officeDocument/2006/relationships/customXml" Target="../ink/ink1660.xml"/><Relationship Id="rId205" Type="http://schemas.openxmlformats.org/officeDocument/2006/relationships/customXml" Target="../ink/ink1667.xml"/><Relationship Id="rId247" Type="http://schemas.openxmlformats.org/officeDocument/2006/relationships/customXml" Target="../ink/ink1688.xml"/><Relationship Id="rId412" Type="http://schemas.openxmlformats.org/officeDocument/2006/relationships/image" Target="../media/image694.png"/><Relationship Id="rId107" Type="http://schemas.openxmlformats.org/officeDocument/2006/relationships/customXml" Target="../ink/ink1618.xml"/><Relationship Id="rId289" Type="http://schemas.openxmlformats.org/officeDocument/2006/relationships/customXml" Target="../ink/ink1709.xml"/><Relationship Id="rId454" Type="http://schemas.openxmlformats.org/officeDocument/2006/relationships/image" Target="../media/image715.png"/><Relationship Id="rId496" Type="http://schemas.openxmlformats.org/officeDocument/2006/relationships/image" Target="../media/image736.png"/><Relationship Id="rId11" Type="http://schemas.openxmlformats.org/officeDocument/2006/relationships/customXml" Target="../ink/ink1570.xml"/><Relationship Id="rId53" Type="http://schemas.openxmlformats.org/officeDocument/2006/relationships/customXml" Target="../ink/ink1591.xml"/><Relationship Id="rId149" Type="http://schemas.openxmlformats.org/officeDocument/2006/relationships/customXml" Target="../ink/ink1639.xml"/><Relationship Id="rId314" Type="http://schemas.openxmlformats.org/officeDocument/2006/relationships/image" Target="../media/image645.png"/><Relationship Id="rId356" Type="http://schemas.openxmlformats.org/officeDocument/2006/relationships/image" Target="../media/image666.png"/><Relationship Id="rId398" Type="http://schemas.openxmlformats.org/officeDocument/2006/relationships/image" Target="../media/image687.png"/><Relationship Id="rId521" Type="http://schemas.openxmlformats.org/officeDocument/2006/relationships/customXml" Target="../ink/ink1825.xml"/><Relationship Id="rId563" Type="http://schemas.openxmlformats.org/officeDocument/2006/relationships/customXml" Target="../ink/ink1846.xml"/><Relationship Id="rId95" Type="http://schemas.openxmlformats.org/officeDocument/2006/relationships/customXml" Target="../ink/ink1612.xml"/><Relationship Id="rId160" Type="http://schemas.openxmlformats.org/officeDocument/2006/relationships/image" Target="../media/image568.png"/><Relationship Id="rId216" Type="http://schemas.openxmlformats.org/officeDocument/2006/relationships/image" Target="../media/image596.png"/><Relationship Id="rId423" Type="http://schemas.openxmlformats.org/officeDocument/2006/relationships/customXml" Target="../ink/ink1776.xml"/><Relationship Id="rId258" Type="http://schemas.openxmlformats.org/officeDocument/2006/relationships/image" Target="../media/image617.png"/><Relationship Id="rId465" Type="http://schemas.openxmlformats.org/officeDocument/2006/relationships/customXml" Target="../ink/ink1797.xml"/><Relationship Id="rId22" Type="http://schemas.openxmlformats.org/officeDocument/2006/relationships/image" Target="../media/image499.png"/><Relationship Id="rId64" Type="http://schemas.openxmlformats.org/officeDocument/2006/relationships/image" Target="../media/image520.png"/><Relationship Id="rId118" Type="http://schemas.openxmlformats.org/officeDocument/2006/relationships/image" Target="../media/image547.png"/><Relationship Id="rId325" Type="http://schemas.openxmlformats.org/officeDocument/2006/relationships/customXml" Target="../ink/ink1727.xml"/><Relationship Id="rId367" Type="http://schemas.openxmlformats.org/officeDocument/2006/relationships/customXml" Target="../ink/ink1748.xml"/><Relationship Id="rId532" Type="http://schemas.openxmlformats.org/officeDocument/2006/relationships/image" Target="../media/image754.png"/><Relationship Id="rId574" Type="http://schemas.openxmlformats.org/officeDocument/2006/relationships/image" Target="../media/image775.png"/><Relationship Id="rId171" Type="http://schemas.openxmlformats.org/officeDocument/2006/relationships/customXml" Target="../ink/ink1650.xml"/><Relationship Id="rId227" Type="http://schemas.openxmlformats.org/officeDocument/2006/relationships/customXml" Target="../ink/ink1678.xml"/><Relationship Id="rId269" Type="http://schemas.openxmlformats.org/officeDocument/2006/relationships/customXml" Target="../ink/ink1699.xml"/><Relationship Id="rId434" Type="http://schemas.openxmlformats.org/officeDocument/2006/relationships/image" Target="../media/image705.png"/><Relationship Id="rId476" Type="http://schemas.openxmlformats.org/officeDocument/2006/relationships/image" Target="../media/image726.png"/><Relationship Id="rId33" Type="http://schemas.openxmlformats.org/officeDocument/2006/relationships/customXml" Target="../ink/ink1581.xml"/><Relationship Id="rId129" Type="http://schemas.openxmlformats.org/officeDocument/2006/relationships/customXml" Target="../ink/ink1629.xml"/><Relationship Id="rId280" Type="http://schemas.openxmlformats.org/officeDocument/2006/relationships/image" Target="../media/image628.png"/><Relationship Id="rId336" Type="http://schemas.openxmlformats.org/officeDocument/2006/relationships/image" Target="../media/image656.png"/><Relationship Id="rId501" Type="http://schemas.openxmlformats.org/officeDocument/2006/relationships/customXml" Target="../ink/ink1815.xml"/><Relationship Id="rId543" Type="http://schemas.openxmlformats.org/officeDocument/2006/relationships/customXml" Target="../ink/ink1836.xml"/><Relationship Id="rId75" Type="http://schemas.openxmlformats.org/officeDocument/2006/relationships/customXml" Target="../ink/ink1602.xml"/><Relationship Id="rId140" Type="http://schemas.openxmlformats.org/officeDocument/2006/relationships/image" Target="../media/image558.png"/><Relationship Id="rId182" Type="http://schemas.openxmlformats.org/officeDocument/2006/relationships/image" Target="../media/image579.png"/><Relationship Id="rId378" Type="http://schemas.openxmlformats.org/officeDocument/2006/relationships/image" Target="../media/image677.png"/><Relationship Id="rId403" Type="http://schemas.openxmlformats.org/officeDocument/2006/relationships/customXml" Target="../ink/ink1766.xml"/><Relationship Id="rId6" Type="http://schemas.openxmlformats.org/officeDocument/2006/relationships/image" Target="../media/image491.png"/><Relationship Id="rId238" Type="http://schemas.openxmlformats.org/officeDocument/2006/relationships/image" Target="../media/image607.png"/><Relationship Id="rId445" Type="http://schemas.openxmlformats.org/officeDocument/2006/relationships/customXml" Target="../ink/ink1787.xml"/><Relationship Id="rId487" Type="http://schemas.openxmlformats.org/officeDocument/2006/relationships/customXml" Target="../ink/ink1808.xml"/><Relationship Id="rId291" Type="http://schemas.openxmlformats.org/officeDocument/2006/relationships/customXml" Target="../ink/ink1710.xml"/><Relationship Id="rId305" Type="http://schemas.openxmlformats.org/officeDocument/2006/relationships/customXml" Target="../ink/ink1717.xml"/><Relationship Id="rId347" Type="http://schemas.openxmlformats.org/officeDocument/2006/relationships/customXml" Target="../ink/ink1738.xml"/><Relationship Id="rId512" Type="http://schemas.openxmlformats.org/officeDocument/2006/relationships/image" Target="../media/image744.png"/><Relationship Id="rId44" Type="http://schemas.openxmlformats.org/officeDocument/2006/relationships/image" Target="../media/image510.png"/><Relationship Id="rId86" Type="http://schemas.openxmlformats.org/officeDocument/2006/relationships/image" Target="../media/image531.png"/><Relationship Id="rId151" Type="http://schemas.openxmlformats.org/officeDocument/2006/relationships/customXml" Target="../ink/ink1640.xml"/><Relationship Id="rId389" Type="http://schemas.openxmlformats.org/officeDocument/2006/relationships/customXml" Target="../ink/ink1759.xml"/><Relationship Id="rId554" Type="http://schemas.openxmlformats.org/officeDocument/2006/relationships/image" Target="../media/image765.png"/><Relationship Id="rId193" Type="http://schemas.openxmlformats.org/officeDocument/2006/relationships/customXml" Target="../ink/ink1661.xml"/><Relationship Id="rId207" Type="http://schemas.openxmlformats.org/officeDocument/2006/relationships/customXml" Target="../ink/ink1668.xml"/><Relationship Id="rId249" Type="http://schemas.openxmlformats.org/officeDocument/2006/relationships/customXml" Target="../ink/ink1689.xml"/><Relationship Id="rId414" Type="http://schemas.openxmlformats.org/officeDocument/2006/relationships/image" Target="../media/image695.png"/><Relationship Id="rId456" Type="http://schemas.openxmlformats.org/officeDocument/2006/relationships/image" Target="../media/image716.png"/><Relationship Id="rId498" Type="http://schemas.openxmlformats.org/officeDocument/2006/relationships/image" Target="../media/image737.png"/><Relationship Id="rId13" Type="http://schemas.openxmlformats.org/officeDocument/2006/relationships/customXml" Target="../ink/ink1571.xml"/><Relationship Id="rId109" Type="http://schemas.openxmlformats.org/officeDocument/2006/relationships/customXml" Target="../ink/ink1619.xml"/><Relationship Id="rId260" Type="http://schemas.openxmlformats.org/officeDocument/2006/relationships/image" Target="../media/image618.png"/><Relationship Id="rId316" Type="http://schemas.openxmlformats.org/officeDocument/2006/relationships/image" Target="../media/image646.png"/><Relationship Id="rId523" Type="http://schemas.openxmlformats.org/officeDocument/2006/relationships/customXml" Target="../ink/ink1826.xml"/><Relationship Id="rId55" Type="http://schemas.openxmlformats.org/officeDocument/2006/relationships/customXml" Target="../ink/ink1592.xml"/><Relationship Id="rId97" Type="http://schemas.openxmlformats.org/officeDocument/2006/relationships/customXml" Target="../ink/ink1613.xml"/><Relationship Id="rId120" Type="http://schemas.openxmlformats.org/officeDocument/2006/relationships/image" Target="../media/image548.png"/><Relationship Id="rId358" Type="http://schemas.openxmlformats.org/officeDocument/2006/relationships/image" Target="../media/image667.png"/><Relationship Id="rId565" Type="http://schemas.openxmlformats.org/officeDocument/2006/relationships/customXml" Target="../ink/ink1847.xml"/><Relationship Id="rId162" Type="http://schemas.openxmlformats.org/officeDocument/2006/relationships/image" Target="../media/image569.png"/><Relationship Id="rId218" Type="http://schemas.openxmlformats.org/officeDocument/2006/relationships/image" Target="../media/image597.png"/><Relationship Id="rId425" Type="http://schemas.openxmlformats.org/officeDocument/2006/relationships/customXml" Target="../ink/ink1777.xml"/><Relationship Id="rId467" Type="http://schemas.openxmlformats.org/officeDocument/2006/relationships/customXml" Target="../ink/ink1798.xml"/><Relationship Id="rId271" Type="http://schemas.openxmlformats.org/officeDocument/2006/relationships/customXml" Target="../ink/ink1700.xml"/><Relationship Id="rId24" Type="http://schemas.openxmlformats.org/officeDocument/2006/relationships/image" Target="../media/image500.png"/><Relationship Id="rId66" Type="http://schemas.openxmlformats.org/officeDocument/2006/relationships/image" Target="../media/image521.png"/><Relationship Id="rId131" Type="http://schemas.openxmlformats.org/officeDocument/2006/relationships/customXml" Target="../ink/ink1630.xml"/><Relationship Id="rId327" Type="http://schemas.openxmlformats.org/officeDocument/2006/relationships/customXml" Target="../ink/ink1728.xml"/><Relationship Id="rId369" Type="http://schemas.openxmlformats.org/officeDocument/2006/relationships/customXml" Target="../ink/ink1749.xml"/><Relationship Id="rId534" Type="http://schemas.openxmlformats.org/officeDocument/2006/relationships/image" Target="../media/image755.png"/><Relationship Id="rId576" Type="http://schemas.openxmlformats.org/officeDocument/2006/relationships/image" Target="../media/image776.png"/><Relationship Id="rId173" Type="http://schemas.openxmlformats.org/officeDocument/2006/relationships/customXml" Target="../ink/ink1651.xml"/><Relationship Id="rId229" Type="http://schemas.openxmlformats.org/officeDocument/2006/relationships/customXml" Target="../ink/ink1679.xml"/><Relationship Id="rId380" Type="http://schemas.openxmlformats.org/officeDocument/2006/relationships/image" Target="../media/image678.png"/><Relationship Id="rId436" Type="http://schemas.openxmlformats.org/officeDocument/2006/relationships/image" Target="../media/image706.png"/><Relationship Id="rId240" Type="http://schemas.openxmlformats.org/officeDocument/2006/relationships/image" Target="../media/image608.png"/><Relationship Id="rId478" Type="http://schemas.openxmlformats.org/officeDocument/2006/relationships/image" Target="../media/image727.png"/><Relationship Id="rId35" Type="http://schemas.openxmlformats.org/officeDocument/2006/relationships/customXml" Target="../ink/ink1582.xml"/><Relationship Id="rId77" Type="http://schemas.openxmlformats.org/officeDocument/2006/relationships/customXml" Target="../ink/ink1603.xml"/><Relationship Id="rId100" Type="http://schemas.openxmlformats.org/officeDocument/2006/relationships/image" Target="../media/image538.png"/><Relationship Id="rId282" Type="http://schemas.openxmlformats.org/officeDocument/2006/relationships/image" Target="../media/image629.png"/><Relationship Id="rId338" Type="http://schemas.openxmlformats.org/officeDocument/2006/relationships/image" Target="../media/image657.png"/><Relationship Id="rId503" Type="http://schemas.openxmlformats.org/officeDocument/2006/relationships/customXml" Target="../ink/ink1816.xml"/><Relationship Id="rId545" Type="http://schemas.openxmlformats.org/officeDocument/2006/relationships/customXml" Target="../ink/ink1837.xml"/><Relationship Id="rId8" Type="http://schemas.openxmlformats.org/officeDocument/2006/relationships/image" Target="../media/image492.png"/><Relationship Id="rId142" Type="http://schemas.openxmlformats.org/officeDocument/2006/relationships/image" Target="../media/image559.png"/><Relationship Id="rId184" Type="http://schemas.openxmlformats.org/officeDocument/2006/relationships/image" Target="../media/image580.png"/><Relationship Id="rId391" Type="http://schemas.openxmlformats.org/officeDocument/2006/relationships/customXml" Target="../ink/ink1760.xml"/><Relationship Id="rId405" Type="http://schemas.openxmlformats.org/officeDocument/2006/relationships/customXml" Target="../ink/ink1767.xml"/><Relationship Id="rId447" Type="http://schemas.openxmlformats.org/officeDocument/2006/relationships/customXml" Target="../ink/ink1788.xml"/><Relationship Id="rId251" Type="http://schemas.openxmlformats.org/officeDocument/2006/relationships/customXml" Target="../ink/ink1690.xml"/><Relationship Id="rId489" Type="http://schemas.openxmlformats.org/officeDocument/2006/relationships/customXml" Target="../ink/ink1809.xml"/><Relationship Id="rId46" Type="http://schemas.openxmlformats.org/officeDocument/2006/relationships/image" Target="../media/image511.png"/><Relationship Id="rId293" Type="http://schemas.openxmlformats.org/officeDocument/2006/relationships/customXml" Target="../ink/ink1711.xml"/><Relationship Id="rId307" Type="http://schemas.openxmlformats.org/officeDocument/2006/relationships/customXml" Target="../ink/ink1718.xml"/><Relationship Id="rId349" Type="http://schemas.openxmlformats.org/officeDocument/2006/relationships/customXml" Target="../ink/ink1739.xml"/><Relationship Id="rId514" Type="http://schemas.openxmlformats.org/officeDocument/2006/relationships/image" Target="../media/image745.png"/><Relationship Id="rId556" Type="http://schemas.openxmlformats.org/officeDocument/2006/relationships/image" Target="../media/image766.png"/><Relationship Id="rId88" Type="http://schemas.openxmlformats.org/officeDocument/2006/relationships/image" Target="../media/image532.png"/><Relationship Id="rId111" Type="http://schemas.openxmlformats.org/officeDocument/2006/relationships/customXml" Target="../ink/ink1620.xml"/><Relationship Id="rId153" Type="http://schemas.openxmlformats.org/officeDocument/2006/relationships/customXml" Target="../ink/ink1641.xml"/><Relationship Id="rId195" Type="http://schemas.openxmlformats.org/officeDocument/2006/relationships/customXml" Target="../ink/ink1662.xml"/><Relationship Id="rId209" Type="http://schemas.openxmlformats.org/officeDocument/2006/relationships/customXml" Target="../ink/ink1669.xml"/><Relationship Id="rId360" Type="http://schemas.openxmlformats.org/officeDocument/2006/relationships/image" Target="../media/image668.png"/><Relationship Id="rId416" Type="http://schemas.openxmlformats.org/officeDocument/2006/relationships/image" Target="../media/image696.png"/><Relationship Id="rId220" Type="http://schemas.openxmlformats.org/officeDocument/2006/relationships/image" Target="../media/image598.png"/><Relationship Id="rId458" Type="http://schemas.openxmlformats.org/officeDocument/2006/relationships/image" Target="../media/image717.png"/><Relationship Id="rId15" Type="http://schemas.openxmlformats.org/officeDocument/2006/relationships/customXml" Target="../ink/ink1572.xml"/><Relationship Id="rId57" Type="http://schemas.openxmlformats.org/officeDocument/2006/relationships/customXml" Target="../ink/ink1593.xml"/><Relationship Id="rId262" Type="http://schemas.openxmlformats.org/officeDocument/2006/relationships/image" Target="../media/image619.png"/><Relationship Id="rId318" Type="http://schemas.openxmlformats.org/officeDocument/2006/relationships/image" Target="../media/image647.png"/><Relationship Id="rId525" Type="http://schemas.openxmlformats.org/officeDocument/2006/relationships/customXml" Target="../ink/ink1827.xml"/><Relationship Id="rId567" Type="http://schemas.openxmlformats.org/officeDocument/2006/relationships/customXml" Target="../ink/ink1848.xml"/><Relationship Id="rId99" Type="http://schemas.openxmlformats.org/officeDocument/2006/relationships/customXml" Target="../ink/ink1614.xml"/><Relationship Id="rId122" Type="http://schemas.openxmlformats.org/officeDocument/2006/relationships/image" Target="../media/image549.png"/><Relationship Id="rId164" Type="http://schemas.openxmlformats.org/officeDocument/2006/relationships/image" Target="../media/image570.png"/><Relationship Id="rId371" Type="http://schemas.openxmlformats.org/officeDocument/2006/relationships/customXml" Target="../ink/ink1750.xml"/><Relationship Id="rId427" Type="http://schemas.openxmlformats.org/officeDocument/2006/relationships/customXml" Target="../ink/ink1778.xml"/><Relationship Id="rId469" Type="http://schemas.openxmlformats.org/officeDocument/2006/relationships/customXml" Target="../ink/ink1799.xml"/><Relationship Id="rId26" Type="http://schemas.openxmlformats.org/officeDocument/2006/relationships/image" Target="../media/image501.png"/><Relationship Id="rId231" Type="http://schemas.openxmlformats.org/officeDocument/2006/relationships/customXml" Target="../ink/ink1680.xml"/><Relationship Id="rId273" Type="http://schemas.openxmlformats.org/officeDocument/2006/relationships/customXml" Target="../ink/ink1701.xml"/><Relationship Id="rId329" Type="http://schemas.openxmlformats.org/officeDocument/2006/relationships/customXml" Target="../ink/ink1729.xml"/><Relationship Id="rId480" Type="http://schemas.openxmlformats.org/officeDocument/2006/relationships/image" Target="../media/image728.png"/><Relationship Id="rId536" Type="http://schemas.openxmlformats.org/officeDocument/2006/relationships/image" Target="../media/image756.png"/><Relationship Id="rId68" Type="http://schemas.openxmlformats.org/officeDocument/2006/relationships/image" Target="../media/image522.png"/><Relationship Id="rId133" Type="http://schemas.openxmlformats.org/officeDocument/2006/relationships/customXml" Target="../ink/ink1631.xml"/><Relationship Id="rId175" Type="http://schemas.openxmlformats.org/officeDocument/2006/relationships/customXml" Target="../ink/ink1652.xml"/><Relationship Id="rId340" Type="http://schemas.openxmlformats.org/officeDocument/2006/relationships/image" Target="../media/image658.png"/><Relationship Id="rId578" Type="http://schemas.openxmlformats.org/officeDocument/2006/relationships/image" Target="../media/image777.png"/><Relationship Id="rId200" Type="http://schemas.openxmlformats.org/officeDocument/2006/relationships/image" Target="../media/image588.png"/><Relationship Id="rId382" Type="http://schemas.openxmlformats.org/officeDocument/2006/relationships/image" Target="../media/image679.png"/><Relationship Id="rId438" Type="http://schemas.openxmlformats.org/officeDocument/2006/relationships/image" Target="../media/image707.png"/><Relationship Id="rId242" Type="http://schemas.openxmlformats.org/officeDocument/2006/relationships/image" Target="../media/image609.png"/><Relationship Id="rId284" Type="http://schemas.openxmlformats.org/officeDocument/2006/relationships/image" Target="../media/image630.png"/><Relationship Id="rId491" Type="http://schemas.openxmlformats.org/officeDocument/2006/relationships/customXml" Target="../ink/ink1810.xml"/><Relationship Id="rId505" Type="http://schemas.openxmlformats.org/officeDocument/2006/relationships/customXml" Target="../ink/ink1817.xml"/><Relationship Id="rId37" Type="http://schemas.openxmlformats.org/officeDocument/2006/relationships/customXml" Target="../ink/ink1583.xml"/><Relationship Id="rId79" Type="http://schemas.openxmlformats.org/officeDocument/2006/relationships/customXml" Target="../ink/ink1604.xml"/><Relationship Id="rId102" Type="http://schemas.openxmlformats.org/officeDocument/2006/relationships/image" Target="../media/image539.png"/><Relationship Id="rId144" Type="http://schemas.openxmlformats.org/officeDocument/2006/relationships/image" Target="../media/image560.png"/><Relationship Id="rId547" Type="http://schemas.openxmlformats.org/officeDocument/2006/relationships/customXml" Target="../ink/ink1838.xml"/><Relationship Id="rId90" Type="http://schemas.openxmlformats.org/officeDocument/2006/relationships/image" Target="../media/image533.png"/><Relationship Id="rId186" Type="http://schemas.openxmlformats.org/officeDocument/2006/relationships/image" Target="../media/image581.png"/><Relationship Id="rId351" Type="http://schemas.openxmlformats.org/officeDocument/2006/relationships/customXml" Target="../ink/ink1740.xml"/><Relationship Id="rId393" Type="http://schemas.openxmlformats.org/officeDocument/2006/relationships/customXml" Target="../ink/ink1761.xml"/><Relationship Id="rId407" Type="http://schemas.openxmlformats.org/officeDocument/2006/relationships/customXml" Target="../ink/ink1768.xml"/><Relationship Id="rId449" Type="http://schemas.openxmlformats.org/officeDocument/2006/relationships/customXml" Target="../ink/ink1789.xml"/><Relationship Id="rId211" Type="http://schemas.openxmlformats.org/officeDocument/2006/relationships/customXml" Target="../ink/ink1670.xml"/><Relationship Id="rId253" Type="http://schemas.openxmlformats.org/officeDocument/2006/relationships/customXml" Target="../ink/ink1691.xml"/><Relationship Id="rId295" Type="http://schemas.openxmlformats.org/officeDocument/2006/relationships/customXml" Target="../ink/ink1712.xml"/><Relationship Id="rId309" Type="http://schemas.openxmlformats.org/officeDocument/2006/relationships/customXml" Target="../ink/ink1719.xml"/><Relationship Id="rId460" Type="http://schemas.openxmlformats.org/officeDocument/2006/relationships/image" Target="../media/image718.png"/><Relationship Id="rId516" Type="http://schemas.openxmlformats.org/officeDocument/2006/relationships/image" Target="../media/image746.png"/><Relationship Id="rId48" Type="http://schemas.openxmlformats.org/officeDocument/2006/relationships/image" Target="../media/image512.png"/><Relationship Id="rId113" Type="http://schemas.openxmlformats.org/officeDocument/2006/relationships/customXml" Target="../ink/ink1621.xml"/><Relationship Id="rId320" Type="http://schemas.openxmlformats.org/officeDocument/2006/relationships/image" Target="../media/image648.png"/><Relationship Id="rId558" Type="http://schemas.openxmlformats.org/officeDocument/2006/relationships/image" Target="../media/image767.png"/><Relationship Id="rId155" Type="http://schemas.openxmlformats.org/officeDocument/2006/relationships/customXml" Target="../ink/ink1642.xml"/><Relationship Id="rId197" Type="http://schemas.openxmlformats.org/officeDocument/2006/relationships/customXml" Target="../ink/ink1663.xml"/><Relationship Id="rId362" Type="http://schemas.openxmlformats.org/officeDocument/2006/relationships/image" Target="../media/image669.png"/><Relationship Id="rId418" Type="http://schemas.openxmlformats.org/officeDocument/2006/relationships/image" Target="../media/image697.png"/><Relationship Id="rId222" Type="http://schemas.openxmlformats.org/officeDocument/2006/relationships/image" Target="../media/image599.png"/><Relationship Id="rId264" Type="http://schemas.openxmlformats.org/officeDocument/2006/relationships/image" Target="../media/image620.png"/><Relationship Id="rId471" Type="http://schemas.openxmlformats.org/officeDocument/2006/relationships/customXml" Target="../ink/ink1800.xml"/><Relationship Id="rId17" Type="http://schemas.openxmlformats.org/officeDocument/2006/relationships/customXml" Target="../ink/ink1573.xml"/><Relationship Id="rId59" Type="http://schemas.openxmlformats.org/officeDocument/2006/relationships/customXml" Target="../ink/ink1594.xml"/><Relationship Id="rId124" Type="http://schemas.openxmlformats.org/officeDocument/2006/relationships/image" Target="../media/image550.png"/><Relationship Id="rId527" Type="http://schemas.openxmlformats.org/officeDocument/2006/relationships/customXml" Target="../ink/ink1828.xml"/><Relationship Id="rId569" Type="http://schemas.openxmlformats.org/officeDocument/2006/relationships/customXml" Target="../ink/ink1849.xml"/><Relationship Id="rId70" Type="http://schemas.openxmlformats.org/officeDocument/2006/relationships/image" Target="../media/image523.png"/><Relationship Id="rId166" Type="http://schemas.openxmlformats.org/officeDocument/2006/relationships/image" Target="../media/image571.png"/><Relationship Id="rId331" Type="http://schemas.openxmlformats.org/officeDocument/2006/relationships/customXml" Target="../ink/ink1730.xml"/><Relationship Id="rId373" Type="http://schemas.openxmlformats.org/officeDocument/2006/relationships/customXml" Target="../ink/ink1751.xml"/><Relationship Id="rId429" Type="http://schemas.openxmlformats.org/officeDocument/2006/relationships/customXml" Target="../ink/ink1779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681.xml"/><Relationship Id="rId440" Type="http://schemas.openxmlformats.org/officeDocument/2006/relationships/image" Target="../media/image708.png"/><Relationship Id="rId28" Type="http://schemas.openxmlformats.org/officeDocument/2006/relationships/image" Target="../media/image502.png"/><Relationship Id="rId275" Type="http://schemas.openxmlformats.org/officeDocument/2006/relationships/customXml" Target="../ink/ink1702.xml"/><Relationship Id="rId300" Type="http://schemas.openxmlformats.org/officeDocument/2006/relationships/image" Target="../media/image638.png"/><Relationship Id="rId482" Type="http://schemas.openxmlformats.org/officeDocument/2006/relationships/image" Target="../media/image729.png"/><Relationship Id="rId538" Type="http://schemas.openxmlformats.org/officeDocument/2006/relationships/image" Target="../media/image757.png"/><Relationship Id="rId81" Type="http://schemas.openxmlformats.org/officeDocument/2006/relationships/customXml" Target="../ink/ink1605.xml"/><Relationship Id="rId135" Type="http://schemas.openxmlformats.org/officeDocument/2006/relationships/customXml" Target="../ink/ink1632.xml"/><Relationship Id="rId177" Type="http://schemas.openxmlformats.org/officeDocument/2006/relationships/customXml" Target="../ink/ink1653.xml"/><Relationship Id="rId342" Type="http://schemas.openxmlformats.org/officeDocument/2006/relationships/image" Target="../media/image659.png"/><Relationship Id="rId384" Type="http://schemas.openxmlformats.org/officeDocument/2006/relationships/image" Target="../media/image680.png"/><Relationship Id="rId202" Type="http://schemas.openxmlformats.org/officeDocument/2006/relationships/image" Target="../media/image589.png"/><Relationship Id="rId244" Type="http://schemas.openxmlformats.org/officeDocument/2006/relationships/image" Target="../media/image610.png"/><Relationship Id="rId39" Type="http://schemas.openxmlformats.org/officeDocument/2006/relationships/customXml" Target="../ink/ink1584.xml"/><Relationship Id="rId286" Type="http://schemas.openxmlformats.org/officeDocument/2006/relationships/image" Target="../media/image631.png"/><Relationship Id="rId451" Type="http://schemas.openxmlformats.org/officeDocument/2006/relationships/customXml" Target="../ink/ink1790.xml"/><Relationship Id="rId493" Type="http://schemas.openxmlformats.org/officeDocument/2006/relationships/customXml" Target="../ink/ink1811.xml"/><Relationship Id="rId507" Type="http://schemas.openxmlformats.org/officeDocument/2006/relationships/customXml" Target="../ink/ink1818.xml"/><Relationship Id="rId549" Type="http://schemas.openxmlformats.org/officeDocument/2006/relationships/customXml" Target="../ink/ink1839.xml"/><Relationship Id="rId50" Type="http://schemas.openxmlformats.org/officeDocument/2006/relationships/image" Target="../media/image513.png"/><Relationship Id="rId104" Type="http://schemas.openxmlformats.org/officeDocument/2006/relationships/image" Target="../media/image540.png"/><Relationship Id="rId146" Type="http://schemas.openxmlformats.org/officeDocument/2006/relationships/image" Target="../media/image561.png"/><Relationship Id="rId188" Type="http://schemas.openxmlformats.org/officeDocument/2006/relationships/image" Target="../media/image582.png"/><Relationship Id="rId311" Type="http://schemas.openxmlformats.org/officeDocument/2006/relationships/customXml" Target="../ink/ink1720.xml"/><Relationship Id="rId353" Type="http://schemas.openxmlformats.org/officeDocument/2006/relationships/customXml" Target="../ink/ink1741.xml"/><Relationship Id="rId395" Type="http://schemas.openxmlformats.org/officeDocument/2006/relationships/customXml" Target="../ink/ink1762.xml"/><Relationship Id="rId409" Type="http://schemas.openxmlformats.org/officeDocument/2006/relationships/customXml" Target="../ink/ink1769.xml"/><Relationship Id="rId560" Type="http://schemas.openxmlformats.org/officeDocument/2006/relationships/image" Target="../media/image768.png"/><Relationship Id="rId92" Type="http://schemas.openxmlformats.org/officeDocument/2006/relationships/image" Target="../media/image534.png"/><Relationship Id="rId213" Type="http://schemas.openxmlformats.org/officeDocument/2006/relationships/customXml" Target="../ink/ink1671.xml"/><Relationship Id="rId420" Type="http://schemas.openxmlformats.org/officeDocument/2006/relationships/image" Target="../media/image698.png"/><Relationship Id="rId255" Type="http://schemas.openxmlformats.org/officeDocument/2006/relationships/customXml" Target="../ink/ink1692.xml"/><Relationship Id="rId297" Type="http://schemas.openxmlformats.org/officeDocument/2006/relationships/customXml" Target="../ink/ink1713.xml"/><Relationship Id="rId462" Type="http://schemas.openxmlformats.org/officeDocument/2006/relationships/image" Target="../media/image719.png"/><Relationship Id="rId518" Type="http://schemas.openxmlformats.org/officeDocument/2006/relationships/image" Target="../media/image747.png"/><Relationship Id="rId115" Type="http://schemas.openxmlformats.org/officeDocument/2006/relationships/customXml" Target="../ink/ink1622.xml"/><Relationship Id="rId157" Type="http://schemas.openxmlformats.org/officeDocument/2006/relationships/customXml" Target="../ink/ink1643.xml"/><Relationship Id="rId322" Type="http://schemas.openxmlformats.org/officeDocument/2006/relationships/image" Target="../media/image649.png"/><Relationship Id="rId364" Type="http://schemas.openxmlformats.org/officeDocument/2006/relationships/image" Target="../media/image670.png"/><Relationship Id="rId61" Type="http://schemas.openxmlformats.org/officeDocument/2006/relationships/customXml" Target="../ink/ink1595.xml"/><Relationship Id="rId199" Type="http://schemas.openxmlformats.org/officeDocument/2006/relationships/customXml" Target="../ink/ink1664.xml"/><Relationship Id="rId571" Type="http://schemas.openxmlformats.org/officeDocument/2006/relationships/customXml" Target="../ink/ink1850.xml"/><Relationship Id="rId19" Type="http://schemas.openxmlformats.org/officeDocument/2006/relationships/customXml" Target="../ink/ink1574.xml"/><Relationship Id="rId224" Type="http://schemas.openxmlformats.org/officeDocument/2006/relationships/image" Target="../media/image600.png"/><Relationship Id="rId266" Type="http://schemas.openxmlformats.org/officeDocument/2006/relationships/image" Target="../media/image621.png"/><Relationship Id="rId431" Type="http://schemas.openxmlformats.org/officeDocument/2006/relationships/customXml" Target="../ink/ink1780.xml"/><Relationship Id="rId473" Type="http://schemas.openxmlformats.org/officeDocument/2006/relationships/customXml" Target="../ink/ink1801.xml"/><Relationship Id="rId529" Type="http://schemas.openxmlformats.org/officeDocument/2006/relationships/customXml" Target="../ink/ink1829.xml"/><Relationship Id="rId30" Type="http://schemas.openxmlformats.org/officeDocument/2006/relationships/image" Target="../media/image503.png"/><Relationship Id="rId126" Type="http://schemas.openxmlformats.org/officeDocument/2006/relationships/image" Target="../media/image551.png"/><Relationship Id="rId168" Type="http://schemas.openxmlformats.org/officeDocument/2006/relationships/image" Target="../media/image572.png"/><Relationship Id="rId333" Type="http://schemas.openxmlformats.org/officeDocument/2006/relationships/customXml" Target="../ink/ink1731.xml"/><Relationship Id="rId540" Type="http://schemas.openxmlformats.org/officeDocument/2006/relationships/image" Target="../media/image758.png"/><Relationship Id="rId72" Type="http://schemas.openxmlformats.org/officeDocument/2006/relationships/image" Target="../media/image524.png"/><Relationship Id="rId375" Type="http://schemas.openxmlformats.org/officeDocument/2006/relationships/customXml" Target="../ink/ink1752.xml"/><Relationship Id="rId3" Type="http://schemas.openxmlformats.org/officeDocument/2006/relationships/image" Target="../media/image10.emf"/><Relationship Id="rId235" Type="http://schemas.openxmlformats.org/officeDocument/2006/relationships/customXml" Target="../ink/ink1682.xml"/><Relationship Id="rId277" Type="http://schemas.openxmlformats.org/officeDocument/2006/relationships/customXml" Target="../ink/ink1703.xml"/><Relationship Id="rId400" Type="http://schemas.openxmlformats.org/officeDocument/2006/relationships/image" Target="../media/image688.png"/><Relationship Id="rId442" Type="http://schemas.openxmlformats.org/officeDocument/2006/relationships/image" Target="../media/image709.png"/><Relationship Id="rId484" Type="http://schemas.openxmlformats.org/officeDocument/2006/relationships/image" Target="../media/image730.png"/><Relationship Id="rId137" Type="http://schemas.openxmlformats.org/officeDocument/2006/relationships/customXml" Target="../ink/ink1633.xml"/><Relationship Id="rId302" Type="http://schemas.openxmlformats.org/officeDocument/2006/relationships/image" Target="../media/image639.png"/><Relationship Id="rId344" Type="http://schemas.openxmlformats.org/officeDocument/2006/relationships/image" Target="../media/image660.png"/><Relationship Id="rId41" Type="http://schemas.openxmlformats.org/officeDocument/2006/relationships/customXml" Target="../ink/ink1585.xml"/><Relationship Id="rId83" Type="http://schemas.openxmlformats.org/officeDocument/2006/relationships/customXml" Target="../ink/ink1606.xml"/><Relationship Id="rId179" Type="http://schemas.openxmlformats.org/officeDocument/2006/relationships/customXml" Target="../ink/ink1654.xml"/><Relationship Id="rId386" Type="http://schemas.openxmlformats.org/officeDocument/2006/relationships/image" Target="../media/image681.png"/><Relationship Id="rId551" Type="http://schemas.openxmlformats.org/officeDocument/2006/relationships/customXml" Target="../ink/ink1840.xml"/><Relationship Id="rId190" Type="http://schemas.openxmlformats.org/officeDocument/2006/relationships/image" Target="../media/image583.png"/><Relationship Id="rId204" Type="http://schemas.openxmlformats.org/officeDocument/2006/relationships/image" Target="../media/image590.png"/><Relationship Id="rId246" Type="http://schemas.openxmlformats.org/officeDocument/2006/relationships/image" Target="../media/image611.png"/><Relationship Id="rId288" Type="http://schemas.openxmlformats.org/officeDocument/2006/relationships/image" Target="../media/image632.png"/><Relationship Id="rId411" Type="http://schemas.openxmlformats.org/officeDocument/2006/relationships/customXml" Target="../ink/ink1770.xml"/><Relationship Id="rId453" Type="http://schemas.openxmlformats.org/officeDocument/2006/relationships/customXml" Target="../ink/ink1791.xml"/><Relationship Id="rId509" Type="http://schemas.openxmlformats.org/officeDocument/2006/relationships/customXml" Target="../ink/ink1819.xml"/><Relationship Id="rId106" Type="http://schemas.openxmlformats.org/officeDocument/2006/relationships/image" Target="../media/image541.png"/><Relationship Id="rId313" Type="http://schemas.openxmlformats.org/officeDocument/2006/relationships/customXml" Target="../ink/ink1721.xml"/><Relationship Id="rId495" Type="http://schemas.openxmlformats.org/officeDocument/2006/relationships/customXml" Target="../ink/ink1812.xml"/><Relationship Id="rId10" Type="http://schemas.openxmlformats.org/officeDocument/2006/relationships/image" Target="../media/image493.png"/><Relationship Id="rId52" Type="http://schemas.openxmlformats.org/officeDocument/2006/relationships/image" Target="../media/image514.png"/><Relationship Id="rId94" Type="http://schemas.openxmlformats.org/officeDocument/2006/relationships/image" Target="../media/image535.png"/><Relationship Id="rId148" Type="http://schemas.openxmlformats.org/officeDocument/2006/relationships/image" Target="../media/image562.png"/><Relationship Id="rId355" Type="http://schemas.openxmlformats.org/officeDocument/2006/relationships/customXml" Target="../ink/ink1742.xml"/><Relationship Id="rId397" Type="http://schemas.openxmlformats.org/officeDocument/2006/relationships/customXml" Target="../ink/ink1763.xml"/><Relationship Id="rId520" Type="http://schemas.openxmlformats.org/officeDocument/2006/relationships/image" Target="../media/image748.png"/><Relationship Id="rId562" Type="http://schemas.openxmlformats.org/officeDocument/2006/relationships/image" Target="../media/image769.png"/><Relationship Id="rId215" Type="http://schemas.openxmlformats.org/officeDocument/2006/relationships/customXml" Target="../ink/ink1672.xml"/><Relationship Id="rId257" Type="http://schemas.openxmlformats.org/officeDocument/2006/relationships/customXml" Target="../ink/ink1693.xml"/><Relationship Id="rId422" Type="http://schemas.openxmlformats.org/officeDocument/2006/relationships/image" Target="../media/image699.png"/><Relationship Id="rId464" Type="http://schemas.openxmlformats.org/officeDocument/2006/relationships/image" Target="../media/image720.png"/><Relationship Id="rId299" Type="http://schemas.openxmlformats.org/officeDocument/2006/relationships/customXml" Target="../ink/ink1714.xml"/><Relationship Id="rId63" Type="http://schemas.openxmlformats.org/officeDocument/2006/relationships/customXml" Target="../ink/ink1596.xml"/><Relationship Id="rId159" Type="http://schemas.openxmlformats.org/officeDocument/2006/relationships/customXml" Target="../ink/ink1644.xml"/><Relationship Id="rId366" Type="http://schemas.openxmlformats.org/officeDocument/2006/relationships/image" Target="../media/image671.png"/><Relationship Id="rId573" Type="http://schemas.openxmlformats.org/officeDocument/2006/relationships/customXml" Target="../ink/ink1851.xml"/><Relationship Id="rId226" Type="http://schemas.openxmlformats.org/officeDocument/2006/relationships/image" Target="../media/image601.png"/><Relationship Id="rId433" Type="http://schemas.openxmlformats.org/officeDocument/2006/relationships/customXml" Target="../ink/ink1781.xml"/><Relationship Id="rId74" Type="http://schemas.openxmlformats.org/officeDocument/2006/relationships/image" Target="../media/image525.png"/><Relationship Id="rId377" Type="http://schemas.openxmlformats.org/officeDocument/2006/relationships/customXml" Target="../ink/ink1753.xml"/><Relationship Id="rId500" Type="http://schemas.openxmlformats.org/officeDocument/2006/relationships/image" Target="../media/image738.png"/><Relationship Id="rId5" Type="http://schemas.openxmlformats.org/officeDocument/2006/relationships/customXml" Target="../ink/ink1567.xml"/><Relationship Id="rId237" Type="http://schemas.openxmlformats.org/officeDocument/2006/relationships/customXml" Target="../ink/ink1683.xml"/><Relationship Id="rId444" Type="http://schemas.openxmlformats.org/officeDocument/2006/relationships/image" Target="../media/image710.png"/><Relationship Id="rId290" Type="http://schemas.openxmlformats.org/officeDocument/2006/relationships/image" Target="../media/image633.png"/><Relationship Id="rId304" Type="http://schemas.openxmlformats.org/officeDocument/2006/relationships/image" Target="../media/image640.png"/><Relationship Id="rId388" Type="http://schemas.openxmlformats.org/officeDocument/2006/relationships/image" Target="../media/image682.png"/><Relationship Id="rId511" Type="http://schemas.openxmlformats.org/officeDocument/2006/relationships/customXml" Target="../ink/ink1820.xml"/><Relationship Id="rId85" Type="http://schemas.openxmlformats.org/officeDocument/2006/relationships/customXml" Target="../ink/ink1607.xml"/><Relationship Id="rId150" Type="http://schemas.openxmlformats.org/officeDocument/2006/relationships/image" Target="../media/image563.png"/><Relationship Id="rId248" Type="http://schemas.openxmlformats.org/officeDocument/2006/relationships/image" Target="../media/image612.png"/><Relationship Id="rId455" Type="http://schemas.openxmlformats.org/officeDocument/2006/relationships/customXml" Target="../ink/ink1792.xml"/><Relationship Id="rId12" Type="http://schemas.openxmlformats.org/officeDocument/2006/relationships/image" Target="../media/image494.png"/><Relationship Id="rId108" Type="http://schemas.openxmlformats.org/officeDocument/2006/relationships/image" Target="../media/image542.png"/><Relationship Id="rId315" Type="http://schemas.openxmlformats.org/officeDocument/2006/relationships/customXml" Target="../ink/ink1722.xml"/><Relationship Id="rId522" Type="http://schemas.openxmlformats.org/officeDocument/2006/relationships/image" Target="../media/image749.png"/><Relationship Id="rId96" Type="http://schemas.openxmlformats.org/officeDocument/2006/relationships/image" Target="../media/image536.png"/><Relationship Id="rId161" Type="http://schemas.openxmlformats.org/officeDocument/2006/relationships/customXml" Target="../ink/ink1645.xml"/><Relationship Id="rId399" Type="http://schemas.openxmlformats.org/officeDocument/2006/relationships/customXml" Target="../ink/ink1764.xml"/><Relationship Id="rId259" Type="http://schemas.openxmlformats.org/officeDocument/2006/relationships/customXml" Target="../ink/ink1694.xml"/><Relationship Id="rId466" Type="http://schemas.openxmlformats.org/officeDocument/2006/relationships/image" Target="../media/image721.png"/><Relationship Id="rId23" Type="http://schemas.openxmlformats.org/officeDocument/2006/relationships/customXml" Target="../ink/ink1576.xml"/><Relationship Id="rId119" Type="http://schemas.openxmlformats.org/officeDocument/2006/relationships/customXml" Target="../ink/ink1624.xml"/><Relationship Id="rId326" Type="http://schemas.openxmlformats.org/officeDocument/2006/relationships/image" Target="../media/image651.png"/><Relationship Id="rId533" Type="http://schemas.openxmlformats.org/officeDocument/2006/relationships/customXml" Target="../ink/ink1831.xml"/><Relationship Id="rId172" Type="http://schemas.openxmlformats.org/officeDocument/2006/relationships/image" Target="../media/image574.png"/><Relationship Id="rId477" Type="http://schemas.openxmlformats.org/officeDocument/2006/relationships/customXml" Target="../ink/ink1803.xml"/><Relationship Id="rId337" Type="http://schemas.openxmlformats.org/officeDocument/2006/relationships/customXml" Target="../ink/ink1733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11.xml"/><Relationship Id="rId299" Type="http://schemas.openxmlformats.org/officeDocument/2006/relationships/image" Target="../media/image913.png"/><Relationship Id="rId21" Type="http://schemas.openxmlformats.org/officeDocument/2006/relationships/customXml" Target="../ink/ink1863.xml"/><Relationship Id="rId63" Type="http://schemas.openxmlformats.org/officeDocument/2006/relationships/customXml" Target="../ink/ink1884.xml"/><Relationship Id="rId159" Type="http://schemas.openxmlformats.org/officeDocument/2006/relationships/customXml" Target="../ink/ink1932.xml"/><Relationship Id="rId170" Type="http://schemas.openxmlformats.org/officeDocument/2006/relationships/customXml" Target="../ink/ink1938.xml"/><Relationship Id="rId226" Type="http://schemas.openxmlformats.org/officeDocument/2006/relationships/customXml" Target="../ink/ink1966.xml"/><Relationship Id="rId268" Type="http://schemas.openxmlformats.org/officeDocument/2006/relationships/customXml" Target="../ink/ink1987.xml"/><Relationship Id="rId32" Type="http://schemas.openxmlformats.org/officeDocument/2006/relationships/image" Target="../media/image793.png"/><Relationship Id="rId74" Type="http://schemas.openxmlformats.org/officeDocument/2006/relationships/image" Target="../media/image814.png"/><Relationship Id="rId128" Type="http://schemas.openxmlformats.org/officeDocument/2006/relationships/image" Target="../media/image841.png"/><Relationship Id="rId5" Type="http://schemas.openxmlformats.org/officeDocument/2006/relationships/customXml" Target="../ink/ink1855.xml"/><Relationship Id="rId181" Type="http://schemas.openxmlformats.org/officeDocument/2006/relationships/image" Target="../media/image866.png"/><Relationship Id="rId237" Type="http://schemas.openxmlformats.org/officeDocument/2006/relationships/image" Target="../media/image894.png"/><Relationship Id="rId279" Type="http://schemas.openxmlformats.org/officeDocument/2006/relationships/image" Target="../media/image33.png"/><Relationship Id="rId43" Type="http://schemas.openxmlformats.org/officeDocument/2006/relationships/customXml" Target="../ink/ink1874.xml"/><Relationship Id="rId139" Type="http://schemas.openxmlformats.org/officeDocument/2006/relationships/customXml" Target="../ink/ink1922.xml"/><Relationship Id="rId290" Type="http://schemas.openxmlformats.org/officeDocument/2006/relationships/customXml" Target="../ink/ink1998.xml"/><Relationship Id="rId304" Type="http://schemas.openxmlformats.org/officeDocument/2006/relationships/customXml" Target="../ink/ink2005.xml"/><Relationship Id="rId85" Type="http://schemas.openxmlformats.org/officeDocument/2006/relationships/customXml" Target="../ink/ink1895.xml"/><Relationship Id="rId150" Type="http://schemas.openxmlformats.org/officeDocument/2006/relationships/image" Target="../media/image852.png"/><Relationship Id="rId192" Type="http://schemas.openxmlformats.org/officeDocument/2006/relationships/customXml" Target="../ink/ink1949.xml"/><Relationship Id="rId206" Type="http://schemas.openxmlformats.org/officeDocument/2006/relationships/customXml" Target="../ink/ink1956.xml"/><Relationship Id="rId248" Type="http://schemas.openxmlformats.org/officeDocument/2006/relationships/customXml" Target="../ink/ink1977.xml"/><Relationship Id="rId12" Type="http://schemas.openxmlformats.org/officeDocument/2006/relationships/image" Target="../media/image783.png"/><Relationship Id="rId108" Type="http://schemas.openxmlformats.org/officeDocument/2006/relationships/image" Target="../media/image831.png"/><Relationship Id="rId315" Type="http://schemas.openxmlformats.org/officeDocument/2006/relationships/image" Target="../media/image921.png"/><Relationship Id="rId54" Type="http://schemas.openxmlformats.org/officeDocument/2006/relationships/image" Target="../media/image804.png"/><Relationship Id="rId96" Type="http://schemas.openxmlformats.org/officeDocument/2006/relationships/image" Target="../media/image825.png"/><Relationship Id="rId161" Type="http://schemas.openxmlformats.org/officeDocument/2006/relationships/customXml" Target="../ink/ink1933.xml"/><Relationship Id="rId217" Type="http://schemas.openxmlformats.org/officeDocument/2006/relationships/image" Target="../media/image884.png"/><Relationship Id="rId259" Type="http://schemas.openxmlformats.org/officeDocument/2006/relationships/image" Target="../media/image905.png"/><Relationship Id="rId23" Type="http://schemas.openxmlformats.org/officeDocument/2006/relationships/customXml" Target="../ink/ink1864.xml"/><Relationship Id="rId119" Type="http://schemas.openxmlformats.org/officeDocument/2006/relationships/customXml" Target="../ink/ink1912.xml"/><Relationship Id="rId270" Type="http://schemas.openxmlformats.org/officeDocument/2006/relationships/customXml" Target="../ink/ink1988.xml"/><Relationship Id="rId65" Type="http://schemas.openxmlformats.org/officeDocument/2006/relationships/customXml" Target="../ink/ink1885.xml"/><Relationship Id="rId130" Type="http://schemas.openxmlformats.org/officeDocument/2006/relationships/image" Target="../media/image842.png"/><Relationship Id="rId172" Type="http://schemas.openxmlformats.org/officeDocument/2006/relationships/customXml" Target="../ink/ink1939.xml"/><Relationship Id="rId228" Type="http://schemas.openxmlformats.org/officeDocument/2006/relationships/customXml" Target="../ink/ink1967.xml"/><Relationship Id="rId281" Type="http://schemas.openxmlformats.org/officeDocument/2006/relationships/image" Target="../media/image34.png"/><Relationship Id="rId34" Type="http://schemas.openxmlformats.org/officeDocument/2006/relationships/image" Target="../media/image794.png"/><Relationship Id="rId55" Type="http://schemas.openxmlformats.org/officeDocument/2006/relationships/customXml" Target="../ink/ink1880.xml"/><Relationship Id="rId76" Type="http://schemas.openxmlformats.org/officeDocument/2006/relationships/image" Target="../media/image815.png"/><Relationship Id="rId97" Type="http://schemas.openxmlformats.org/officeDocument/2006/relationships/customXml" Target="../ink/ink1901.xml"/><Relationship Id="rId120" Type="http://schemas.openxmlformats.org/officeDocument/2006/relationships/image" Target="../media/image837.png"/><Relationship Id="rId141" Type="http://schemas.openxmlformats.org/officeDocument/2006/relationships/customXml" Target="../ink/ink1923.xml"/><Relationship Id="rId7" Type="http://schemas.openxmlformats.org/officeDocument/2006/relationships/customXml" Target="../ink/ink1856.xml"/><Relationship Id="rId162" Type="http://schemas.openxmlformats.org/officeDocument/2006/relationships/image" Target="../media/image857.png"/><Relationship Id="rId183" Type="http://schemas.openxmlformats.org/officeDocument/2006/relationships/image" Target="../media/image867.png"/><Relationship Id="rId218" Type="http://schemas.openxmlformats.org/officeDocument/2006/relationships/customXml" Target="../ink/ink1962.xml"/><Relationship Id="rId239" Type="http://schemas.openxmlformats.org/officeDocument/2006/relationships/image" Target="../media/image895.png"/><Relationship Id="rId250" Type="http://schemas.openxmlformats.org/officeDocument/2006/relationships/customXml" Target="../ink/ink1978.xml"/><Relationship Id="rId271" Type="http://schemas.openxmlformats.org/officeDocument/2006/relationships/image" Target="../media/image29.png"/><Relationship Id="rId292" Type="http://schemas.openxmlformats.org/officeDocument/2006/relationships/customXml" Target="../ink/ink1999.xml"/><Relationship Id="rId306" Type="http://schemas.openxmlformats.org/officeDocument/2006/relationships/customXml" Target="../ink/ink2006.xml"/><Relationship Id="rId24" Type="http://schemas.openxmlformats.org/officeDocument/2006/relationships/image" Target="../media/image789.png"/><Relationship Id="rId45" Type="http://schemas.openxmlformats.org/officeDocument/2006/relationships/customXml" Target="../ink/ink1875.xml"/><Relationship Id="rId66" Type="http://schemas.openxmlformats.org/officeDocument/2006/relationships/image" Target="../media/image810.png"/><Relationship Id="rId87" Type="http://schemas.openxmlformats.org/officeDocument/2006/relationships/customXml" Target="../ink/ink1896.xml"/><Relationship Id="rId110" Type="http://schemas.openxmlformats.org/officeDocument/2006/relationships/image" Target="../media/image832.png"/><Relationship Id="rId131" Type="http://schemas.openxmlformats.org/officeDocument/2006/relationships/customXml" Target="../ink/ink1918.xml"/><Relationship Id="rId152" Type="http://schemas.openxmlformats.org/officeDocument/2006/relationships/image" Target="../media/image853.png"/><Relationship Id="rId173" Type="http://schemas.openxmlformats.org/officeDocument/2006/relationships/image" Target="../media/image862.png"/><Relationship Id="rId194" Type="http://schemas.openxmlformats.org/officeDocument/2006/relationships/customXml" Target="../ink/ink1950.xml"/><Relationship Id="rId208" Type="http://schemas.openxmlformats.org/officeDocument/2006/relationships/customXml" Target="../ink/ink1957.xml"/><Relationship Id="rId229" Type="http://schemas.openxmlformats.org/officeDocument/2006/relationships/image" Target="../media/image890.png"/><Relationship Id="rId240" Type="http://schemas.openxmlformats.org/officeDocument/2006/relationships/customXml" Target="../ink/ink1973.xml"/><Relationship Id="rId261" Type="http://schemas.openxmlformats.org/officeDocument/2006/relationships/image" Target="../media/image906.png"/><Relationship Id="rId14" Type="http://schemas.openxmlformats.org/officeDocument/2006/relationships/image" Target="../media/image784.png"/><Relationship Id="rId35" Type="http://schemas.openxmlformats.org/officeDocument/2006/relationships/customXml" Target="../ink/ink1870.xml"/><Relationship Id="rId56" Type="http://schemas.openxmlformats.org/officeDocument/2006/relationships/image" Target="../media/image805.png"/><Relationship Id="rId77" Type="http://schemas.openxmlformats.org/officeDocument/2006/relationships/customXml" Target="../ink/ink1891.xml"/><Relationship Id="rId100" Type="http://schemas.openxmlformats.org/officeDocument/2006/relationships/image" Target="../media/image827.png"/><Relationship Id="rId282" Type="http://schemas.openxmlformats.org/officeDocument/2006/relationships/customXml" Target="../ink/ink1994.xml"/><Relationship Id="rId317" Type="http://schemas.openxmlformats.org/officeDocument/2006/relationships/image" Target="../media/image922.png"/><Relationship Id="rId8" Type="http://schemas.openxmlformats.org/officeDocument/2006/relationships/image" Target="../media/image781.png"/><Relationship Id="rId98" Type="http://schemas.openxmlformats.org/officeDocument/2006/relationships/image" Target="../media/image826.png"/><Relationship Id="rId121" Type="http://schemas.openxmlformats.org/officeDocument/2006/relationships/customXml" Target="../ink/ink1913.xml"/><Relationship Id="rId142" Type="http://schemas.openxmlformats.org/officeDocument/2006/relationships/image" Target="../media/image848.png"/><Relationship Id="rId163" Type="http://schemas.openxmlformats.org/officeDocument/2006/relationships/customXml" Target="../ink/ink1934.xml"/><Relationship Id="rId184" Type="http://schemas.openxmlformats.org/officeDocument/2006/relationships/customXml" Target="../ink/ink1945.xml"/><Relationship Id="rId219" Type="http://schemas.openxmlformats.org/officeDocument/2006/relationships/image" Target="../media/image885.png"/><Relationship Id="rId230" Type="http://schemas.openxmlformats.org/officeDocument/2006/relationships/customXml" Target="../ink/ink1968.xml"/><Relationship Id="rId251" Type="http://schemas.openxmlformats.org/officeDocument/2006/relationships/image" Target="../media/image901.png"/><Relationship Id="rId25" Type="http://schemas.openxmlformats.org/officeDocument/2006/relationships/customXml" Target="../ink/ink1865.xml"/><Relationship Id="rId46" Type="http://schemas.openxmlformats.org/officeDocument/2006/relationships/image" Target="../media/image800.png"/><Relationship Id="rId67" Type="http://schemas.openxmlformats.org/officeDocument/2006/relationships/customXml" Target="../ink/ink1886.xml"/><Relationship Id="rId272" Type="http://schemas.openxmlformats.org/officeDocument/2006/relationships/customXml" Target="../ink/ink1989.xml"/><Relationship Id="rId293" Type="http://schemas.openxmlformats.org/officeDocument/2006/relationships/image" Target="../media/image910.png"/><Relationship Id="rId307" Type="http://schemas.openxmlformats.org/officeDocument/2006/relationships/image" Target="../media/image917.png"/><Relationship Id="rId88" Type="http://schemas.openxmlformats.org/officeDocument/2006/relationships/image" Target="../media/image821.png"/><Relationship Id="rId111" Type="http://schemas.openxmlformats.org/officeDocument/2006/relationships/customXml" Target="../ink/ink1908.xml"/><Relationship Id="rId132" Type="http://schemas.openxmlformats.org/officeDocument/2006/relationships/image" Target="../media/image843.png"/><Relationship Id="rId153" Type="http://schemas.openxmlformats.org/officeDocument/2006/relationships/customXml" Target="../ink/ink1929.xml"/><Relationship Id="rId174" Type="http://schemas.openxmlformats.org/officeDocument/2006/relationships/customXml" Target="../ink/ink1940.xml"/><Relationship Id="rId195" Type="http://schemas.openxmlformats.org/officeDocument/2006/relationships/image" Target="../media/image873.png"/><Relationship Id="rId209" Type="http://schemas.openxmlformats.org/officeDocument/2006/relationships/image" Target="../media/image880.png"/><Relationship Id="rId220" Type="http://schemas.openxmlformats.org/officeDocument/2006/relationships/customXml" Target="../ink/ink1963.xml"/><Relationship Id="rId241" Type="http://schemas.openxmlformats.org/officeDocument/2006/relationships/image" Target="../media/image896.png"/><Relationship Id="rId15" Type="http://schemas.openxmlformats.org/officeDocument/2006/relationships/customXml" Target="../ink/ink1860.xml"/><Relationship Id="rId36" Type="http://schemas.openxmlformats.org/officeDocument/2006/relationships/image" Target="../media/image795.png"/><Relationship Id="rId57" Type="http://schemas.openxmlformats.org/officeDocument/2006/relationships/customXml" Target="../ink/ink1881.xml"/><Relationship Id="rId262" Type="http://schemas.openxmlformats.org/officeDocument/2006/relationships/customXml" Target="../ink/ink1984.xml"/><Relationship Id="rId283" Type="http://schemas.openxmlformats.org/officeDocument/2006/relationships/image" Target="../media/image35.png"/><Relationship Id="rId318" Type="http://schemas.openxmlformats.org/officeDocument/2006/relationships/customXml" Target="../ink/ink2012.xml"/><Relationship Id="rId78" Type="http://schemas.openxmlformats.org/officeDocument/2006/relationships/image" Target="../media/image816.png"/><Relationship Id="rId99" Type="http://schemas.openxmlformats.org/officeDocument/2006/relationships/customXml" Target="../ink/ink1902.xml"/><Relationship Id="rId101" Type="http://schemas.openxmlformats.org/officeDocument/2006/relationships/customXml" Target="../ink/ink1903.xml"/><Relationship Id="rId122" Type="http://schemas.openxmlformats.org/officeDocument/2006/relationships/image" Target="../media/image838.png"/><Relationship Id="rId143" Type="http://schemas.openxmlformats.org/officeDocument/2006/relationships/customXml" Target="../ink/ink1924.xml"/><Relationship Id="rId164" Type="http://schemas.openxmlformats.org/officeDocument/2006/relationships/image" Target="../media/image858.png"/><Relationship Id="rId185" Type="http://schemas.openxmlformats.org/officeDocument/2006/relationships/image" Target="../media/image868.png"/><Relationship Id="rId9" Type="http://schemas.openxmlformats.org/officeDocument/2006/relationships/customXml" Target="../ink/ink1857.xml"/><Relationship Id="rId210" Type="http://schemas.openxmlformats.org/officeDocument/2006/relationships/customXml" Target="../ink/ink1958.xml"/><Relationship Id="rId26" Type="http://schemas.openxmlformats.org/officeDocument/2006/relationships/image" Target="../media/image790.png"/><Relationship Id="rId231" Type="http://schemas.openxmlformats.org/officeDocument/2006/relationships/image" Target="../media/image891.png"/><Relationship Id="rId252" Type="http://schemas.openxmlformats.org/officeDocument/2006/relationships/customXml" Target="../ink/ink1979.xml"/><Relationship Id="rId273" Type="http://schemas.openxmlformats.org/officeDocument/2006/relationships/image" Target="../media/image30.png"/><Relationship Id="rId294" Type="http://schemas.openxmlformats.org/officeDocument/2006/relationships/customXml" Target="../ink/ink2000.xml"/><Relationship Id="rId308" Type="http://schemas.openxmlformats.org/officeDocument/2006/relationships/customXml" Target="../ink/ink2007.xml"/><Relationship Id="rId47" Type="http://schemas.openxmlformats.org/officeDocument/2006/relationships/customXml" Target="../ink/ink1876.xml"/><Relationship Id="rId68" Type="http://schemas.openxmlformats.org/officeDocument/2006/relationships/image" Target="../media/image811.png"/><Relationship Id="rId89" Type="http://schemas.openxmlformats.org/officeDocument/2006/relationships/customXml" Target="../ink/ink1897.xml"/><Relationship Id="rId112" Type="http://schemas.openxmlformats.org/officeDocument/2006/relationships/image" Target="../media/image833.png"/><Relationship Id="rId133" Type="http://schemas.openxmlformats.org/officeDocument/2006/relationships/customXml" Target="../ink/ink1919.xml"/><Relationship Id="rId154" Type="http://schemas.openxmlformats.org/officeDocument/2006/relationships/image" Target="../media/image854.png"/><Relationship Id="rId175" Type="http://schemas.openxmlformats.org/officeDocument/2006/relationships/image" Target="../media/image863.png"/><Relationship Id="rId196" Type="http://schemas.openxmlformats.org/officeDocument/2006/relationships/customXml" Target="../ink/ink1951.xml"/><Relationship Id="rId200" Type="http://schemas.openxmlformats.org/officeDocument/2006/relationships/customXml" Target="../ink/ink1953.xml"/><Relationship Id="rId16" Type="http://schemas.openxmlformats.org/officeDocument/2006/relationships/image" Target="../media/image785.png"/><Relationship Id="rId221" Type="http://schemas.openxmlformats.org/officeDocument/2006/relationships/image" Target="../media/image886.png"/><Relationship Id="rId242" Type="http://schemas.openxmlformats.org/officeDocument/2006/relationships/customXml" Target="../ink/ink1974.xml"/><Relationship Id="rId263" Type="http://schemas.openxmlformats.org/officeDocument/2006/relationships/image" Target="../media/image907.png"/><Relationship Id="rId284" Type="http://schemas.openxmlformats.org/officeDocument/2006/relationships/customXml" Target="../ink/ink1995.xml"/><Relationship Id="rId319" Type="http://schemas.openxmlformats.org/officeDocument/2006/relationships/image" Target="../media/image923.png"/><Relationship Id="rId37" Type="http://schemas.openxmlformats.org/officeDocument/2006/relationships/customXml" Target="../ink/ink1871.xml"/><Relationship Id="rId58" Type="http://schemas.openxmlformats.org/officeDocument/2006/relationships/image" Target="../media/image806.png"/><Relationship Id="rId79" Type="http://schemas.openxmlformats.org/officeDocument/2006/relationships/customXml" Target="../ink/ink1892.xml"/><Relationship Id="rId102" Type="http://schemas.openxmlformats.org/officeDocument/2006/relationships/image" Target="../media/image828.png"/><Relationship Id="rId123" Type="http://schemas.openxmlformats.org/officeDocument/2006/relationships/customXml" Target="../ink/ink1914.xml"/><Relationship Id="rId144" Type="http://schemas.openxmlformats.org/officeDocument/2006/relationships/image" Target="../media/image849.png"/><Relationship Id="rId90" Type="http://schemas.openxmlformats.org/officeDocument/2006/relationships/image" Target="../media/image822.png"/><Relationship Id="rId165" Type="http://schemas.openxmlformats.org/officeDocument/2006/relationships/customXml" Target="../ink/ink1935.xml"/><Relationship Id="rId186" Type="http://schemas.openxmlformats.org/officeDocument/2006/relationships/customXml" Target="../ink/ink1946.xml"/><Relationship Id="rId211" Type="http://schemas.openxmlformats.org/officeDocument/2006/relationships/image" Target="../media/image881.png"/><Relationship Id="rId232" Type="http://schemas.openxmlformats.org/officeDocument/2006/relationships/customXml" Target="../ink/ink1969.xml"/><Relationship Id="rId253" Type="http://schemas.openxmlformats.org/officeDocument/2006/relationships/image" Target="../media/image902.png"/><Relationship Id="rId274" Type="http://schemas.openxmlformats.org/officeDocument/2006/relationships/customXml" Target="../ink/ink1990.xml"/><Relationship Id="rId295" Type="http://schemas.openxmlformats.org/officeDocument/2006/relationships/image" Target="../media/image911.png"/><Relationship Id="rId309" Type="http://schemas.openxmlformats.org/officeDocument/2006/relationships/image" Target="../media/image918.png"/><Relationship Id="rId27" Type="http://schemas.openxmlformats.org/officeDocument/2006/relationships/customXml" Target="../ink/ink1866.xml"/><Relationship Id="rId48" Type="http://schemas.openxmlformats.org/officeDocument/2006/relationships/image" Target="../media/image801.png"/><Relationship Id="rId69" Type="http://schemas.openxmlformats.org/officeDocument/2006/relationships/customXml" Target="../ink/ink1887.xml"/><Relationship Id="rId113" Type="http://schemas.openxmlformats.org/officeDocument/2006/relationships/customXml" Target="../ink/ink1909.xml"/><Relationship Id="rId134" Type="http://schemas.openxmlformats.org/officeDocument/2006/relationships/image" Target="../media/image844.png"/><Relationship Id="rId320" Type="http://schemas.openxmlformats.org/officeDocument/2006/relationships/customXml" Target="../ink/ink2013.xml"/><Relationship Id="rId80" Type="http://schemas.openxmlformats.org/officeDocument/2006/relationships/image" Target="../media/image817.png"/><Relationship Id="rId155" Type="http://schemas.openxmlformats.org/officeDocument/2006/relationships/customXml" Target="../ink/ink1930.xml"/><Relationship Id="rId176" Type="http://schemas.openxmlformats.org/officeDocument/2006/relationships/customXml" Target="../ink/ink1941.xml"/><Relationship Id="rId197" Type="http://schemas.openxmlformats.org/officeDocument/2006/relationships/image" Target="../media/image874.png"/><Relationship Id="rId201" Type="http://schemas.openxmlformats.org/officeDocument/2006/relationships/image" Target="../media/image876.png"/><Relationship Id="rId222" Type="http://schemas.openxmlformats.org/officeDocument/2006/relationships/customXml" Target="../ink/ink1964.xml"/><Relationship Id="rId243" Type="http://schemas.openxmlformats.org/officeDocument/2006/relationships/image" Target="../media/image897.png"/><Relationship Id="rId264" Type="http://schemas.openxmlformats.org/officeDocument/2006/relationships/customXml" Target="../ink/ink1985.xml"/><Relationship Id="rId285" Type="http://schemas.openxmlformats.org/officeDocument/2006/relationships/image" Target="../media/image76.png"/><Relationship Id="rId17" Type="http://schemas.openxmlformats.org/officeDocument/2006/relationships/customXml" Target="../ink/ink1861.xml"/><Relationship Id="rId38" Type="http://schemas.openxmlformats.org/officeDocument/2006/relationships/image" Target="../media/image796.png"/><Relationship Id="rId59" Type="http://schemas.openxmlformats.org/officeDocument/2006/relationships/customXml" Target="../ink/ink1882.xml"/><Relationship Id="rId103" Type="http://schemas.openxmlformats.org/officeDocument/2006/relationships/customXml" Target="../ink/ink1904.xml"/><Relationship Id="rId124" Type="http://schemas.openxmlformats.org/officeDocument/2006/relationships/image" Target="../media/image839.png"/><Relationship Id="rId310" Type="http://schemas.openxmlformats.org/officeDocument/2006/relationships/customXml" Target="../ink/ink2008.xml"/><Relationship Id="rId70" Type="http://schemas.openxmlformats.org/officeDocument/2006/relationships/image" Target="../media/image812.png"/><Relationship Id="rId91" Type="http://schemas.openxmlformats.org/officeDocument/2006/relationships/customXml" Target="../ink/ink1898.xml"/><Relationship Id="rId145" Type="http://schemas.openxmlformats.org/officeDocument/2006/relationships/customXml" Target="../ink/ink1925.xml"/><Relationship Id="rId166" Type="http://schemas.openxmlformats.org/officeDocument/2006/relationships/image" Target="../media/image859.png"/><Relationship Id="rId187" Type="http://schemas.openxmlformats.org/officeDocument/2006/relationships/image" Target="../media/image86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959.xml"/><Relationship Id="rId233" Type="http://schemas.openxmlformats.org/officeDocument/2006/relationships/image" Target="../media/image892.png"/><Relationship Id="rId254" Type="http://schemas.openxmlformats.org/officeDocument/2006/relationships/customXml" Target="../ink/ink1980.xml"/><Relationship Id="rId28" Type="http://schemas.openxmlformats.org/officeDocument/2006/relationships/image" Target="../media/image791.png"/><Relationship Id="rId49" Type="http://schemas.openxmlformats.org/officeDocument/2006/relationships/customXml" Target="../ink/ink1877.xml"/><Relationship Id="rId114" Type="http://schemas.openxmlformats.org/officeDocument/2006/relationships/image" Target="../media/image834.png"/><Relationship Id="rId275" Type="http://schemas.openxmlformats.org/officeDocument/2006/relationships/image" Target="../media/image31.png"/><Relationship Id="rId296" Type="http://schemas.openxmlformats.org/officeDocument/2006/relationships/customXml" Target="../ink/ink2001.xml"/><Relationship Id="rId300" Type="http://schemas.openxmlformats.org/officeDocument/2006/relationships/customXml" Target="../ink/ink2003.xml"/><Relationship Id="rId60" Type="http://schemas.openxmlformats.org/officeDocument/2006/relationships/image" Target="../media/image807.png"/><Relationship Id="rId81" Type="http://schemas.openxmlformats.org/officeDocument/2006/relationships/customXml" Target="../ink/ink1893.xml"/><Relationship Id="rId135" Type="http://schemas.openxmlformats.org/officeDocument/2006/relationships/customXml" Target="../ink/ink1920.xml"/><Relationship Id="rId156" Type="http://schemas.openxmlformats.org/officeDocument/2006/relationships/image" Target="../media/image128.png"/><Relationship Id="rId177" Type="http://schemas.openxmlformats.org/officeDocument/2006/relationships/image" Target="../media/image864.png"/><Relationship Id="rId198" Type="http://schemas.openxmlformats.org/officeDocument/2006/relationships/customXml" Target="../ink/ink1952.xml"/><Relationship Id="rId321" Type="http://schemas.openxmlformats.org/officeDocument/2006/relationships/image" Target="../media/image924.png"/><Relationship Id="rId202" Type="http://schemas.openxmlformats.org/officeDocument/2006/relationships/customXml" Target="../ink/ink1954.xml"/><Relationship Id="rId223" Type="http://schemas.openxmlformats.org/officeDocument/2006/relationships/image" Target="../media/image887.png"/><Relationship Id="rId244" Type="http://schemas.openxmlformats.org/officeDocument/2006/relationships/customXml" Target="../ink/ink1975.xml"/><Relationship Id="rId18" Type="http://schemas.openxmlformats.org/officeDocument/2006/relationships/image" Target="../media/image786.png"/><Relationship Id="rId39" Type="http://schemas.openxmlformats.org/officeDocument/2006/relationships/customXml" Target="../ink/ink1872.xml"/><Relationship Id="rId265" Type="http://schemas.openxmlformats.org/officeDocument/2006/relationships/image" Target="../media/image908.png"/><Relationship Id="rId286" Type="http://schemas.openxmlformats.org/officeDocument/2006/relationships/customXml" Target="../ink/ink1996.xml"/><Relationship Id="rId50" Type="http://schemas.openxmlformats.org/officeDocument/2006/relationships/image" Target="../media/image802.png"/><Relationship Id="rId104" Type="http://schemas.openxmlformats.org/officeDocument/2006/relationships/image" Target="../media/image829.png"/><Relationship Id="rId125" Type="http://schemas.openxmlformats.org/officeDocument/2006/relationships/customXml" Target="../ink/ink1915.xml"/><Relationship Id="rId146" Type="http://schemas.openxmlformats.org/officeDocument/2006/relationships/image" Target="../media/image850.png"/><Relationship Id="rId167" Type="http://schemas.openxmlformats.org/officeDocument/2006/relationships/customXml" Target="../ink/ink1936.xml"/><Relationship Id="rId188" Type="http://schemas.openxmlformats.org/officeDocument/2006/relationships/customXml" Target="../ink/ink1947.xml"/><Relationship Id="rId311" Type="http://schemas.openxmlformats.org/officeDocument/2006/relationships/image" Target="../media/image919.png"/><Relationship Id="rId71" Type="http://schemas.openxmlformats.org/officeDocument/2006/relationships/customXml" Target="../ink/ink1888.xml"/><Relationship Id="rId92" Type="http://schemas.openxmlformats.org/officeDocument/2006/relationships/image" Target="../media/image823.png"/><Relationship Id="rId213" Type="http://schemas.openxmlformats.org/officeDocument/2006/relationships/image" Target="../media/image882.png"/><Relationship Id="rId234" Type="http://schemas.openxmlformats.org/officeDocument/2006/relationships/customXml" Target="../ink/ink1970.xml"/><Relationship Id="rId2" Type="http://schemas.openxmlformats.org/officeDocument/2006/relationships/image" Target="../media/image20.emf"/><Relationship Id="rId29" Type="http://schemas.openxmlformats.org/officeDocument/2006/relationships/customXml" Target="../ink/ink1867.xml"/><Relationship Id="rId255" Type="http://schemas.openxmlformats.org/officeDocument/2006/relationships/image" Target="../media/image903.png"/><Relationship Id="rId276" Type="http://schemas.openxmlformats.org/officeDocument/2006/relationships/customXml" Target="../ink/ink1991.xml"/><Relationship Id="rId297" Type="http://schemas.openxmlformats.org/officeDocument/2006/relationships/image" Target="../media/image912.png"/><Relationship Id="rId40" Type="http://schemas.openxmlformats.org/officeDocument/2006/relationships/image" Target="../media/image797.png"/><Relationship Id="rId115" Type="http://schemas.openxmlformats.org/officeDocument/2006/relationships/customXml" Target="../ink/ink1910.xml"/><Relationship Id="rId136" Type="http://schemas.openxmlformats.org/officeDocument/2006/relationships/image" Target="../media/image845.png"/><Relationship Id="rId157" Type="http://schemas.openxmlformats.org/officeDocument/2006/relationships/customXml" Target="../ink/ink1931.xml"/><Relationship Id="rId178" Type="http://schemas.openxmlformats.org/officeDocument/2006/relationships/customXml" Target="../ink/ink1942.xml"/><Relationship Id="rId301" Type="http://schemas.openxmlformats.org/officeDocument/2006/relationships/image" Target="../media/image914.png"/><Relationship Id="rId61" Type="http://schemas.openxmlformats.org/officeDocument/2006/relationships/customXml" Target="../ink/ink1883.xml"/><Relationship Id="rId82" Type="http://schemas.openxmlformats.org/officeDocument/2006/relationships/image" Target="../media/image818.png"/><Relationship Id="rId199" Type="http://schemas.openxmlformats.org/officeDocument/2006/relationships/image" Target="../media/image875.png"/><Relationship Id="rId203" Type="http://schemas.openxmlformats.org/officeDocument/2006/relationships/image" Target="../media/image877.png"/><Relationship Id="rId19" Type="http://schemas.openxmlformats.org/officeDocument/2006/relationships/customXml" Target="../ink/ink1862.xml"/><Relationship Id="rId224" Type="http://schemas.openxmlformats.org/officeDocument/2006/relationships/customXml" Target="../ink/ink1965.xml"/><Relationship Id="rId245" Type="http://schemas.openxmlformats.org/officeDocument/2006/relationships/image" Target="../media/image898.png"/><Relationship Id="rId266" Type="http://schemas.openxmlformats.org/officeDocument/2006/relationships/customXml" Target="../ink/ink1986.xml"/><Relationship Id="rId287" Type="http://schemas.openxmlformats.org/officeDocument/2006/relationships/image" Target="../media/image440.png"/><Relationship Id="rId30" Type="http://schemas.openxmlformats.org/officeDocument/2006/relationships/image" Target="../media/image792.png"/><Relationship Id="rId105" Type="http://schemas.openxmlformats.org/officeDocument/2006/relationships/customXml" Target="../ink/ink1905.xml"/><Relationship Id="rId126" Type="http://schemas.openxmlformats.org/officeDocument/2006/relationships/image" Target="../media/image840.png"/><Relationship Id="rId147" Type="http://schemas.openxmlformats.org/officeDocument/2006/relationships/customXml" Target="../ink/ink1926.xml"/><Relationship Id="rId168" Type="http://schemas.openxmlformats.org/officeDocument/2006/relationships/customXml" Target="../ink/ink1937.xml"/><Relationship Id="rId312" Type="http://schemas.openxmlformats.org/officeDocument/2006/relationships/customXml" Target="../ink/ink2009.xml"/><Relationship Id="rId51" Type="http://schemas.openxmlformats.org/officeDocument/2006/relationships/customXml" Target="../ink/ink1878.xml"/><Relationship Id="rId72" Type="http://schemas.openxmlformats.org/officeDocument/2006/relationships/image" Target="../media/image813.png"/><Relationship Id="rId93" Type="http://schemas.openxmlformats.org/officeDocument/2006/relationships/customXml" Target="../ink/ink1899.xml"/><Relationship Id="rId189" Type="http://schemas.openxmlformats.org/officeDocument/2006/relationships/image" Target="../media/image870.png"/><Relationship Id="rId3" Type="http://schemas.openxmlformats.org/officeDocument/2006/relationships/customXml" Target="../ink/ink1854.xml"/><Relationship Id="rId214" Type="http://schemas.openxmlformats.org/officeDocument/2006/relationships/customXml" Target="../ink/ink1960.xml"/><Relationship Id="rId235" Type="http://schemas.openxmlformats.org/officeDocument/2006/relationships/image" Target="../media/image893.png"/><Relationship Id="rId256" Type="http://schemas.openxmlformats.org/officeDocument/2006/relationships/customXml" Target="../ink/ink1981.xml"/><Relationship Id="rId277" Type="http://schemas.openxmlformats.org/officeDocument/2006/relationships/image" Target="../media/image32.png"/><Relationship Id="rId298" Type="http://schemas.openxmlformats.org/officeDocument/2006/relationships/customXml" Target="../ink/ink2002.xml"/><Relationship Id="rId116" Type="http://schemas.openxmlformats.org/officeDocument/2006/relationships/image" Target="../media/image835.png"/><Relationship Id="rId137" Type="http://schemas.openxmlformats.org/officeDocument/2006/relationships/customXml" Target="../ink/ink1921.xml"/><Relationship Id="rId158" Type="http://schemas.openxmlformats.org/officeDocument/2006/relationships/image" Target="../media/image855.png"/><Relationship Id="rId302" Type="http://schemas.openxmlformats.org/officeDocument/2006/relationships/customXml" Target="../ink/ink2004.xml"/><Relationship Id="rId20" Type="http://schemas.openxmlformats.org/officeDocument/2006/relationships/image" Target="../media/image787.png"/><Relationship Id="rId41" Type="http://schemas.openxmlformats.org/officeDocument/2006/relationships/customXml" Target="../ink/ink1873.xml"/><Relationship Id="rId62" Type="http://schemas.openxmlformats.org/officeDocument/2006/relationships/image" Target="../media/image808.png"/><Relationship Id="rId83" Type="http://schemas.openxmlformats.org/officeDocument/2006/relationships/customXml" Target="../ink/ink1894.xml"/><Relationship Id="rId179" Type="http://schemas.openxmlformats.org/officeDocument/2006/relationships/image" Target="../media/image865.png"/><Relationship Id="rId190" Type="http://schemas.openxmlformats.org/officeDocument/2006/relationships/customXml" Target="../ink/ink1948.xml"/><Relationship Id="rId204" Type="http://schemas.openxmlformats.org/officeDocument/2006/relationships/customXml" Target="../ink/ink1955.xml"/><Relationship Id="rId225" Type="http://schemas.openxmlformats.org/officeDocument/2006/relationships/image" Target="../media/image888.png"/><Relationship Id="rId246" Type="http://schemas.openxmlformats.org/officeDocument/2006/relationships/customXml" Target="../ink/ink1976.xml"/><Relationship Id="rId267" Type="http://schemas.openxmlformats.org/officeDocument/2006/relationships/image" Target="../media/image909.png"/><Relationship Id="rId288" Type="http://schemas.openxmlformats.org/officeDocument/2006/relationships/customXml" Target="../ink/ink1997.xml"/><Relationship Id="rId106" Type="http://schemas.openxmlformats.org/officeDocument/2006/relationships/image" Target="../media/image830.png"/><Relationship Id="rId127" Type="http://schemas.openxmlformats.org/officeDocument/2006/relationships/customXml" Target="../ink/ink1916.xml"/><Relationship Id="rId313" Type="http://schemas.openxmlformats.org/officeDocument/2006/relationships/image" Target="../media/image920.png"/><Relationship Id="rId10" Type="http://schemas.openxmlformats.org/officeDocument/2006/relationships/image" Target="../media/image782.png"/><Relationship Id="rId31" Type="http://schemas.openxmlformats.org/officeDocument/2006/relationships/customXml" Target="../ink/ink1868.xml"/><Relationship Id="rId52" Type="http://schemas.openxmlformats.org/officeDocument/2006/relationships/image" Target="../media/image803.png"/><Relationship Id="rId73" Type="http://schemas.openxmlformats.org/officeDocument/2006/relationships/customXml" Target="../ink/ink1889.xml"/><Relationship Id="rId94" Type="http://schemas.openxmlformats.org/officeDocument/2006/relationships/image" Target="../media/image824.png"/><Relationship Id="rId148" Type="http://schemas.openxmlformats.org/officeDocument/2006/relationships/image" Target="../media/image851.png"/><Relationship Id="rId169" Type="http://schemas.openxmlformats.org/officeDocument/2006/relationships/image" Target="../media/image860.png"/><Relationship Id="rId4" Type="http://schemas.openxmlformats.org/officeDocument/2006/relationships/image" Target="../media/image779.png"/><Relationship Id="rId180" Type="http://schemas.openxmlformats.org/officeDocument/2006/relationships/customXml" Target="../ink/ink1943.xml"/><Relationship Id="rId215" Type="http://schemas.openxmlformats.org/officeDocument/2006/relationships/image" Target="../media/image883.png"/><Relationship Id="rId236" Type="http://schemas.openxmlformats.org/officeDocument/2006/relationships/customXml" Target="../ink/ink1971.xml"/><Relationship Id="rId257" Type="http://schemas.openxmlformats.org/officeDocument/2006/relationships/image" Target="../media/image904.png"/><Relationship Id="rId278" Type="http://schemas.openxmlformats.org/officeDocument/2006/relationships/customXml" Target="../ink/ink1992.xml"/><Relationship Id="rId303" Type="http://schemas.openxmlformats.org/officeDocument/2006/relationships/image" Target="../media/image915.png"/><Relationship Id="rId42" Type="http://schemas.openxmlformats.org/officeDocument/2006/relationships/image" Target="../media/image798.png"/><Relationship Id="rId84" Type="http://schemas.openxmlformats.org/officeDocument/2006/relationships/image" Target="../media/image819.png"/><Relationship Id="rId138" Type="http://schemas.openxmlformats.org/officeDocument/2006/relationships/image" Target="../media/image846.png"/><Relationship Id="rId191" Type="http://schemas.openxmlformats.org/officeDocument/2006/relationships/image" Target="../media/image871.png"/><Relationship Id="rId205" Type="http://schemas.openxmlformats.org/officeDocument/2006/relationships/image" Target="../media/image878.png"/><Relationship Id="rId247" Type="http://schemas.openxmlformats.org/officeDocument/2006/relationships/image" Target="../media/image899.png"/><Relationship Id="rId107" Type="http://schemas.openxmlformats.org/officeDocument/2006/relationships/customXml" Target="../ink/ink1906.xml"/><Relationship Id="rId289" Type="http://schemas.openxmlformats.org/officeDocument/2006/relationships/image" Target="../media/image490.png"/><Relationship Id="rId11" Type="http://schemas.openxmlformats.org/officeDocument/2006/relationships/customXml" Target="../ink/ink1858.xml"/><Relationship Id="rId53" Type="http://schemas.openxmlformats.org/officeDocument/2006/relationships/customXml" Target="../ink/ink1879.xml"/><Relationship Id="rId149" Type="http://schemas.openxmlformats.org/officeDocument/2006/relationships/customXml" Target="../ink/ink1927.xml"/><Relationship Id="rId314" Type="http://schemas.openxmlformats.org/officeDocument/2006/relationships/customXml" Target="../ink/ink2010.xml"/><Relationship Id="rId95" Type="http://schemas.openxmlformats.org/officeDocument/2006/relationships/customXml" Target="../ink/ink1900.xml"/><Relationship Id="rId160" Type="http://schemas.openxmlformats.org/officeDocument/2006/relationships/image" Target="../media/image856.png"/><Relationship Id="rId216" Type="http://schemas.openxmlformats.org/officeDocument/2006/relationships/customXml" Target="../ink/ink1961.xml"/><Relationship Id="rId258" Type="http://schemas.openxmlformats.org/officeDocument/2006/relationships/customXml" Target="../ink/ink1982.xml"/><Relationship Id="rId22" Type="http://schemas.openxmlformats.org/officeDocument/2006/relationships/image" Target="../media/image788.png"/><Relationship Id="rId64" Type="http://schemas.openxmlformats.org/officeDocument/2006/relationships/image" Target="../media/image809.png"/><Relationship Id="rId118" Type="http://schemas.openxmlformats.org/officeDocument/2006/relationships/image" Target="../media/image836.png"/><Relationship Id="rId171" Type="http://schemas.openxmlformats.org/officeDocument/2006/relationships/image" Target="../media/image861.png"/><Relationship Id="rId227" Type="http://schemas.openxmlformats.org/officeDocument/2006/relationships/image" Target="../media/image889.png"/><Relationship Id="rId269" Type="http://schemas.openxmlformats.org/officeDocument/2006/relationships/image" Target="../media/image23.png"/><Relationship Id="rId33" Type="http://schemas.openxmlformats.org/officeDocument/2006/relationships/customXml" Target="../ink/ink1869.xml"/><Relationship Id="rId129" Type="http://schemas.openxmlformats.org/officeDocument/2006/relationships/customXml" Target="../ink/ink1917.xml"/><Relationship Id="rId280" Type="http://schemas.openxmlformats.org/officeDocument/2006/relationships/customXml" Target="../ink/ink1993.xml"/><Relationship Id="rId75" Type="http://schemas.openxmlformats.org/officeDocument/2006/relationships/customXml" Target="../ink/ink1890.xml"/><Relationship Id="rId140" Type="http://schemas.openxmlformats.org/officeDocument/2006/relationships/image" Target="../media/image847.png"/><Relationship Id="rId182" Type="http://schemas.openxmlformats.org/officeDocument/2006/relationships/customXml" Target="../ink/ink1944.xml"/><Relationship Id="rId6" Type="http://schemas.openxmlformats.org/officeDocument/2006/relationships/image" Target="../media/image780.png"/><Relationship Id="rId238" Type="http://schemas.openxmlformats.org/officeDocument/2006/relationships/customXml" Target="../ink/ink1972.xml"/><Relationship Id="rId291" Type="http://schemas.openxmlformats.org/officeDocument/2006/relationships/image" Target="../media/image778.png"/><Relationship Id="rId305" Type="http://schemas.openxmlformats.org/officeDocument/2006/relationships/image" Target="../media/image916.png"/><Relationship Id="rId44" Type="http://schemas.openxmlformats.org/officeDocument/2006/relationships/image" Target="../media/image799.png"/><Relationship Id="rId86" Type="http://schemas.openxmlformats.org/officeDocument/2006/relationships/image" Target="../media/image820.png"/><Relationship Id="rId151" Type="http://schemas.openxmlformats.org/officeDocument/2006/relationships/customXml" Target="../ink/ink1928.xml"/><Relationship Id="rId193" Type="http://schemas.openxmlformats.org/officeDocument/2006/relationships/image" Target="../media/image872.png"/><Relationship Id="rId207" Type="http://schemas.openxmlformats.org/officeDocument/2006/relationships/image" Target="../media/image879.png"/><Relationship Id="rId249" Type="http://schemas.openxmlformats.org/officeDocument/2006/relationships/image" Target="../media/image900.png"/><Relationship Id="rId13" Type="http://schemas.openxmlformats.org/officeDocument/2006/relationships/customXml" Target="../ink/ink1859.xml"/><Relationship Id="rId109" Type="http://schemas.openxmlformats.org/officeDocument/2006/relationships/customXml" Target="../ink/ink1907.xml"/><Relationship Id="rId260" Type="http://schemas.openxmlformats.org/officeDocument/2006/relationships/customXml" Target="../ink/ink1983.xml"/><Relationship Id="rId316" Type="http://schemas.openxmlformats.org/officeDocument/2006/relationships/customXml" Target="../ink/ink2011.xml"/></Relationships>
</file>

<file path=ppt/slides/_rels/slide1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9210.png"/><Relationship Id="rId170" Type="http://schemas.openxmlformats.org/officeDocument/2006/relationships/image" Target="../media/image994.png"/><Relationship Id="rId268" Type="http://schemas.openxmlformats.org/officeDocument/2006/relationships/image" Target="../media/image1043.png"/><Relationship Id="rId475" Type="http://schemas.openxmlformats.org/officeDocument/2006/relationships/image" Target="../media/image1146.png"/><Relationship Id="rId682" Type="http://schemas.openxmlformats.org/officeDocument/2006/relationships/customXml" Target="../ink/ink2352.xml"/><Relationship Id="rId903" Type="http://schemas.openxmlformats.org/officeDocument/2006/relationships/image" Target="../media/image1360.png"/><Relationship Id="rId32" Type="http://schemas.openxmlformats.org/officeDocument/2006/relationships/customXml" Target="../ink/ink2027.xml"/><Relationship Id="rId128" Type="http://schemas.openxmlformats.org/officeDocument/2006/relationships/image" Target="../media/image973.png"/><Relationship Id="rId335" Type="http://schemas.openxmlformats.org/officeDocument/2006/relationships/customXml" Target="../ink/ink2178.xml"/><Relationship Id="rId542" Type="http://schemas.openxmlformats.org/officeDocument/2006/relationships/customXml" Target="../ink/ink2282.xml"/><Relationship Id="rId987" Type="http://schemas.openxmlformats.org/officeDocument/2006/relationships/image" Target="../media/image1402.png"/><Relationship Id="rId181" Type="http://schemas.openxmlformats.org/officeDocument/2006/relationships/customXml" Target="../ink/ink2101.xml"/><Relationship Id="rId402" Type="http://schemas.openxmlformats.org/officeDocument/2006/relationships/customXml" Target="../ink/ink2212.xml"/><Relationship Id="rId847" Type="http://schemas.openxmlformats.org/officeDocument/2006/relationships/image" Target="../media/image1332.png"/><Relationship Id="rId1032" Type="http://schemas.openxmlformats.org/officeDocument/2006/relationships/customXml" Target="../ink/ink2527.xml"/><Relationship Id="rId279" Type="http://schemas.openxmlformats.org/officeDocument/2006/relationships/customXml" Target="../ink/ink2150.xml"/><Relationship Id="rId486" Type="http://schemas.openxmlformats.org/officeDocument/2006/relationships/customXml" Target="../ink/ink2254.xml"/><Relationship Id="rId693" Type="http://schemas.openxmlformats.org/officeDocument/2006/relationships/image" Target="../media/image1255.png"/><Relationship Id="rId707" Type="http://schemas.openxmlformats.org/officeDocument/2006/relationships/image" Target="../media/image1262.png"/><Relationship Id="rId914" Type="http://schemas.openxmlformats.org/officeDocument/2006/relationships/customXml" Target="../ink/ink2468.xml"/><Relationship Id="rId43" Type="http://schemas.openxmlformats.org/officeDocument/2006/relationships/image" Target="../media/image932.png"/><Relationship Id="rId139" Type="http://schemas.openxmlformats.org/officeDocument/2006/relationships/customXml" Target="../ink/ink2080.xml"/><Relationship Id="rId346" Type="http://schemas.openxmlformats.org/officeDocument/2006/relationships/image" Target="../media/image1082.png"/><Relationship Id="rId553" Type="http://schemas.openxmlformats.org/officeDocument/2006/relationships/image" Target="../media/image1185.png"/><Relationship Id="rId760" Type="http://schemas.openxmlformats.org/officeDocument/2006/relationships/customXml" Target="../ink/ink2391.xml"/><Relationship Id="rId998" Type="http://schemas.openxmlformats.org/officeDocument/2006/relationships/customXml" Target="../ink/ink2510.xml"/><Relationship Id="rId192" Type="http://schemas.openxmlformats.org/officeDocument/2006/relationships/image" Target="../media/image1005.png"/><Relationship Id="rId206" Type="http://schemas.openxmlformats.org/officeDocument/2006/relationships/image" Target="../media/image1012.png"/><Relationship Id="rId413" Type="http://schemas.openxmlformats.org/officeDocument/2006/relationships/image" Target="../media/image1115.png"/><Relationship Id="rId858" Type="http://schemas.openxmlformats.org/officeDocument/2006/relationships/customXml" Target="../ink/ink2440.xml"/><Relationship Id="rId497" Type="http://schemas.openxmlformats.org/officeDocument/2006/relationships/image" Target="../media/image1157.png"/><Relationship Id="rId620" Type="http://schemas.openxmlformats.org/officeDocument/2006/relationships/customXml" Target="../ink/ink2321.xml"/><Relationship Id="rId718" Type="http://schemas.openxmlformats.org/officeDocument/2006/relationships/customXml" Target="../ink/ink2370.xml"/><Relationship Id="rId925" Type="http://schemas.openxmlformats.org/officeDocument/2006/relationships/image" Target="../media/image1371.png"/><Relationship Id="rId357" Type="http://schemas.openxmlformats.org/officeDocument/2006/relationships/customXml" Target="../ink/ink2189.xml"/><Relationship Id="rId54" Type="http://schemas.openxmlformats.org/officeDocument/2006/relationships/customXml" Target="../ink/ink2038.xml"/><Relationship Id="rId217" Type="http://schemas.openxmlformats.org/officeDocument/2006/relationships/customXml" Target="../ink/ink2119.xml"/><Relationship Id="rId564" Type="http://schemas.openxmlformats.org/officeDocument/2006/relationships/customXml" Target="../ink/ink2293.xml"/><Relationship Id="rId771" Type="http://schemas.openxmlformats.org/officeDocument/2006/relationships/image" Target="../media/image1294.png"/><Relationship Id="rId869" Type="http://schemas.openxmlformats.org/officeDocument/2006/relationships/image" Target="../media/image1343.png"/><Relationship Id="rId424" Type="http://schemas.openxmlformats.org/officeDocument/2006/relationships/customXml" Target="../ink/ink2223.xml"/><Relationship Id="rId631" Type="http://schemas.openxmlformats.org/officeDocument/2006/relationships/image" Target="../media/image1224.png"/><Relationship Id="rId729" Type="http://schemas.openxmlformats.org/officeDocument/2006/relationships/image" Target="../media/image1273.png"/><Relationship Id="rId270" Type="http://schemas.openxmlformats.org/officeDocument/2006/relationships/image" Target="../media/image1044.png"/><Relationship Id="rId936" Type="http://schemas.openxmlformats.org/officeDocument/2006/relationships/customXml" Target="../ink/ink2479.xml"/><Relationship Id="rId65" Type="http://schemas.openxmlformats.org/officeDocument/2006/relationships/image" Target="../media/image942.png"/><Relationship Id="rId130" Type="http://schemas.openxmlformats.org/officeDocument/2006/relationships/image" Target="../media/image974.png"/><Relationship Id="rId368" Type="http://schemas.openxmlformats.org/officeDocument/2006/relationships/image" Target="../media/image1093.png"/><Relationship Id="rId575" Type="http://schemas.openxmlformats.org/officeDocument/2006/relationships/image" Target="../media/image1196.png"/><Relationship Id="rId782" Type="http://schemas.openxmlformats.org/officeDocument/2006/relationships/customXml" Target="../ink/ink2402.xml"/><Relationship Id="rId228" Type="http://schemas.openxmlformats.org/officeDocument/2006/relationships/image" Target="../media/image1023.png"/><Relationship Id="rId435" Type="http://schemas.openxmlformats.org/officeDocument/2006/relationships/image" Target="../media/image1126.png"/><Relationship Id="rId642" Type="http://schemas.openxmlformats.org/officeDocument/2006/relationships/customXml" Target="../ink/ink2332.xml"/><Relationship Id="rId281" Type="http://schemas.openxmlformats.org/officeDocument/2006/relationships/customXml" Target="../ink/ink2151.xml"/><Relationship Id="rId502" Type="http://schemas.openxmlformats.org/officeDocument/2006/relationships/customXml" Target="../ink/ink2262.xml"/><Relationship Id="rId947" Type="http://schemas.openxmlformats.org/officeDocument/2006/relationships/image" Target="../media/image1382.png"/><Relationship Id="rId76" Type="http://schemas.openxmlformats.org/officeDocument/2006/relationships/customXml" Target="../ink/ink2049.xml"/><Relationship Id="rId141" Type="http://schemas.openxmlformats.org/officeDocument/2006/relationships/customXml" Target="../ink/ink2081.xml"/><Relationship Id="rId379" Type="http://schemas.openxmlformats.org/officeDocument/2006/relationships/customXml" Target="../ink/ink2200.xml"/><Relationship Id="rId586" Type="http://schemas.openxmlformats.org/officeDocument/2006/relationships/customXml" Target="../ink/ink2304.xml"/><Relationship Id="rId793" Type="http://schemas.openxmlformats.org/officeDocument/2006/relationships/image" Target="../media/image1305.png"/><Relationship Id="rId807" Type="http://schemas.openxmlformats.org/officeDocument/2006/relationships/image" Target="../media/image1312.png"/><Relationship Id="rId7" Type="http://schemas.openxmlformats.org/officeDocument/2006/relationships/image" Target="../media/image9140.png"/><Relationship Id="rId239" Type="http://schemas.openxmlformats.org/officeDocument/2006/relationships/customXml" Target="../ink/ink2130.xml"/><Relationship Id="rId446" Type="http://schemas.openxmlformats.org/officeDocument/2006/relationships/customXml" Target="../ink/ink2234.xml"/><Relationship Id="rId653" Type="http://schemas.openxmlformats.org/officeDocument/2006/relationships/image" Target="../media/image1235.png"/><Relationship Id="rId292" Type="http://schemas.openxmlformats.org/officeDocument/2006/relationships/image" Target="../media/image1055.png"/><Relationship Id="rId306" Type="http://schemas.openxmlformats.org/officeDocument/2006/relationships/image" Target="../media/image1062.png"/><Relationship Id="rId860" Type="http://schemas.openxmlformats.org/officeDocument/2006/relationships/customXml" Target="../ink/ink2441.xml"/><Relationship Id="rId958" Type="http://schemas.openxmlformats.org/officeDocument/2006/relationships/customXml" Target="../ink/ink2490.xml"/><Relationship Id="rId87" Type="http://schemas.openxmlformats.org/officeDocument/2006/relationships/image" Target="../media/image952.png"/><Relationship Id="rId513" Type="http://schemas.openxmlformats.org/officeDocument/2006/relationships/image" Target="../media/image1165.png"/><Relationship Id="rId597" Type="http://schemas.openxmlformats.org/officeDocument/2006/relationships/image" Target="../media/image1207.png"/><Relationship Id="rId720" Type="http://schemas.openxmlformats.org/officeDocument/2006/relationships/customXml" Target="../ink/ink2371.xml"/><Relationship Id="rId818" Type="http://schemas.openxmlformats.org/officeDocument/2006/relationships/customXml" Target="../ink/ink2420.xml"/><Relationship Id="rId152" Type="http://schemas.openxmlformats.org/officeDocument/2006/relationships/image" Target="../media/image985.png"/><Relationship Id="rId457" Type="http://schemas.openxmlformats.org/officeDocument/2006/relationships/image" Target="../media/image1137.png"/><Relationship Id="rId1003" Type="http://schemas.openxmlformats.org/officeDocument/2006/relationships/image" Target="../media/image1410.png"/><Relationship Id="rId664" Type="http://schemas.openxmlformats.org/officeDocument/2006/relationships/customXml" Target="../ink/ink2343.xml"/><Relationship Id="rId871" Type="http://schemas.openxmlformats.org/officeDocument/2006/relationships/image" Target="../media/image1344.png"/><Relationship Id="rId969" Type="http://schemas.openxmlformats.org/officeDocument/2006/relationships/image" Target="../media/image1393.png"/><Relationship Id="rId14" Type="http://schemas.openxmlformats.org/officeDocument/2006/relationships/customXml" Target="../ink/ink2018.xml"/><Relationship Id="rId317" Type="http://schemas.openxmlformats.org/officeDocument/2006/relationships/customXml" Target="../ink/ink2169.xml"/><Relationship Id="rId524" Type="http://schemas.openxmlformats.org/officeDocument/2006/relationships/customXml" Target="../ink/ink2273.xml"/><Relationship Id="rId731" Type="http://schemas.openxmlformats.org/officeDocument/2006/relationships/image" Target="../media/image1274.png"/><Relationship Id="rId98" Type="http://schemas.openxmlformats.org/officeDocument/2006/relationships/customXml" Target="../ink/ink2060.xml"/><Relationship Id="rId163" Type="http://schemas.openxmlformats.org/officeDocument/2006/relationships/customXml" Target="../ink/ink2092.xml"/><Relationship Id="rId370" Type="http://schemas.openxmlformats.org/officeDocument/2006/relationships/image" Target="../media/image1094.png"/><Relationship Id="rId829" Type="http://schemas.openxmlformats.org/officeDocument/2006/relationships/image" Target="../media/image1323.png"/><Relationship Id="rId1014" Type="http://schemas.openxmlformats.org/officeDocument/2006/relationships/customXml" Target="../ink/ink2518.xml"/><Relationship Id="rId230" Type="http://schemas.openxmlformats.org/officeDocument/2006/relationships/image" Target="../media/image1024.png"/><Relationship Id="rId468" Type="http://schemas.openxmlformats.org/officeDocument/2006/relationships/customXml" Target="../ink/ink2245.xml"/><Relationship Id="rId675" Type="http://schemas.openxmlformats.org/officeDocument/2006/relationships/image" Target="../media/image1246.png"/><Relationship Id="rId882" Type="http://schemas.openxmlformats.org/officeDocument/2006/relationships/customXml" Target="../ink/ink2452.xml"/><Relationship Id="rId25" Type="http://schemas.openxmlformats.org/officeDocument/2006/relationships/image" Target="../media/image9230.png"/><Relationship Id="rId328" Type="http://schemas.openxmlformats.org/officeDocument/2006/relationships/image" Target="../media/image1073.png"/><Relationship Id="rId535" Type="http://schemas.openxmlformats.org/officeDocument/2006/relationships/image" Target="../media/image1176.png"/><Relationship Id="rId742" Type="http://schemas.openxmlformats.org/officeDocument/2006/relationships/customXml" Target="../ink/ink2382.xml"/><Relationship Id="rId174" Type="http://schemas.openxmlformats.org/officeDocument/2006/relationships/image" Target="../media/image996.png"/><Relationship Id="rId381" Type="http://schemas.openxmlformats.org/officeDocument/2006/relationships/customXml" Target="../ink/ink2201.xml"/><Relationship Id="rId602" Type="http://schemas.openxmlformats.org/officeDocument/2006/relationships/customXml" Target="../ink/ink2312.xml"/><Relationship Id="rId1025" Type="http://schemas.openxmlformats.org/officeDocument/2006/relationships/image" Target="../media/image1421.png"/><Relationship Id="rId241" Type="http://schemas.openxmlformats.org/officeDocument/2006/relationships/customXml" Target="../ink/ink2131.xml"/><Relationship Id="rId479" Type="http://schemas.openxmlformats.org/officeDocument/2006/relationships/image" Target="../media/image1148.png"/><Relationship Id="rId686" Type="http://schemas.openxmlformats.org/officeDocument/2006/relationships/customXml" Target="../ink/ink2354.xml"/><Relationship Id="rId893" Type="http://schemas.openxmlformats.org/officeDocument/2006/relationships/image" Target="../media/image1355.png"/><Relationship Id="rId907" Type="http://schemas.openxmlformats.org/officeDocument/2006/relationships/image" Target="../media/image1362.png"/><Relationship Id="rId36" Type="http://schemas.openxmlformats.org/officeDocument/2006/relationships/customXml" Target="../ink/ink2029.xml"/><Relationship Id="rId339" Type="http://schemas.openxmlformats.org/officeDocument/2006/relationships/customXml" Target="../ink/ink2180.xml"/><Relationship Id="rId546" Type="http://schemas.openxmlformats.org/officeDocument/2006/relationships/customXml" Target="../ink/ink2284.xml"/><Relationship Id="rId753" Type="http://schemas.openxmlformats.org/officeDocument/2006/relationships/image" Target="../media/image1285.png"/><Relationship Id="rId101" Type="http://schemas.openxmlformats.org/officeDocument/2006/relationships/image" Target="../media/image959.png"/><Relationship Id="rId185" Type="http://schemas.openxmlformats.org/officeDocument/2006/relationships/customXml" Target="../ink/ink2103.xml"/><Relationship Id="rId406" Type="http://schemas.openxmlformats.org/officeDocument/2006/relationships/customXml" Target="../ink/ink2214.xml"/><Relationship Id="rId960" Type="http://schemas.openxmlformats.org/officeDocument/2006/relationships/customXml" Target="../ink/ink2491.xml"/><Relationship Id="rId392" Type="http://schemas.openxmlformats.org/officeDocument/2006/relationships/image" Target="../media/image1105.png"/><Relationship Id="rId613" Type="http://schemas.openxmlformats.org/officeDocument/2006/relationships/image" Target="../media/image1215.png"/><Relationship Id="rId697" Type="http://schemas.openxmlformats.org/officeDocument/2006/relationships/image" Target="../media/image1257.png"/><Relationship Id="rId820" Type="http://schemas.openxmlformats.org/officeDocument/2006/relationships/customXml" Target="../ink/ink2421.xml"/><Relationship Id="rId918" Type="http://schemas.openxmlformats.org/officeDocument/2006/relationships/customXml" Target="../ink/ink2470.xml"/><Relationship Id="rId252" Type="http://schemas.openxmlformats.org/officeDocument/2006/relationships/image" Target="../media/image1035.png"/><Relationship Id="rId47" Type="http://schemas.openxmlformats.org/officeDocument/2006/relationships/image" Target="../media/image934.png"/><Relationship Id="rId112" Type="http://schemas.openxmlformats.org/officeDocument/2006/relationships/customXml" Target="../ink/ink2067.xml"/><Relationship Id="rId557" Type="http://schemas.openxmlformats.org/officeDocument/2006/relationships/image" Target="../media/image1187.png"/><Relationship Id="rId764" Type="http://schemas.openxmlformats.org/officeDocument/2006/relationships/customXml" Target="../ink/ink2393.xml"/><Relationship Id="rId971" Type="http://schemas.openxmlformats.org/officeDocument/2006/relationships/image" Target="../media/image1394.png"/><Relationship Id="rId196" Type="http://schemas.openxmlformats.org/officeDocument/2006/relationships/image" Target="../media/image1007.png"/><Relationship Id="rId417" Type="http://schemas.openxmlformats.org/officeDocument/2006/relationships/image" Target="../media/image1117.png"/><Relationship Id="rId624" Type="http://schemas.openxmlformats.org/officeDocument/2006/relationships/customXml" Target="../ink/ink2323.xml"/><Relationship Id="rId831" Type="http://schemas.openxmlformats.org/officeDocument/2006/relationships/image" Target="../media/image1324.png"/><Relationship Id="rId263" Type="http://schemas.openxmlformats.org/officeDocument/2006/relationships/customXml" Target="../ink/ink2142.xml"/><Relationship Id="rId470" Type="http://schemas.openxmlformats.org/officeDocument/2006/relationships/customXml" Target="../ink/ink2246.xml"/><Relationship Id="rId929" Type="http://schemas.openxmlformats.org/officeDocument/2006/relationships/image" Target="../media/image1373.png"/><Relationship Id="rId58" Type="http://schemas.openxmlformats.org/officeDocument/2006/relationships/customXml" Target="../ink/ink2040.xml"/><Relationship Id="rId123" Type="http://schemas.openxmlformats.org/officeDocument/2006/relationships/customXml" Target="../ink/ink2072.xml"/><Relationship Id="rId330" Type="http://schemas.openxmlformats.org/officeDocument/2006/relationships/image" Target="../media/image1074.png"/><Relationship Id="rId568" Type="http://schemas.openxmlformats.org/officeDocument/2006/relationships/customXml" Target="../ink/ink2295.xml"/><Relationship Id="rId775" Type="http://schemas.openxmlformats.org/officeDocument/2006/relationships/image" Target="../media/image1296.png"/><Relationship Id="rId982" Type="http://schemas.openxmlformats.org/officeDocument/2006/relationships/customXml" Target="../ink/ink2502.xml"/><Relationship Id="rId428" Type="http://schemas.openxmlformats.org/officeDocument/2006/relationships/customXml" Target="../ink/ink2225.xml"/><Relationship Id="rId635" Type="http://schemas.openxmlformats.org/officeDocument/2006/relationships/image" Target="../media/image1226.png"/><Relationship Id="rId842" Type="http://schemas.openxmlformats.org/officeDocument/2006/relationships/customXml" Target="../ink/ink2432.xml"/><Relationship Id="rId274" Type="http://schemas.openxmlformats.org/officeDocument/2006/relationships/image" Target="../media/image1046.png"/><Relationship Id="rId481" Type="http://schemas.openxmlformats.org/officeDocument/2006/relationships/image" Target="../media/image1149.png"/><Relationship Id="rId702" Type="http://schemas.openxmlformats.org/officeDocument/2006/relationships/customXml" Target="../ink/ink2362.xml"/><Relationship Id="rId69" Type="http://schemas.openxmlformats.org/officeDocument/2006/relationships/image" Target="../media/image944.png"/><Relationship Id="rId134" Type="http://schemas.openxmlformats.org/officeDocument/2006/relationships/image" Target="../media/image976.png"/><Relationship Id="rId579" Type="http://schemas.openxmlformats.org/officeDocument/2006/relationships/image" Target="../media/image1198.png"/><Relationship Id="rId786" Type="http://schemas.openxmlformats.org/officeDocument/2006/relationships/customXml" Target="../ink/ink2404.xml"/><Relationship Id="rId993" Type="http://schemas.openxmlformats.org/officeDocument/2006/relationships/image" Target="../media/image1405.png"/><Relationship Id="rId341" Type="http://schemas.openxmlformats.org/officeDocument/2006/relationships/customXml" Target="../ink/ink2181.xml"/><Relationship Id="rId439" Type="http://schemas.openxmlformats.org/officeDocument/2006/relationships/image" Target="../media/image1128.png"/><Relationship Id="rId646" Type="http://schemas.openxmlformats.org/officeDocument/2006/relationships/customXml" Target="../ink/ink2334.xml"/><Relationship Id="rId201" Type="http://schemas.openxmlformats.org/officeDocument/2006/relationships/customXml" Target="../ink/ink2111.xml"/><Relationship Id="rId285" Type="http://schemas.openxmlformats.org/officeDocument/2006/relationships/customXml" Target="../ink/ink2153.xml"/><Relationship Id="rId506" Type="http://schemas.openxmlformats.org/officeDocument/2006/relationships/customXml" Target="../ink/ink2264.xml"/><Relationship Id="rId853" Type="http://schemas.openxmlformats.org/officeDocument/2006/relationships/image" Target="../media/image1335.png"/><Relationship Id="rId492" Type="http://schemas.openxmlformats.org/officeDocument/2006/relationships/customXml" Target="../ink/ink2257.xml"/><Relationship Id="rId713" Type="http://schemas.openxmlformats.org/officeDocument/2006/relationships/image" Target="../media/image1265.png"/><Relationship Id="rId797" Type="http://schemas.openxmlformats.org/officeDocument/2006/relationships/image" Target="../media/image1307.png"/><Relationship Id="rId920" Type="http://schemas.openxmlformats.org/officeDocument/2006/relationships/customXml" Target="../ink/ink2471.xml"/><Relationship Id="rId145" Type="http://schemas.openxmlformats.org/officeDocument/2006/relationships/customXml" Target="../ink/ink2083.xml"/><Relationship Id="rId352" Type="http://schemas.openxmlformats.org/officeDocument/2006/relationships/image" Target="../media/image1085.png"/><Relationship Id="rId212" Type="http://schemas.openxmlformats.org/officeDocument/2006/relationships/image" Target="../media/image1015.png"/><Relationship Id="rId657" Type="http://schemas.openxmlformats.org/officeDocument/2006/relationships/image" Target="../media/image1237.png"/><Relationship Id="rId864" Type="http://schemas.openxmlformats.org/officeDocument/2006/relationships/customXml" Target="../ink/ink2443.xml"/><Relationship Id="rId296" Type="http://schemas.openxmlformats.org/officeDocument/2006/relationships/image" Target="../media/image1057.png"/><Relationship Id="rId517" Type="http://schemas.openxmlformats.org/officeDocument/2006/relationships/image" Target="../media/image1167.png"/><Relationship Id="rId724" Type="http://schemas.openxmlformats.org/officeDocument/2006/relationships/customXml" Target="../ink/ink2373.xml"/><Relationship Id="rId931" Type="http://schemas.openxmlformats.org/officeDocument/2006/relationships/image" Target="../media/image1374.png"/><Relationship Id="rId60" Type="http://schemas.openxmlformats.org/officeDocument/2006/relationships/customXml" Target="../ink/ink2041.xml"/><Relationship Id="rId156" Type="http://schemas.openxmlformats.org/officeDocument/2006/relationships/image" Target="../media/image987.png"/><Relationship Id="rId363" Type="http://schemas.openxmlformats.org/officeDocument/2006/relationships/customXml" Target="../ink/ink2192.xml"/><Relationship Id="rId570" Type="http://schemas.openxmlformats.org/officeDocument/2006/relationships/customXml" Target="../ink/ink2296.xml"/><Relationship Id="rId1007" Type="http://schemas.openxmlformats.org/officeDocument/2006/relationships/image" Target="../media/image1412.png"/><Relationship Id="rId223" Type="http://schemas.openxmlformats.org/officeDocument/2006/relationships/customXml" Target="../ink/ink2122.xml"/><Relationship Id="rId430" Type="http://schemas.openxmlformats.org/officeDocument/2006/relationships/customXml" Target="../ink/ink2226.xml"/><Relationship Id="rId668" Type="http://schemas.openxmlformats.org/officeDocument/2006/relationships/customXml" Target="../ink/ink2345.xml"/><Relationship Id="rId875" Type="http://schemas.openxmlformats.org/officeDocument/2006/relationships/image" Target="../media/image1346.png"/><Relationship Id="rId18" Type="http://schemas.openxmlformats.org/officeDocument/2006/relationships/customXml" Target="../ink/ink2020.xml"/><Relationship Id="rId528" Type="http://schemas.openxmlformats.org/officeDocument/2006/relationships/customXml" Target="../ink/ink2275.xml"/><Relationship Id="rId735" Type="http://schemas.openxmlformats.org/officeDocument/2006/relationships/image" Target="../media/image1276.png"/><Relationship Id="rId942" Type="http://schemas.openxmlformats.org/officeDocument/2006/relationships/customXml" Target="../ink/ink2482.xml"/><Relationship Id="rId167" Type="http://schemas.openxmlformats.org/officeDocument/2006/relationships/customXml" Target="../ink/ink2094.xml"/><Relationship Id="rId374" Type="http://schemas.openxmlformats.org/officeDocument/2006/relationships/image" Target="../media/image1096.png"/><Relationship Id="rId581" Type="http://schemas.openxmlformats.org/officeDocument/2006/relationships/image" Target="../media/image1199.png"/><Relationship Id="rId1018" Type="http://schemas.openxmlformats.org/officeDocument/2006/relationships/customXml" Target="../ink/ink2520.xml"/><Relationship Id="rId71" Type="http://schemas.openxmlformats.org/officeDocument/2006/relationships/image" Target="../media/image945.png"/><Relationship Id="rId234" Type="http://schemas.openxmlformats.org/officeDocument/2006/relationships/image" Target="../media/image1026.png"/><Relationship Id="rId679" Type="http://schemas.openxmlformats.org/officeDocument/2006/relationships/image" Target="../media/image1248.png"/><Relationship Id="rId802" Type="http://schemas.openxmlformats.org/officeDocument/2006/relationships/customXml" Target="../ink/ink2412.xml"/><Relationship Id="rId886" Type="http://schemas.openxmlformats.org/officeDocument/2006/relationships/customXml" Target="../ink/ink2454.xml"/><Relationship Id="rId2" Type="http://schemas.openxmlformats.org/officeDocument/2006/relationships/image" Target="../media/image925.emf"/><Relationship Id="rId29" Type="http://schemas.openxmlformats.org/officeDocument/2006/relationships/image" Target="../media/image925.png"/><Relationship Id="rId441" Type="http://schemas.openxmlformats.org/officeDocument/2006/relationships/image" Target="../media/image1129.png"/><Relationship Id="rId539" Type="http://schemas.openxmlformats.org/officeDocument/2006/relationships/image" Target="../media/image1178.png"/><Relationship Id="rId746" Type="http://schemas.openxmlformats.org/officeDocument/2006/relationships/customXml" Target="../ink/ink2384.xml"/><Relationship Id="rId178" Type="http://schemas.openxmlformats.org/officeDocument/2006/relationships/image" Target="../media/image998.png"/><Relationship Id="rId301" Type="http://schemas.openxmlformats.org/officeDocument/2006/relationships/customXml" Target="../ink/ink2161.xml"/><Relationship Id="rId953" Type="http://schemas.openxmlformats.org/officeDocument/2006/relationships/image" Target="../media/image1385.png"/><Relationship Id="rId1029" Type="http://schemas.openxmlformats.org/officeDocument/2006/relationships/image" Target="../media/image1423.png"/><Relationship Id="rId82" Type="http://schemas.openxmlformats.org/officeDocument/2006/relationships/customXml" Target="../ink/ink2052.xml"/><Relationship Id="rId385" Type="http://schemas.openxmlformats.org/officeDocument/2006/relationships/customXml" Target="../ink/ink2203.xml"/><Relationship Id="rId592" Type="http://schemas.openxmlformats.org/officeDocument/2006/relationships/customXml" Target="../ink/ink2307.xml"/><Relationship Id="rId606" Type="http://schemas.openxmlformats.org/officeDocument/2006/relationships/customXml" Target="../ink/ink2314.xml"/><Relationship Id="rId813" Type="http://schemas.openxmlformats.org/officeDocument/2006/relationships/image" Target="../media/image1315.png"/><Relationship Id="rId245" Type="http://schemas.openxmlformats.org/officeDocument/2006/relationships/customXml" Target="../ink/ink2133.xml"/><Relationship Id="rId452" Type="http://schemas.openxmlformats.org/officeDocument/2006/relationships/customXml" Target="../ink/ink2237.xml"/><Relationship Id="rId897" Type="http://schemas.openxmlformats.org/officeDocument/2006/relationships/image" Target="../media/image1357.png"/><Relationship Id="rId105" Type="http://schemas.openxmlformats.org/officeDocument/2006/relationships/image" Target="../media/image961.png"/><Relationship Id="rId312" Type="http://schemas.openxmlformats.org/officeDocument/2006/relationships/image" Target="../media/image1065.png"/><Relationship Id="rId757" Type="http://schemas.openxmlformats.org/officeDocument/2006/relationships/image" Target="../media/image1287.png"/><Relationship Id="rId964" Type="http://schemas.openxmlformats.org/officeDocument/2006/relationships/customXml" Target="../ink/ink2493.xml"/><Relationship Id="rId93" Type="http://schemas.openxmlformats.org/officeDocument/2006/relationships/image" Target="../media/image955.png"/><Relationship Id="rId189" Type="http://schemas.openxmlformats.org/officeDocument/2006/relationships/customXml" Target="../ink/ink2105.xml"/><Relationship Id="rId396" Type="http://schemas.openxmlformats.org/officeDocument/2006/relationships/image" Target="../media/image1107.png"/><Relationship Id="rId617" Type="http://schemas.openxmlformats.org/officeDocument/2006/relationships/image" Target="../media/image1217.png"/><Relationship Id="rId824" Type="http://schemas.openxmlformats.org/officeDocument/2006/relationships/customXml" Target="../ink/ink2423.xml"/><Relationship Id="rId256" Type="http://schemas.openxmlformats.org/officeDocument/2006/relationships/image" Target="../media/image1037.png"/><Relationship Id="rId463" Type="http://schemas.openxmlformats.org/officeDocument/2006/relationships/image" Target="../media/image1140.png"/><Relationship Id="rId670" Type="http://schemas.openxmlformats.org/officeDocument/2006/relationships/customXml" Target="../ink/ink2346.xml"/><Relationship Id="rId116" Type="http://schemas.openxmlformats.org/officeDocument/2006/relationships/image" Target="../media/image967.png"/><Relationship Id="rId323" Type="http://schemas.openxmlformats.org/officeDocument/2006/relationships/customXml" Target="../ink/ink2172.xml"/><Relationship Id="rId530" Type="http://schemas.openxmlformats.org/officeDocument/2006/relationships/customXml" Target="../ink/ink2276.xml"/><Relationship Id="rId768" Type="http://schemas.openxmlformats.org/officeDocument/2006/relationships/customXml" Target="../ink/ink2395.xml"/><Relationship Id="rId975" Type="http://schemas.openxmlformats.org/officeDocument/2006/relationships/image" Target="../media/image1396.png"/><Relationship Id="rId20" Type="http://schemas.openxmlformats.org/officeDocument/2006/relationships/customXml" Target="../ink/ink2021.xml"/><Relationship Id="rId628" Type="http://schemas.openxmlformats.org/officeDocument/2006/relationships/customXml" Target="../ink/ink2325.xml"/><Relationship Id="rId835" Type="http://schemas.openxmlformats.org/officeDocument/2006/relationships/image" Target="../media/image1326.png"/><Relationship Id="rId267" Type="http://schemas.openxmlformats.org/officeDocument/2006/relationships/customXml" Target="../ink/ink2144.xml"/><Relationship Id="rId474" Type="http://schemas.openxmlformats.org/officeDocument/2006/relationships/customXml" Target="../ink/ink2248.xml"/><Relationship Id="rId1020" Type="http://schemas.openxmlformats.org/officeDocument/2006/relationships/customXml" Target="../ink/ink2521.xml"/><Relationship Id="rId127" Type="http://schemas.openxmlformats.org/officeDocument/2006/relationships/customXml" Target="../ink/ink2074.xml"/><Relationship Id="rId681" Type="http://schemas.openxmlformats.org/officeDocument/2006/relationships/image" Target="../media/image1249.png"/><Relationship Id="rId779" Type="http://schemas.openxmlformats.org/officeDocument/2006/relationships/image" Target="../media/image1298.png"/><Relationship Id="rId902" Type="http://schemas.openxmlformats.org/officeDocument/2006/relationships/customXml" Target="../ink/ink2462.xml"/><Relationship Id="rId986" Type="http://schemas.openxmlformats.org/officeDocument/2006/relationships/customXml" Target="../ink/ink2504.xml"/><Relationship Id="rId31" Type="http://schemas.openxmlformats.org/officeDocument/2006/relationships/image" Target="../media/image926.png"/><Relationship Id="rId334" Type="http://schemas.openxmlformats.org/officeDocument/2006/relationships/image" Target="../media/image1076.png"/><Relationship Id="rId541" Type="http://schemas.openxmlformats.org/officeDocument/2006/relationships/image" Target="../media/image1179.png"/><Relationship Id="rId639" Type="http://schemas.openxmlformats.org/officeDocument/2006/relationships/image" Target="../media/image1228.png"/><Relationship Id="rId180" Type="http://schemas.openxmlformats.org/officeDocument/2006/relationships/image" Target="../media/image999.png"/><Relationship Id="rId278" Type="http://schemas.openxmlformats.org/officeDocument/2006/relationships/image" Target="../media/image1048.png"/><Relationship Id="rId401" Type="http://schemas.openxmlformats.org/officeDocument/2006/relationships/customXml" Target="../ink/ink2211.xml"/><Relationship Id="rId846" Type="http://schemas.openxmlformats.org/officeDocument/2006/relationships/customXml" Target="../ink/ink2434.xml"/><Relationship Id="rId1031" Type="http://schemas.openxmlformats.org/officeDocument/2006/relationships/image" Target="../media/image1424.png"/><Relationship Id="rId485" Type="http://schemas.openxmlformats.org/officeDocument/2006/relationships/image" Target="../media/image1151.png"/><Relationship Id="rId692" Type="http://schemas.openxmlformats.org/officeDocument/2006/relationships/customXml" Target="../ink/ink2357.xml"/><Relationship Id="rId706" Type="http://schemas.openxmlformats.org/officeDocument/2006/relationships/customXml" Target="../ink/ink2364.xml"/><Relationship Id="rId913" Type="http://schemas.openxmlformats.org/officeDocument/2006/relationships/image" Target="../media/image1365.png"/><Relationship Id="rId42" Type="http://schemas.openxmlformats.org/officeDocument/2006/relationships/customXml" Target="../ink/ink2032.xml"/><Relationship Id="rId138" Type="http://schemas.openxmlformats.org/officeDocument/2006/relationships/image" Target="../media/image978.png"/><Relationship Id="rId345" Type="http://schemas.openxmlformats.org/officeDocument/2006/relationships/customXml" Target="../ink/ink2183.xml"/><Relationship Id="rId552" Type="http://schemas.openxmlformats.org/officeDocument/2006/relationships/customXml" Target="../ink/ink2287.xml"/><Relationship Id="rId997" Type="http://schemas.openxmlformats.org/officeDocument/2006/relationships/image" Target="../media/image1407.png"/><Relationship Id="rId191" Type="http://schemas.openxmlformats.org/officeDocument/2006/relationships/customXml" Target="../ink/ink2106.xml"/><Relationship Id="rId205" Type="http://schemas.openxmlformats.org/officeDocument/2006/relationships/customXml" Target="../ink/ink2113.xml"/><Relationship Id="rId412" Type="http://schemas.openxmlformats.org/officeDocument/2006/relationships/customXml" Target="../ink/ink2217.xml"/><Relationship Id="rId857" Type="http://schemas.openxmlformats.org/officeDocument/2006/relationships/image" Target="../media/image1337.png"/><Relationship Id="rId289" Type="http://schemas.openxmlformats.org/officeDocument/2006/relationships/customXml" Target="../ink/ink2155.xml"/><Relationship Id="rId496" Type="http://schemas.openxmlformats.org/officeDocument/2006/relationships/customXml" Target="../ink/ink2259.xml"/><Relationship Id="rId717" Type="http://schemas.openxmlformats.org/officeDocument/2006/relationships/image" Target="../media/image1267.png"/><Relationship Id="rId924" Type="http://schemas.openxmlformats.org/officeDocument/2006/relationships/customXml" Target="../ink/ink2473.xml"/><Relationship Id="rId53" Type="http://schemas.openxmlformats.org/officeDocument/2006/relationships/image" Target="../media/image937.png"/><Relationship Id="rId149" Type="http://schemas.openxmlformats.org/officeDocument/2006/relationships/customXml" Target="../ink/ink2085.xml"/><Relationship Id="rId356" Type="http://schemas.openxmlformats.org/officeDocument/2006/relationships/image" Target="../media/image1087.png"/><Relationship Id="rId563" Type="http://schemas.openxmlformats.org/officeDocument/2006/relationships/image" Target="../media/image1190.png"/><Relationship Id="rId770" Type="http://schemas.openxmlformats.org/officeDocument/2006/relationships/customXml" Target="../ink/ink2396.xml"/><Relationship Id="rId216" Type="http://schemas.openxmlformats.org/officeDocument/2006/relationships/image" Target="../media/image1017.png"/><Relationship Id="rId423" Type="http://schemas.openxmlformats.org/officeDocument/2006/relationships/image" Target="../media/image1120.png"/><Relationship Id="rId868" Type="http://schemas.openxmlformats.org/officeDocument/2006/relationships/customXml" Target="../ink/ink2445.xml"/><Relationship Id="rId630" Type="http://schemas.openxmlformats.org/officeDocument/2006/relationships/customXml" Target="../ink/ink2326.xml"/><Relationship Id="rId728" Type="http://schemas.openxmlformats.org/officeDocument/2006/relationships/customXml" Target="../ink/ink2375.xml"/><Relationship Id="rId935" Type="http://schemas.openxmlformats.org/officeDocument/2006/relationships/image" Target="../media/image1376.png"/><Relationship Id="rId64" Type="http://schemas.openxmlformats.org/officeDocument/2006/relationships/customXml" Target="../ink/ink2043.xml"/><Relationship Id="rId367" Type="http://schemas.openxmlformats.org/officeDocument/2006/relationships/customXml" Target="../ink/ink2194.xml"/><Relationship Id="rId574" Type="http://schemas.openxmlformats.org/officeDocument/2006/relationships/customXml" Target="../ink/ink2298.xml"/><Relationship Id="rId227" Type="http://schemas.openxmlformats.org/officeDocument/2006/relationships/customXml" Target="../ink/ink2124.xml"/><Relationship Id="rId781" Type="http://schemas.openxmlformats.org/officeDocument/2006/relationships/image" Target="../media/image1299.png"/><Relationship Id="rId879" Type="http://schemas.openxmlformats.org/officeDocument/2006/relationships/image" Target="../media/image1348.png"/><Relationship Id="rId434" Type="http://schemas.openxmlformats.org/officeDocument/2006/relationships/customXml" Target="../ink/ink2228.xml"/><Relationship Id="rId641" Type="http://schemas.openxmlformats.org/officeDocument/2006/relationships/image" Target="../media/image1229.png"/><Relationship Id="rId739" Type="http://schemas.openxmlformats.org/officeDocument/2006/relationships/image" Target="../media/image1278.png"/><Relationship Id="rId280" Type="http://schemas.openxmlformats.org/officeDocument/2006/relationships/image" Target="../media/image1049.png"/><Relationship Id="rId501" Type="http://schemas.openxmlformats.org/officeDocument/2006/relationships/image" Target="../media/image1159.png"/><Relationship Id="rId946" Type="http://schemas.openxmlformats.org/officeDocument/2006/relationships/customXml" Target="../ink/ink2484.xml"/><Relationship Id="rId75" Type="http://schemas.openxmlformats.org/officeDocument/2006/relationships/image" Target="../media/image947.png"/><Relationship Id="rId140" Type="http://schemas.openxmlformats.org/officeDocument/2006/relationships/image" Target="../media/image979.png"/><Relationship Id="rId378" Type="http://schemas.openxmlformats.org/officeDocument/2006/relationships/image" Target="../media/image1098.png"/><Relationship Id="rId585" Type="http://schemas.openxmlformats.org/officeDocument/2006/relationships/image" Target="../media/image1201.png"/><Relationship Id="rId792" Type="http://schemas.openxmlformats.org/officeDocument/2006/relationships/customXml" Target="../ink/ink2407.xml"/><Relationship Id="rId806" Type="http://schemas.openxmlformats.org/officeDocument/2006/relationships/customXml" Target="../ink/ink2414.xml"/><Relationship Id="rId6" Type="http://schemas.openxmlformats.org/officeDocument/2006/relationships/customXml" Target="../ink/ink2014.xml"/><Relationship Id="rId238" Type="http://schemas.openxmlformats.org/officeDocument/2006/relationships/image" Target="../media/image1028.png"/><Relationship Id="rId445" Type="http://schemas.openxmlformats.org/officeDocument/2006/relationships/image" Target="../media/image1131.png"/><Relationship Id="rId652" Type="http://schemas.openxmlformats.org/officeDocument/2006/relationships/customXml" Target="../ink/ink2337.xml"/><Relationship Id="rId291" Type="http://schemas.openxmlformats.org/officeDocument/2006/relationships/customXml" Target="../ink/ink2156.xml"/><Relationship Id="rId305" Type="http://schemas.openxmlformats.org/officeDocument/2006/relationships/customXml" Target="../ink/ink2163.xml"/><Relationship Id="rId512" Type="http://schemas.openxmlformats.org/officeDocument/2006/relationships/customXml" Target="../ink/ink2267.xml"/><Relationship Id="rId957" Type="http://schemas.openxmlformats.org/officeDocument/2006/relationships/image" Target="../media/image1387.png"/><Relationship Id="rId86" Type="http://schemas.openxmlformats.org/officeDocument/2006/relationships/customXml" Target="../ink/ink2054.xml"/><Relationship Id="rId151" Type="http://schemas.openxmlformats.org/officeDocument/2006/relationships/customXml" Target="../ink/ink2086.xml"/><Relationship Id="rId389" Type="http://schemas.openxmlformats.org/officeDocument/2006/relationships/customXml" Target="../ink/ink2205.xml"/><Relationship Id="rId596" Type="http://schemas.openxmlformats.org/officeDocument/2006/relationships/customXml" Target="../ink/ink2309.xml"/><Relationship Id="rId817" Type="http://schemas.openxmlformats.org/officeDocument/2006/relationships/image" Target="../media/image1317.png"/><Relationship Id="rId1002" Type="http://schemas.openxmlformats.org/officeDocument/2006/relationships/customXml" Target="../ink/ink2512.xml"/><Relationship Id="rId249" Type="http://schemas.openxmlformats.org/officeDocument/2006/relationships/customXml" Target="../ink/ink2135.xml"/><Relationship Id="rId456" Type="http://schemas.openxmlformats.org/officeDocument/2006/relationships/customXml" Target="../ink/ink2239.xml"/><Relationship Id="rId663" Type="http://schemas.openxmlformats.org/officeDocument/2006/relationships/image" Target="../media/image1240.png"/><Relationship Id="rId870" Type="http://schemas.openxmlformats.org/officeDocument/2006/relationships/customXml" Target="../ink/ink2446.xml"/><Relationship Id="rId13" Type="http://schemas.openxmlformats.org/officeDocument/2006/relationships/image" Target="../media/image9170.png"/><Relationship Id="rId109" Type="http://schemas.openxmlformats.org/officeDocument/2006/relationships/image" Target="../media/image963.png"/><Relationship Id="rId316" Type="http://schemas.openxmlformats.org/officeDocument/2006/relationships/image" Target="../media/image1067.png"/><Relationship Id="rId523" Type="http://schemas.openxmlformats.org/officeDocument/2006/relationships/image" Target="../media/image1170.png"/><Relationship Id="rId968" Type="http://schemas.openxmlformats.org/officeDocument/2006/relationships/customXml" Target="../ink/ink2495.xml"/><Relationship Id="rId97" Type="http://schemas.openxmlformats.org/officeDocument/2006/relationships/image" Target="../media/image957.png"/><Relationship Id="rId730" Type="http://schemas.openxmlformats.org/officeDocument/2006/relationships/customXml" Target="../ink/ink2376.xml"/><Relationship Id="rId828" Type="http://schemas.openxmlformats.org/officeDocument/2006/relationships/customXml" Target="../ink/ink2425.xml"/><Relationship Id="rId1013" Type="http://schemas.openxmlformats.org/officeDocument/2006/relationships/image" Target="../media/image1415.png"/><Relationship Id="rId162" Type="http://schemas.openxmlformats.org/officeDocument/2006/relationships/image" Target="../media/image990.png"/><Relationship Id="rId467" Type="http://schemas.openxmlformats.org/officeDocument/2006/relationships/image" Target="../media/image1142.png"/><Relationship Id="rId674" Type="http://schemas.openxmlformats.org/officeDocument/2006/relationships/customXml" Target="../ink/ink2348.xml"/><Relationship Id="rId881" Type="http://schemas.openxmlformats.org/officeDocument/2006/relationships/image" Target="../media/image1349.png"/><Relationship Id="rId979" Type="http://schemas.openxmlformats.org/officeDocument/2006/relationships/image" Target="../media/image1398.png"/><Relationship Id="rId24" Type="http://schemas.openxmlformats.org/officeDocument/2006/relationships/customXml" Target="../ink/ink2023.xml"/><Relationship Id="rId327" Type="http://schemas.openxmlformats.org/officeDocument/2006/relationships/customXml" Target="../ink/ink2174.xml"/><Relationship Id="rId534" Type="http://schemas.openxmlformats.org/officeDocument/2006/relationships/customXml" Target="../ink/ink2278.xml"/><Relationship Id="rId741" Type="http://schemas.openxmlformats.org/officeDocument/2006/relationships/image" Target="../media/image1279.png"/><Relationship Id="rId839" Type="http://schemas.openxmlformats.org/officeDocument/2006/relationships/image" Target="../media/image1328.png"/><Relationship Id="rId173" Type="http://schemas.openxmlformats.org/officeDocument/2006/relationships/customXml" Target="../ink/ink2097.xml"/><Relationship Id="rId380" Type="http://schemas.openxmlformats.org/officeDocument/2006/relationships/image" Target="../media/image1099.png"/><Relationship Id="rId601" Type="http://schemas.openxmlformats.org/officeDocument/2006/relationships/image" Target="../media/image1209.png"/><Relationship Id="rId1024" Type="http://schemas.openxmlformats.org/officeDocument/2006/relationships/customXml" Target="../ink/ink2523.xml"/><Relationship Id="rId240" Type="http://schemas.openxmlformats.org/officeDocument/2006/relationships/image" Target="../media/image1029.png"/><Relationship Id="rId478" Type="http://schemas.openxmlformats.org/officeDocument/2006/relationships/customXml" Target="../ink/ink2250.xml"/><Relationship Id="rId685" Type="http://schemas.openxmlformats.org/officeDocument/2006/relationships/image" Target="../media/image1251.png"/><Relationship Id="rId892" Type="http://schemas.openxmlformats.org/officeDocument/2006/relationships/customXml" Target="../ink/ink2457.xml"/><Relationship Id="rId906" Type="http://schemas.openxmlformats.org/officeDocument/2006/relationships/customXml" Target="../ink/ink2464.xml"/><Relationship Id="rId35" Type="http://schemas.openxmlformats.org/officeDocument/2006/relationships/image" Target="../media/image9280.png"/><Relationship Id="rId100" Type="http://schemas.openxmlformats.org/officeDocument/2006/relationships/customXml" Target="../ink/ink2061.xml"/><Relationship Id="rId338" Type="http://schemas.openxmlformats.org/officeDocument/2006/relationships/image" Target="../media/image1078.png"/><Relationship Id="rId545" Type="http://schemas.openxmlformats.org/officeDocument/2006/relationships/image" Target="../media/image1181.png"/><Relationship Id="rId752" Type="http://schemas.openxmlformats.org/officeDocument/2006/relationships/customXml" Target="../ink/ink2387.xml"/><Relationship Id="rId184" Type="http://schemas.openxmlformats.org/officeDocument/2006/relationships/image" Target="../media/image1001.png"/><Relationship Id="rId391" Type="http://schemas.openxmlformats.org/officeDocument/2006/relationships/customXml" Target="../ink/ink2206.xml"/><Relationship Id="rId405" Type="http://schemas.openxmlformats.org/officeDocument/2006/relationships/image" Target="../media/image1111.png"/><Relationship Id="rId612" Type="http://schemas.openxmlformats.org/officeDocument/2006/relationships/customXml" Target="../ink/ink2317.xml"/><Relationship Id="rId1035" Type="http://schemas.openxmlformats.org/officeDocument/2006/relationships/image" Target="../media/image1426.png"/><Relationship Id="rId251" Type="http://schemas.openxmlformats.org/officeDocument/2006/relationships/customXml" Target="../ink/ink2136.xml"/><Relationship Id="rId489" Type="http://schemas.openxmlformats.org/officeDocument/2006/relationships/image" Target="../media/image1153.png"/><Relationship Id="rId696" Type="http://schemas.openxmlformats.org/officeDocument/2006/relationships/customXml" Target="../ink/ink2359.xml"/><Relationship Id="rId917" Type="http://schemas.openxmlformats.org/officeDocument/2006/relationships/image" Target="../media/image1367.png"/><Relationship Id="rId46" Type="http://schemas.openxmlformats.org/officeDocument/2006/relationships/customXml" Target="../ink/ink2034.xml"/><Relationship Id="rId349" Type="http://schemas.openxmlformats.org/officeDocument/2006/relationships/customXml" Target="../ink/ink2185.xml"/><Relationship Id="rId556" Type="http://schemas.openxmlformats.org/officeDocument/2006/relationships/customXml" Target="../ink/ink2289.xml"/><Relationship Id="rId763" Type="http://schemas.openxmlformats.org/officeDocument/2006/relationships/image" Target="../media/image1290.png"/><Relationship Id="rId111" Type="http://schemas.openxmlformats.org/officeDocument/2006/relationships/image" Target="../media/image964.png"/><Relationship Id="rId195" Type="http://schemas.openxmlformats.org/officeDocument/2006/relationships/customXml" Target="../ink/ink2108.xml"/><Relationship Id="rId209" Type="http://schemas.openxmlformats.org/officeDocument/2006/relationships/customXml" Target="../ink/ink2115.xml"/><Relationship Id="rId416" Type="http://schemas.openxmlformats.org/officeDocument/2006/relationships/customXml" Target="../ink/ink2219.xml"/><Relationship Id="rId970" Type="http://schemas.openxmlformats.org/officeDocument/2006/relationships/customXml" Target="../ink/ink2496.xml"/><Relationship Id="rId623" Type="http://schemas.openxmlformats.org/officeDocument/2006/relationships/image" Target="../media/image1220.png"/><Relationship Id="rId830" Type="http://schemas.openxmlformats.org/officeDocument/2006/relationships/customXml" Target="../ink/ink2426.xml"/><Relationship Id="rId928" Type="http://schemas.openxmlformats.org/officeDocument/2006/relationships/customXml" Target="../ink/ink2475.xml"/><Relationship Id="rId57" Type="http://schemas.openxmlformats.org/officeDocument/2006/relationships/image" Target="../media/image939.png"/><Relationship Id="rId262" Type="http://schemas.openxmlformats.org/officeDocument/2006/relationships/image" Target="../media/image1040.png"/><Relationship Id="rId567" Type="http://schemas.openxmlformats.org/officeDocument/2006/relationships/image" Target="../media/image1192.png"/><Relationship Id="rId122" Type="http://schemas.openxmlformats.org/officeDocument/2006/relationships/image" Target="../media/image970.png"/><Relationship Id="rId774" Type="http://schemas.openxmlformats.org/officeDocument/2006/relationships/customXml" Target="../ink/ink2398.xml"/><Relationship Id="rId981" Type="http://schemas.openxmlformats.org/officeDocument/2006/relationships/image" Target="../media/image1399.png"/><Relationship Id="rId427" Type="http://schemas.openxmlformats.org/officeDocument/2006/relationships/image" Target="../media/image1122.png"/><Relationship Id="rId634" Type="http://schemas.openxmlformats.org/officeDocument/2006/relationships/customXml" Target="../ink/ink2328.xml"/><Relationship Id="rId841" Type="http://schemas.openxmlformats.org/officeDocument/2006/relationships/image" Target="../media/image1329.png"/><Relationship Id="rId273" Type="http://schemas.openxmlformats.org/officeDocument/2006/relationships/customXml" Target="../ink/ink2147.xml"/><Relationship Id="rId480" Type="http://schemas.openxmlformats.org/officeDocument/2006/relationships/customXml" Target="../ink/ink2251.xml"/><Relationship Id="rId701" Type="http://schemas.openxmlformats.org/officeDocument/2006/relationships/image" Target="../media/image1259.png"/><Relationship Id="rId939" Type="http://schemas.openxmlformats.org/officeDocument/2006/relationships/image" Target="../media/image1378.png"/><Relationship Id="rId68" Type="http://schemas.openxmlformats.org/officeDocument/2006/relationships/customXml" Target="../ink/ink2045.xml"/><Relationship Id="rId133" Type="http://schemas.openxmlformats.org/officeDocument/2006/relationships/customXml" Target="../ink/ink2077.xml"/><Relationship Id="rId340" Type="http://schemas.openxmlformats.org/officeDocument/2006/relationships/image" Target="../media/image1079.png"/><Relationship Id="rId578" Type="http://schemas.openxmlformats.org/officeDocument/2006/relationships/customXml" Target="../ink/ink2300.xml"/><Relationship Id="rId785" Type="http://schemas.openxmlformats.org/officeDocument/2006/relationships/image" Target="../media/image1301.png"/><Relationship Id="rId992" Type="http://schemas.openxmlformats.org/officeDocument/2006/relationships/customXml" Target="../ink/ink2507.xml"/><Relationship Id="rId200" Type="http://schemas.openxmlformats.org/officeDocument/2006/relationships/image" Target="../media/image1009.png"/><Relationship Id="rId438" Type="http://schemas.openxmlformats.org/officeDocument/2006/relationships/customXml" Target="../ink/ink2230.xml"/><Relationship Id="rId645" Type="http://schemas.openxmlformats.org/officeDocument/2006/relationships/image" Target="../media/image1231.png"/><Relationship Id="rId852" Type="http://schemas.openxmlformats.org/officeDocument/2006/relationships/customXml" Target="../ink/ink2437.xml"/><Relationship Id="rId284" Type="http://schemas.openxmlformats.org/officeDocument/2006/relationships/image" Target="../media/image1051.png"/><Relationship Id="rId491" Type="http://schemas.openxmlformats.org/officeDocument/2006/relationships/image" Target="../media/image1154.png"/><Relationship Id="rId505" Type="http://schemas.openxmlformats.org/officeDocument/2006/relationships/image" Target="../media/image1161.png"/><Relationship Id="rId712" Type="http://schemas.openxmlformats.org/officeDocument/2006/relationships/customXml" Target="../ink/ink2367.xml"/><Relationship Id="rId79" Type="http://schemas.openxmlformats.org/officeDocument/2006/relationships/image" Target="../media/image949.png"/><Relationship Id="rId144" Type="http://schemas.openxmlformats.org/officeDocument/2006/relationships/image" Target="../media/image981.png"/><Relationship Id="rId589" Type="http://schemas.openxmlformats.org/officeDocument/2006/relationships/image" Target="../media/image1203.png"/><Relationship Id="rId796" Type="http://schemas.openxmlformats.org/officeDocument/2006/relationships/customXml" Target="../ink/ink2409.xml"/><Relationship Id="rId351" Type="http://schemas.openxmlformats.org/officeDocument/2006/relationships/customXml" Target="../ink/ink2186.xml"/><Relationship Id="rId449" Type="http://schemas.openxmlformats.org/officeDocument/2006/relationships/image" Target="../media/image1133.png"/><Relationship Id="rId656" Type="http://schemas.openxmlformats.org/officeDocument/2006/relationships/customXml" Target="../ink/ink2339.xml"/><Relationship Id="rId863" Type="http://schemas.openxmlformats.org/officeDocument/2006/relationships/image" Target="../media/image1340.png"/><Relationship Id="rId211" Type="http://schemas.openxmlformats.org/officeDocument/2006/relationships/customXml" Target="../ink/ink2116.xml"/><Relationship Id="rId295" Type="http://schemas.openxmlformats.org/officeDocument/2006/relationships/customXml" Target="../ink/ink2158.xml"/><Relationship Id="rId309" Type="http://schemas.openxmlformats.org/officeDocument/2006/relationships/customXml" Target="../ink/ink2165.xml"/><Relationship Id="rId516" Type="http://schemas.openxmlformats.org/officeDocument/2006/relationships/customXml" Target="../ink/ink2269.xml"/><Relationship Id="rId723" Type="http://schemas.openxmlformats.org/officeDocument/2006/relationships/image" Target="../media/image1270.png"/><Relationship Id="rId930" Type="http://schemas.openxmlformats.org/officeDocument/2006/relationships/customXml" Target="../ink/ink2476.xml"/><Relationship Id="rId1006" Type="http://schemas.openxmlformats.org/officeDocument/2006/relationships/customXml" Target="../ink/ink2514.xml"/><Relationship Id="rId155" Type="http://schemas.openxmlformats.org/officeDocument/2006/relationships/customXml" Target="../ink/ink2088.xml"/><Relationship Id="rId362" Type="http://schemas.openxmlformats.org/officeDocument/2006/relationships/image" Target="../media/image1090.png"/><Relationship Id="rId222" Type="http://schemas.openxmlformats.org/officeDocument/2006/relationships/image" Target="../media/image1020.png"/><Relationship Id="rId667" Type="http://schemas.openxmlformats.org/officeDocument/2006/relationships/image" Target="../media/image1242.png"/><Relationship Id="rId874" Type="http://schemas.openxmlformats.org/officeDocument/2006/relationships/customXml" Target="../ink/ink2448.xml"/><Relationship Id="rId17" Type="http://schemas.openxmlformats.org/officeDocument/2006/relationships/image" Target="../media/image9190.png"/><Relationship Id="rId527" Type="http://schemas.openxmlformats.org/officeDocument/2006/relationships/image" Target="../media/image1172.png"/><Relationship Id="rId734" Type="http://schemas.openxmlformats.org/officeDocument/2006/relationships/customXml" Target="../ink/ink2378.xml"/><Relationship Id="rId941" Type="http://schemas.openxmlformats.org/officeDocument/2006/relationships/image" Target="../media/image1379.png"/><Relationship Id="rId70" Type="http://schemas.openxmlformats.org/officeDocument/2006/relationships/customXml" Target="../ink/ink2046.xml"/><Relationship Id="rId166" Type="http://schemas.openxmlformats.org/officeDocument/2006/relationships/image" Target="../media/image992.png"/><Relationship Id="rId373" Type="http://schemas.openxmlformats.org/officeDocument/2006/relationships/customXml" Target="../ink/ink2197.xml"/><Relationship Id="rId580" Type="http://schemas.openxmlformats.org/officeDocument/2006/relationships/customXml" Target="../ink/ink2301.xml"/><Relationship Id="rId801" Type="http://schemas.openxmlformats.org/officeDocument/2006/relationships/image" Target="../media/image1309.png"/><Relationship Id="rId1017" Type="http://schemas.openxmlformats.org/officeDocument/2006/relationships/image" Target="../media/image1417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127.xml"/><Relationship Id="rId440" Type="http://schemas.openxmlformats.org/officeDocument/2006/relationships/customXml" Target="../ink/ink2231.xml"/><Relationship Id="rId678" Type="http://schemas.openxmlformats.org/officeDocument/2006/relationships/customXml" Target="../ink/ink2350.xml"/><Relationship Id="rId885" Type="http://schemas.openxmlformats.org/officeDocument/2006/relationships/image" Target="../media/image1351.png"/><Relationship Id="rId28" Type="http://schemas.openxmlformats.org/officeDocument/2006/relationships/customXml" Target="../ink/ink2025.xml"/><Relationship Id="rId300" Type="http://schemas.openxmlformats.org/officeDocument/2006/relationships/image" Target="../media/image1059.png"/><Relationship Id="rId538" Type="http://schemas.openxmlformats.org/officeDocument/2006/relationships/customXml" Target="../ink/ink2280.xml"/><Relationship Id="rId745" Type="http://schemas.openxmlformats.org/officeDocument/2006/relationships/image" Target="../media/image1281.png"/><Relationship Id="rId952" Type="http://schemas.openxmlformats.org/officeDocument/2006/relationships/customXml" Target="../ink/ink2487.xml"/><Relationship Id="rId81" Type="http://schemas.openxmlformats.org/officeDocument/2006/relationships/image" Target="../media/image468.png"/><Relationship Id="rId177" Type="http://schemas.openxmlformats.org/officeDocument/2006/relationships/customXml" Target="../ink/ink2099.xml"/><Relationship Id="rId384" Type="http://schemas.openxmlformats.org/officeDocument/2006/relationships/image" Target="../media/image1101.png"/><Relationship Id="rId591" Type="http://schemas.openxmlformats.org/officeDocument/2006/relationships/image" Target="../media/image1204.png"/><Relationship Id="rId605" Type="http://schemas.openxmlformats.org/officeDocument/2006/relationships/image" Target="../media/image1211.png"/><Relationship Id="rId812" Type="http://schemas.openxmlformats.org/officeDocument/2006/relationships/customXml" Target="../ink/ink2417.xml"/><Relationship Id="rId1028" Type="http://schemas.openxmlformats.org/officeDocument/2006/relationships/customXml" Target="../ink/ink2525.xml"/><Relationship Id="rId244" Type="http://schemas.openxmlformats.org/officeDocument/2006/relationships/image" Target="../media/image1031.png"/><Relationship Id="rId689" Type="http://schemas.openxmlformats.org/officeDocument/2006/relationships/image" Target="../media/image1253.png"/><Relationship Id="rId896" Type="http://schemas.openxmlformats.org/officeDocument/2006/relationships/customXml" Target="../ink/ink2459.xml"/><Relationship Id="rId39" Type="http://schemas.openxmlformats.org/officeDocument/2006/relationships/image" Target="../media/image930.png"/><Relationship Id="rId451" Type="http://schemas.openxmlformats.org/officeDocument/2006/relationships/image" Target="../media/image1134.png"/><Relationship Id="rId549" Type="http://schemas.openxmlformats.org/officeDocument/2006/relationships/image" Target="../media/image1183.png"/><Relationship Id="rId756" Type="http://schemas.openxmlformats.org/officeDocument/2006/relationships/customXml" Target="../ink/ink2389.xml"/><Relationship Id="rId104" Type="http://schemas.openxmlformats.org/officeDocument/2006/relationships/customXml" Target="../ink/ink2063.xml"/><Relationship Id="rId188" Type="http://schemas.openxmlformats.org/officeDocument/2006/relationships/image" Target="../media/image1003.png"/><Relationship Id="rId311" Type="http://schemas.openxmlformats.org/officeDocument/2006/relationships/customXml" Target="../ink/ink2166.xml"/><Relationship Id="rId395" Type="http://schemas.openxmlformats.org/officeDocument/2006/relationships/customXml" Target="../ink/ink2208.xml"/><Relationship Id="rId409" Type="http://schemas.openxmlformats.org/officeDocument/2006/relationships/image" Target="../media/image1113.png"/><Relationship Id="rId963" Type="http://schemas.openxmlformats.org/officeDocument/2006/relationships/image" Target="../media/image1390.png"/><Relationship Id="rId92" Type="http://schemas.openxmlformats.org/officeDocument/2006/relationships/customXml" Target="../ink/ink2057.xml"/><Relationship Id="rId616" Type="http://schemas.openxmlformats.org/officeDocument/2006/relationships/customXml" Target="../ink/ink2319.xml"/><Relationship Id="rId823" Type="http://schemas.openxmlformats.org/officeDocument/2006/relationships/image" Target="../media/image1320.png"/><Relationship Id="rId255" Type="http://schemas.openxmlformats.org/officeDocument/2006/relationships/customXml" Target="../ink/ink2138.xml"/><Relationship Id="rId462" Type="http://schemas.openxmlformats.org/officeDocument/2006/relationships/customXml" Target="../ink/ink2242.xml"/><Relationship Id="rId115" Type="http://schemas.openxmlformats.org/officeDocument/2006/relationships/customXml" Target="../ink/ink2068.xml"/><Relationship Id="rId322" Type="http://schemas.openxmlformats.org/officeDocument/2006/relationships/image" Target="../media/image1070.png"/><Relationship Id="rId767" Type="http://schemas.openxmlformats.org/officeDocument/2006/relationships/image" Target="../media/image1292.png"/><Relationship Id="rId974" Type="http://schemas.openxmlformats.org/officeDocument/2006/relationships/customXml" Target="../ink/ink2498.xml"/><Relationship Id="rId199" Type="http://schemas.openxmlformats.org/officeDocument/2006/relationships/customXml" Target="../ink/ink2110.xml"/><Relationship Id="rId627" Type="http://schemas.openxmlformats.org/officeDocument/2006/relationships/image" Target="../media/image1222.png"/><Relationship Id="rId834" Type="http://schemas.openxmlformats.org/officeDocument/2006/relationships/customXml" Target="../ink/ink2428.xml"/><Relationship Id="rId266" Type="http://schemas.openxmlformats.org/officeDocument/2006/relationships/image" Target="../media/image1042.png"/><Relationship Id="rId473" Type="http://schemas.openxmlformats.org/officeDocument/2006/relationships/image" Target="../media/image1145.png"/><Relationship Id="rId680" Type="http://schemas.openxmlformats.org/officeDocument/2006/relationships/customXml" Target="../ink/ink2351.xml"/><Relationship Id="rId901" Type="http://schemas.openxmlformats.org/officeDocument/2006/relationships/image" Target="../media/image1359.png"/><Relationship Id="rId30" Type="http://schemas.openxmlformats.org/officeDocument/2006/relationships/customXml" Target="../ink/ink2026.xml"/><Relationship Id="rId126" Type="http://schemas.openxmlformats.org/officeDocument/2006/relationships/image" Target="../media/image972.png"/><Relationship Id="rId333" Type="http://schemas.openxmlformats.org/officeDocument/2006/relationships/customXml" Target="../ink/ink2177.xml"/><Relationship Id="rId540" Type="http://schemas.openxmlformats.org/officeDocument/2006/relationships/customXml" Target="../ink/ink2281.xml"/><Relationship Id="rId778" Type="http://schemas.openxmlformats.org/officeDocument/2006/relationships/customXml" Target="../ink/ink2400.xml"/><Relationship Id="rId985" Type="http://schemas.openxmlformats.org/officeDocument/2006/relationships/image" Target="../media/image1401.png"/><Relationship Id="rId638" Type="http://schemas.openxmlformats.org/officeDocument/2006/relationships/customXml" Target="../ink/ink2330.xml"/><Relationship Id="rId845" Type="http://schemas.openxmlformats.org/officeDocument/2006/relationships/image" Target="../media/image1331.png"/><Relationship Id="rId1030" Type="http://schemas.openxmlformats.org/officeDocument/2006/relationships/customXml" Target="../ink/ink2526.xml"/><Relationship Id="rId277" Type="http://schemas.openxmlformats.org/officeDocument/2006/relationships/customXml" Target="../ink/ink2149.xml"/><Relationship Id="rId400" Type="http://schemas.openxmlformats.org/officeDocument/2006/relationships/image" Target="../media/image1109.png"/><Relationship Id="rId484" Type="http://schemas.openxmlformats.org/officeDocument/2006/relationships/customXml" Target="../ink/ink2253.xml"/><Relationship Id="rId705" Type="http://schemas.openxmlformats.org/officeDocument/2006/relationships/image" Target="../media/image1261.png"/><Relationship Id="rId137" Type="http://schemas.openxmlformats.org/officeDocument/2006/relationships/customXml" Target="../ink/ink2079.xml"/><Relationship Id="rId344" Type="http://schemas.openxmlformats.org/officeDocument/2006/relationships/image" Target="../media/image1081.png"/><Relationship Id="rId691" Type="http://schemas.openxmlformats.org/officeDocument/2006/relationships/image" Target="../media/image1254.png"/><Relationship Id="rId789" Type="http://schemas.openxmlformats.org/officeDocument/2006/relationships/image" Target="../media/image1303.png"/><Relationship Id="rId912" Type="http://schemas.openxmlformats.org/officeDocument/2006/relationships/customXml" Target="../ink/ink2467.xml"/><Relationship Id="rId996" Type="http://schemas.openxmlformats.org/officeDocument/2006/relationships/customXml" Target="../ink/ink2509.xml"/><Relationship Id="rId41" Type="http://schemas.openxmlformats.org/officeDocument/2006/relationships/image" Target="../media/image931.png"/><Relationship Id="rId551" Type="http://schemas.openxmlformats.org/officeDocument/2006/relationships/image" Target="../media/image1184.png"/><Relationship Id="rId649" Type="http://schemas.openxmlformats.org/officeDocument/2006/relationships/image" Target="../media/image1233.png"/><Relationship Id="rId856" Type="http://schemas.openxmlformats.org/officeDocument/2006/relationships/customXml" Target="../ink/ink2439.xml"/><Relationship Id="rId190" Type="http://schemas.openxmlformats.org/officeDocument/2006/relationships/image" Target="../media/image1004.png"/><Relationship Id="rId204" Type="http://schemas.openxmlformats.org/officeDocument/2006/relationships/image" Target="../media/image1011.png"/><Relationship Id="rId288" Type="http://schemas.openxmlformats.org/officeDocument/2006/relationships/image" Target="../media/image1053.png"/><Relationship Id="rId411" Type="http://schemas.openxmlformats.org/officeDocument/2006/relationships/image" Target="../media/image1114.png"/><Relationship Id="rId509" Type="http://schemas.openxmlformats.org/officeDocument/2006/relationships/image" Target="../media/image1163.png"/><Relationship Id="rId495" Type="http://schemas.openxmlformats.org/officeDocument/2006/relationships/image" Target="../media/image1156.png"/><Relationship Id="rId716" Type="http://schemas.openxmlformats.org/officeDocument/2006/relationships/customXml" Target="../ink/ink2369.xml"/><Relationship Id="rId923" Type="http://schemas.openxmlformats.org/officeDocument/2006/relationships/image" Target="../media/image1370.png"/><Relationship Id="rId52" Type="http://schemas.openxmlformats.org/officeDocument/2006/relationships/customXml" Target="../ink/ink2037.xml"/><Relationship Id="rId148" Type="http://schemas.openxmlformats.org/officeDocument/2006/relationships/image" Target="../media/image983.png"/><Relationship Id="rId355" Type="http://schemas.openxmlformats.org/officeDocument/2006/relationships/customXml" Target="../ink/ink2188.xml"/><Relationship Id="rId562" Type="http://schemas.openxmlformats.org/officeDocument/2006/relationships/customXml" Target="../ink/ink2292.xml"/><Relationship Id="rId215" Type="http://schemas.openxmlformats.org/officeDocument/2006/relationships/customXml" Target="../ink/ink2118.xml"/><Relationship Id="rId422" Type="http://schemas.openxmlformats.org/officeDocument/2006/relationships/customXml" Target="../ink/ink2222.xml"/><Relationship Id="rId867" Type="http://schemas.openxmlformats.org/officeDocument/2006/relationships/image" Target="../media/image1342.png"/><Relationship Id="rId299" Type="http://schemas.openxmlformats.org/officeDocument/2006/relationships/customXml" Target="../ink/ink2160.xml"/><Relationship Id="rId727" Type="http://schemas.openxmlformats.org/officeDocument/2006/relationships/image" Target="../media/image1272.png"/><Relationship Id="rId934" Type="http://schemas.openxmlformats.org/officeDocument/2006/relationships/customXml" Target="../ink/ink2478.xml"/><Relationship Id="rId63" Type="http://schemas.openxmlformats.org/officeDocument/2006/relationships/image" Target="../media/image110.png"/><Relationship Id="rId159" Type="http://schemas.openxmlformats.org/officeDocument/2006/relationships/customXml" Target="../ink/ink2090.xml"/><Relationship Id="rId366" Type="http://schemas.openxmlformats.org/officeDocument/2006/relationships/image" Target="../media/image1092.png"/><Relationship Id="rId573" Type="http://schemas.openxmlformats.org/officeDocument/2006/relationships/image" Target="../media/image1195.png"/><Relationship Id="rId780" Type="http://schemas.openxmlformats.org/officeDocument/2006/relationships/customXml" Target="../ink/ink2401.xml"/><Relationship Id="rId226" Type="http://schemas.openxmlformats.org/officeDocument/2006/relationships/image" Target="../media/image1022.png"/><Relationship Id="rId433" Type="http://schemas.openxmlformats.org/officeDocument/2006/relationships/image" Target="../media/image1125.png"/><Relationship Id="rId878" Type="http://schemas.openxmlformats.org/officeDocument/2006/relationships/customXml" Target="../ink/ink2450.xml"/><Relationship Id="rId640" Type="http://schemas.openxmlformats.org/officeDocument/2006/relationships/customXml" Target="../ink/ink2331.xml"/><Relationship Id="rId738" Type="http://schemas.openxmlformats.org/officeDocument/2006/relationships/customXml" Target="../ink/ink2380.xml"/><Relationship Id="rId945" Type="http://schemas.openxmlformats.org/officeDocument/2006/relationships/image" Target="../media/image1381.png"/><Relationship Id="rId74" Type="http://schemas.openxmlformats.org/officeDocument/2006/relationships/customXml" Target="../ink/ink2048.xml"/><Relationship Id="rId377" Type="http://schemas.openxmlformats.org/officeDocument/2006/relationships/customXml" Target="../ink/ink2199.xml"/><Relationship Id="rId500" Type="http://schemas.openxmlformats.org/officeDocument/2006/relationships/customXml" Target="../ink/ink2261.xml"/><Relationship Id="rId584" Type="http://schemas.openxmlformats.org/officeDocument/2006/relationships/customXml" Target="../ink/ink2303.xml"/><Relationship Id="rId805" Type="http://schemas.openxmlformats.org/officeDocument/2006/relationships/image" Target="../media/image1311.png"/><Relationship Id="rId5" Type="http://schemas.openxmlformats.org/officeDocument/2006/relationships/image" Target="../media/image928.png"/><Relationship Id="rId237" Type="http://schemas.openxmlformats.org/officeDocument/2006/relationships/customXml" Target="../ink/ink2129.xml"/><Relationship Id="rId791" Type="http://schemas.openxmlformats.org/officeDocument/2006/relationships/image" Target="../media/image1304.png"/><Relationship Id="rId889" Type="http://schemas.openxmlformats.org/officeDocument/2006/relationships/image" Target="../media/image1353.png"/><Relationship Id="rId444" Type="http://schemas.openxmlformats.org/officeDocument/2006/relationships/customXml" Target="../ink/ink2233.xml"/><Relationship Id="rId651" Type="http://schemas.openxmlformats.org/officeDocument/2006/relationships/image" Target="../media/image1234.png"/><Relationship Id="rId749" Type="http://schemas.openxmlformats.org/officeDocument/2006/relationships/image" Target="../media/image1283.png"/><Relationship Id="rId290" Type="http://schemas.openxmlformats.org/officeDocument/2006/relationships/image" Target="../media/image1054.png"/><Relationship Id="rId304" Type="http://schemas.openxmlformats.org/officeDocument/2006/relationships/image" Target="../media/image1061.png"/><Relationship Id="rId388" Type="http://schemas.openxmlformats.org/officeDocument/2006/relationships/image" Target="../media/image1103.png"/><Relationship Id="rId511" Type="http://schemas.openxmlformats.org/officeDocument/2006/relationships/image" Target="../media/image1164.png"/><Relationship Id="rId609" Type="http://schemas.openxmlformats.org/officeDocument/2006/relationships/image" Target="../media/image1213.png"/><Relationship Id="rId956" Type="http://schemas.openxmlformats.org/officeDocument/2006/relationships/customXml" Target="../ink/ink2489.xml"/><Relationship Id="rId85" Type="http://schemas.openxmlformats.org/officeDocument/2006/relationships/image" Target="../media/image951.png"/><Relationship Id="rId150" Type="http://schemas.openxmlformats.org/officeDocument/2006/relationships/image" Target="../media/image984.png"/><Relationship Id="rId595" Type="http://schemas.openxmlformats.org/officeDocument/2006/relationships/image" Target="../media/image1206.png"/><Relationship Id="rId816" Type="http://schemas.openxmlformats.org/officeDocument/2006/relationships/customXml" Target="../ink/ink2419.xml"/><Relationship Id="rId1001" Type="http://schemas.openxmlformats.org/officeDocument/2006/relationships/image" Target="../media/image1409.png"/><Relationship Id="rId248" Type="http://schemas.openxmlformats.org/officeDocument/2006/relationships/image" Target="../media/image1033.png"/><Relationship Id="rId455" Type="http://schemas.openxmlformats.org/officeDocument/2006/relationships/image" Target="../media/image1136.png"/><Relationship Id="rId662" Type="http://schemas.openxmlformats.org/officeDocument/2006/relationships/customXml" Target="../ink/ink2342.xml"/><Relationship Id="rId12" Type="http://schemas.openxmlformats.org/officeDocument/2006/relationships/customXml" Target="../ink/ink2017.xml"/><Relationship Id="rId108" Type="http://schemas.openxmlformats.org/officeDocument/2006/relationships/customXml" Target="../ink/ink2065.xml"/><Relationship Id="rId315" Type="http://schemas.openxmlformats.org/officeDocument/2006/relationships/customXml" Target="../ink/ink2168.xml"/><Relationship Id="rId522" Type="http://schemas.openxmlformats.org/officeDocument/2006/relationships/customXml" Target="../ink/ink2272.xml"/><Relationship Id="rId967" Type="http://schemas.openxmlformats.org/officeDocument/2006/relationships/image" Target="../media/image1392.png"/><Relationship Id="rId96" Type="http://schemas.openxmlformats.org/officeDocument/2006/relationships/customXml" Target="../ink/ink2059.xml"/><Relationship Id="rId161" Type="http://schemas.openxmlformats.org/officeDocument/2006/relationships/customXml" Target="../ink/ink2091.xml"/><Relationship Id="rId399" Type="http://schemas.openxmlformats.org/officeDocument/2006/relationships/customXml" Target="../ink/ink2210.xml"/><Relationship Id="rId827" Type="http://schemas.openxmlformats.org/officeDocument/2006/relationships/image" Target="../media/image1322.png"/><Relationship Id="rId1012" Type="http://schemas.openxmlformats.org/officeDocument/2006/relationships/customXml" Target="../ink/ink2517.xml"/><Relationship Id="rId259" Type="http://schemas.openxmlformats.org/officeDocument/2006/relationships/customXml" Target="../ink/ink2140.xml"/><Relationship Id="rId466" Type="http://schemas.openxmlformats.org/officeDocument/2006/relationships/customXml" Target="../ink/ink2244.xml"/><Relationship Id="rId673" Type="http://schemas.openxmlformats.org/officeDocument/2006/relationships/image" Target="../media/image1245.png"/><Relationship Id="rId880" Type="http://schemas.openxmlformats.org/officeDocument/2006/relationships/customXml" Target="../ink/ink2451.xml"/><Relationship Id="rId23" Type="http://schemas.openxmlformats.org/officeDocument/2006/relationships/image" Target="../media/image9220.png"/><Relationship Id="rId119" Type="http://schemas.openxmlformats.org/officeDocument/2006/relationships/customXml" Target="../ink/ink2070.xml"/><Relationship Id="rId326" Type="http://schemas.openxmlformats.org/officeDocument/2006/relationships/image" Target="../media/image1072.png"/><Relationship Id="rId533" Type="http://schemas.openxmlformats.org/officeDocument/2006/relationships/image" Target="../media/image1175.png"/><Relationship Id="rId978" Type="http://schemas.openxmlformats.org/officeDocument/2006/relationships/customXml" Target="../ink/ink2500.xml"/><Relationship Id="rId740" Type="http://schemas.openxmlformats.org/officeDocument/2006/relationships/customXml" Target="../ink/ink2381.xml"/><Relationship Id="rId838" Type="http://schemas.openxmlformats.org/officeDocument/2006/relationships/customXml" Target="../ink/ink2430.xml"/><Relationship Id="rId1023" Type="http://schemas.openxmlformats.org/officeDocument/2006/relationships/image" Target="../media/image1420.png"/><Relationship Id="rId172" Type="http://schemas.openxmlformats.org/officeDocument/2006/relationships/image" Target="../media/image995.png"/><Relationship Id="rId477" Type="http://schemas.openxmlformats.org/officeDocument/2006/relationships/image" Target="../media/image1147.png"/><Relationship Id="rId600" Type="http://schemas.openxmlformats.org/officeDocument/2006/relationships/customXml" Target="../ink/ink2311.xml"/><Relationship Id="rId684" Type="http://schemas.openxmlformats.org/officeDocument/2006/relationships/customXml" Target="../ink/ink2353.xml"/><Relationship Id="rId337" Type="http://schemas.openxmlformats.org/officeDocument/2006/relationships/customXml" Target="../ink/ink2179.xml"/><Relationship Id="rId891" Type="http://schemas.openxmlformats.org/officeDocument/2006/relationships/image" Target="../media/image1354.png"/><Relationship Id="rId905" Type="http://schemas.openxmlformats.org/officeDocument/2006/relationships/image" Target="../media/image1361.png"/><Relationship Id="rId989" Type="http://schemas.openxmlformats.org/officeDocument/2006/relationships/image" Target="../media/image1403.png"/><Relationship Id="rId34" Type="http://schemas.openxmlformats.org/officeDocument/2006/relationships/customXml" Target="../ink/ink2028.xml"/><Relationship Id="rId544" Type="http://schemas.openxmlformats.org/officeDocument/2006/relationships/customXml" Target="../ink/ink2283.xml"/><Relationship Id="rId751" Type="http://schemas.openxmlformats.org/officeDocument/2006/relationships/image" Target="../media/image1284.png"/><Relationship Id="rId849" Type="http://schemas.openxmlformats.org/officeDocument/2006/relationships/image" Target="../media/image1333.png"/><Relationship Id="rId183" Type="http://schemas.openxmlformats.org/officeDocument/2006/relationships/customXml" Target="../ink/ink2102.xml"/><Relationship Id="rId390" Type="http://schemas.openxmlformats.org/officeDocument/2006/relationships/image" Target="../media/image1104.png"/><Relationship Id="rId404" Type="http://schemas.openxmlformats.org/officeDocument/2006/relationships/customXml" Target="../ink/ink2213.xml"/><Relationship Id="rId611" Type="http://schemas.openxmlformats.org/officeDocument/2006/relationships/image" Target="../media/image1214.png"/><Relationship Id="rId1034" Type="http://schemas.openxmlformats.org/officeDocument/2006/relationships/customXml" Target="../ink/ink2528.xml"/><Relationship Id="rId250" Type="http://schemas.openxmlformats.org/officeDocument/2006/relationships/image" Target="../media/image1034.png"/><Relationship Id="rId488" Type="http://schemas.openxmlformats.org/officeDocument/2006/relationships/customXml" Target="../ink/ink2255.xml"/><Relationship Id="rId695" Type="http://schemas.openxmlformats.org/officeDocument/2006/relationships/image" Target="../media/image1256.png"/><Relationship Id="rId709" Type="http://schemas.openxmlformats.org/officeDocument/2006/relationships/image" Target="../media/image1263.png"/><Relationship Id="rId916" Type="http://schemas.openxmlformats.org/officeDocument/2006/relationships/customXml" Target="../ink/ink2469.xml"/><Relationship Id="rId45" Type="http://schemas.openxmlformats.org/officeDocument/2006/relationships/image" Target="../media/image933.png"/><Relationship Id="rId110" Type="http://schemas.openxmlformats.org/officeDocument/2006/relationships/customXml" Target="../ink/ink2066.xml"/><Relationship Id="rId348" Type="http://schemas.openxmlformats.org/officeDocument/2006/relationships/image" Target="../media/image1083.png"/><Relationship Id="rId555" Type="http://schemas.openxmlformats.org/officeDocument/2006/relationships/image" Target="../media/image1186.png"/><Relationship Id="rId762" Type="http://schemas.openxmlformats.org/officeDocument/2006/relationships/customXml" Target="../ink/ink2392.xml"/><Relationship Id="rId194" Type="http://schemas.openxmlformats.org/officeDocument/2006/relationships/image" Target="../media/image1006.png"/><Relationship Id="rId208" Type="http://schemas.openxmlformats.org/officeDocument/2006/relationships/image" Target="../media/image1013.png"/><Relationship Id="rId415" Type="http://schemas.openxmlformats.org/officeDocument/2006/relationships/image" Target="../media/image1116.png"/><Relationship Id="rId622" Type="http://schemas.openxmlformats.org/officeDocument/2006/relationships/customXml" Target="../ink/ink2322.xml"/><Relationship Id="rId261" Type="http://schemas.openxmlformats.org/officeDocument/2006/relationships/customXml" Target="../ink/ink2141.xml"/><Relationship Id="rId499" Type="http://schemas.openxmlformats.org/officeDocument/2006/relationships/image" Target="../media/image1158.png"/><Relationship Id="rId927" Type="http://schemas.openxmlformats.org/officeDocument/2006/relationships/image" Target="../media/image1372.png"/><Relationship Id="rId56" Type="http://schemas.openxmlformats.org/officeDocument/2006/relationships/customXml" Target="../ink/ink2039.xml"/><Relationship Id="rId359" Type="http://schemas.openxmlformats.org/officeDocument/2006/relationships/customXml" Target="../ink/ink2190.xml"/><Relationship Id="rId566" Type="http://schemas.openxmlformats.org/officeDocument/2006/relationships/customXml" Target="../ink/ink2294.xml"/><Relationship Id="rId773" Type="http://schemas.openxmlformats.org/officeDocument/2006/relationships/image" Target="../media/image1295.png"/><Relationship Id="rId121" Type="http://schemas.openxmlformats.org/officeDocument/2006/relationships/customXml" Target="../ink/ink2071.xml"/><Relationship Id="rId219" Type="http://schemas.openxmlformats.org/officeDocument/2006/relationships/customXml" Target="../ink/ink2120.xml"/><Relationship Id="rId426" Type="http://schemas.openxmlformats.org/officeDocument/2006/relationships/customXml" Target="../ink/ink2224.xml"/><Relationship Id="rId633" Type="http://schemas.openxmlformats.org/officeDocument/2006/relationships/image" Target="../media/image1225.png"/><Relationship Id="rId980" Type="http://schemas.openxmlformats.org/officeDocument/2006/relationships/customXml" Target="../ink/ink2501.xml"/><Relationship Id="rId840" Type="http://schemas.openxmlformats.org/officeDocument/2006/relationships/customXml" Target="../ink/ink2431.xml"/><Relationship Id="rId938" Type="http://schemas.openxmlformats.org/officeDocument/2006/relationships/customXml" Target="../ink/ink2480.xml"/><Relationship Id="rId67" Type="http://schemas.openxmlformats.org/officeDocument/2006/relationships/image" Target="../media/image943.png"/><Relationship Id="rId272" Type="http://schemas.openxmlformats.org/officeDocument/2006/relationships/image" Target="../media/image1045.png"/><Relationship Id="rId577" Type="http://schemas.openxmlformats.org/officeDocument/2006/relationships/image" Target="../media/image1197.png"/><Relationship Id="rId700" Type="http://schemas.openxmlformats.org/officeDocument/2006/relationships/customXml" Target="../ink/ink2361.xml"/><Relationship Id="rId132" Type="http://schemas.openxmlformats.org/officeDocument/2006/relationships/image" Target="../media/image975.png"/><Relationship Id="rId784" Type="http://schemas.openxmlformats.org/officeDocument/2006/relationships/customXml" Target="../ink/ink2403.xml"/><Relationship Id="rId991" Type="http://schemas.openxmlformats.org/officeDocument/2006/relationships/image" Target="../media/image1404.png"/><Relationship Id="rId437" Type="http://schemas.openxmlformats.org/officeDocument/2006/relationships/image" Target="../media/image1127.png"/><Relationship Id="rId644" Type="http://schemas.openxmlformats.org/officeDocument/2006/relationships/customXml" Target="../ink/ink2333.xml"/><Relationship Id="rId851" Type="http://schemas.openxmlformats.org/officeDocument/2006/relationships/image" Target="../media/image1334.png"/><Relationship Id="rId283" Type="http://schemas.openxmlformats.org/officeDocument/2006/relationships/customXml" Target="../ink/ink2152.xml"/><Relationship Id="rId490" Type="http://schemas.openxmlformats.org/officeDocument/2006/relationships/customXml" Target="../ink/ink2256.xml"/><Relationship Id="rId504" Type="http://schemas.openxmlformats.org/officeDocument/2006/relationships/customXml" Target="../ink/ink2263.xml"/><Relationship Id="rId711" Type="http://schemas.openxmlformats.org/officeDocument/2006/relationships/image" Target="../media/image1264.png"/><Relationship Id="rId949" Type="http://schemas.openxmlformats.org/officeDocument/2006/relationships/image" Target="../media/image1383.png"/><Relationship Id="rId78" Type="http://schemas.openxmlformats.org/officeDocument/2006/relationships/customXml" Target="../ink/ink2050.xml"/><Relationship Id="rId143" Type="http://schemas.openxmlformats.org/officeDocument/2006/relationships/customXml" Target="../ink/ink2082.xml"/><Relationship Id="rId350" Type="http://schemas.openxmlformats.org/officeDocument/2006/relationships/image" Target="../media/image1084.png"/><Relationship Id="rId588" Type="http://schemas.openxmlformats.org/officeDocument/2006/relationships/customXml" Target="../ink/ink2305.xml"/><Relationship Id="rId795" Type="http://schemas.openxmlformats.org/officeDocument/2006/relationships/image" Target="../media/image1306.png"/><Relationship Id="rId809" Type="http://schemas.openxmlformats.org/officeDocument/2006/relationships/image" Target="../media/image1313.png"/><Relationship Id="rId9" Type="http://schemas.openxmlformats.org/officeDocument/2006/relationships/image" Target="../media/image9150.png"/><Relationship Id="rId210" Type="http://schemas.openxmlformats.org/officeDocument/2006/relationships/image" Target="../media/image1014.png"/><Relationship Id="rId448" Type="http://schemas.openxmlformats.org/officeDocument/2006/relationships/customXml" Target="../ink/ink2235.xml"/><Relationship Id="rId655" Type="http://schemas.openxmlformats.org/officeDocument/2006/relationships/image" Target="../media/image1236.png"/><Relationship Id="rId862" Type="http://schemas.openxmlformats.org/officeDocument/2006/relationships/customXml" Target="../ink/ink2442.xml"/><Relationship Id="rId294" Type="http://schemas.openxmlformats.org/officeDocument/2006/relationships/image" Target="../media/image1056.png"/><Relationship Id="rId308" Type="http://schemas.openxmlformats.org/officeDocument/2006/relationships/image" Target="../media/image1063.png"/><Relationship Id="rId515" Type="http://schemas.openxmlformats.org/officeDocument/2006/relationships/image" Target="../media/image1166.png"/><Relationship Id="rId722" Type="http://schemas.openxmlformats.org/officeDocument/2006/relationships/customXml" Target="../ink/ink2372.xml"/><Relationship Id="rId89" Type="http://schemas.openxmlformats.org/officeDocument/2006/relationships/image" Target="../media/image953.png"/><Relationship Id="rId154" Type="http://schemas.openxmlformats.org/officeDocument/2006/relationships/image" Target="../media/image986.png"/><Relationship Id="rId361" Type="http://schemas.openxmlformats.org/officeDocument/2006/relationships/customXml" Target="../ink/ink2191.xml"/><Relationship Id="rId599" Type="http://schemas.openxmlformats.org/officeDocument/2006/relationships/image" Target="../media/image1208.png"/><Relationship Id="rId1005" Type="http://schemas.openxmlformats.org/officeDocument/2006/relationships/image" Target="../media/image1411.png"/><Relationship Id="rId459" Type="http://schemas.openxmlformats.org/officeDocument/2006/relationships/image" Target="../media/image1138.png"/><Relationship Id="rId666" Type="http://schemas.openxmlformats.org/officeDocument/2006/relationships/customXml" Target="../ink/ink2344.xml"/><Relationship Id="rId873" Type="http://schemas.openxmlformats.org/officeDocument/2006/relationships/image" Target="../media/image1345.png"/><Relationship Id="rId16" Type="http://schemas.openxmlformats.org/officeDocument/2006/relationships/customXml" Target="../ink/ink2019.xml"/><Relationship Id="rId221" Type="http://schemas.openxmlformats.org/officeDocument/2006/relationships/customXml" Target="../ink/ink2121.xml"/><Relationship Id="rId319" Type="http://schemas.openxmlformats.org/officeDocument/2006/relationships/customXml" Target="../ink/ink2170.xml"/><Relationship Id="rId526" Type="http://schemas.openxmlformats.org/officeDocument/2006/relationships/customXml" Target="../ink/ink2274.xml"/><Relationship Id="rId733" Type="http://schemas.openxmlformats.org/officeDocument/2006/relationships/image" Target="../media/image1275.png"/><Relationship Id="rId940" Type="http://schemas.openxmlformats.org/officeDocument/2006/relationships/customXml" Target="../ink/ink2481.xml"/><Relationship Id="rId1016" Type="http://schemas.openxmlformats.org/officeDocument/2006/relationships/customXml" Target="../ink/ink2519.xml"/><Relationship Id="rId165" Type="http://schemas.openxmlformats.org/officeDocument/2006/relationships/customXml" Target="../ink/ink2093.xml"/><Relationship Id="rId372" Type="http://schemas.openxmlformats.org/officeDocument/2006/relationships/image" Target="../media/image1095.png"/><Relationship Id="rId677" Type="http://schemas.openxmlformats.org/officeDocument/2006/relationships/image" Target="../media/image1247.png"/><Relationship Id="rId800" Type="http://schemas.openxmlformats.org/officeDocument/2006/relationships/customXml" Target="../ink/ink2411.xml"/><Relationship Id="rId232" Type="http://schemas.openxmlformats.org/officeDocument/2006/relationships/image" Target="../media/image1025.png"/><Relationship Id="rId884" Type="http://schemas.openxmlformats.org/officeDocument/2006/relationships/customXml" Target="../ink/ink2453.xml"/><Relationship Id="rId27" Type="http://schemas.openxmlformats.org/officeDocument/2006/relationships/image" Target="../media/image9240.png"/><Relationship Id="rId537" Type="http://schemas.openxmlformats.org/officeDocument/2006/relationships/image" Target="../media/image1177.png"/><Relationship Id="rId744" Type="http://schemas.openxmlformats.org/officeDocument/2006/relationships/customXml" Target="../ink/ink2383.xml"/><Relationship Id="rId951" Type="http://schemas.openxmlformats.org/officeDocument/2006/relationships/image" Target="../media/image1384.png"/><Relationship Id="rId80" Type="http://schemas.openxmlformats.org/officeDocument/2006/relationships/customXml" Target="../ink/ink2051.xml"/><Relationship Id="rId176" Type="http://schemas.openxmlformats.org/officeDocument/2006/relationships/image" Target="../media/image997.png"/><Relationship Id="rId383" Type="http://schemas.openxmlformats.org/officeDocument/2006/relationships/customXml" Target="../ink/ink2202.xml"/><Relationship Id="rId590" Type="http://schemas.openxmlformats.org/officeDocument/2006/relationships/customXml" Target="../ink/ink2306.xml"/><Relationship Id="rId604" Type="http://schemas.openxmlformats.org/officeDocument/2006/relationships/customXml" Target="../ink/ink2313.xml"/><Relationship Id="rId811" Type="http://schemas.openxmlformats.org/officeDocument/2006/relationships/image" Target="../media/image1314.png"/><Relationship Id="rId1027" Type="http://schemas.openxmlformats.org/officeDocument/2006/relationships/image" Target="../media/image1422.png"/><Relationship Id="rId243" Type="http://schemas.openxmlformats.org/officeDocument/2006/relationships/customXml" Target="../ink/ink2132.xml"/><Relationship Id="rId450" Type="http://schemas.openxmlformats.org/officeDocument/2006/relationships/customXml" Target="../ink/ink2236.xml"/><Relationship Id="rId688" Type="http://schemas.openxmlformats.org/officeDocument/2006/relationships/customXml" Target="../ink/ink2355.xml"/><Relationship Id="rId895" Type="http://schemas.openxmlformats.org/officeDocument/2006/relationships/image" Target="../media/image1356.png"/><Relationship Id="rId909" Type="http://schemas.openxmlformats.org/officeDocument/2006/relationships/image" Target="../media/image1363.png"/><Relationship Id="rId38" Type="http://schemas.openxmlformats.org/officeDocument/2006/relationships/customXml" Target="../ink/ink2030.xml"/><Relationship Id="rId103" Type="http://schemas.openxmlformats.org/officeDocument/2006/relationships/image" Target="../media/image960.png"/><Relationship Id="rId310" Type="http://schemas.openxmlformats.org/officeDocument/2006/relationships/image" Target="../media/image1064.png"/><Relationship Id="rId548" Type="http://schemas.openxmlformats.org/officeDocument/2006/relationships/customXml" Target="../ink/ink2285.xml"/><Relationship Id="rId755" Type="http://schemas.openxmlformats.org/officeDocument/2006/relationships/image" Target="../media/image1286.png"/><Relationship Id="rId962" Type="http://schemas.openxmlformats.org/officeDocument/2006/relationships/customXml" Target="../ink/ink2492.xml"/><Relationship Id="rId91" Type="http://schemas.openxmlformats.org/officeDocument/2006/relationships/image" Target="../media/image954.png"/><Relationship Id="rId187" Type="http://schemas.openxmlformats.org/officeDocument/2006/relationships/customXml" Target="../ink/ink2104.xml"/><Relationship Id="rId394" Type="http://schemas.openxmlformats.org/officeDocument/2006/relationships/image" Target="../media/image1106.png"/><Relationship Id="rId408" Type="http://schemas.openxmlformats.org/officeDocument/2006/relationships/customXml" Target="../ink/ink2215.xml"/><Relationship Id="rId615" Type="http://schemas.openxmlformats.org/officeDocument/2006/relationships/image" Target="../media/image1216.png"/><Relationship Id="rId822" Type="http://schemas.openxmlformats.org/officeDocument/2006/relationships/customXml" Target="../ink/ink2422.xml"/><Relationship Id="rId254" Type="http://schemas.openxmlformats.org/officeDocument/2006/relationships/image" Target="../media/image1036.png"/><Relationship Id="rId699" Type="http://schemas.openxmlformats.org/officeDocument/2006/relationships/image" Target="../media/image1258.png"/><Relationship Id="rId49" Type="http://schemas.openxmlformats.org/officeDocument/2006/relationships/image" Target="../media/image935.png"/><Relationship Id="rId114" Type="http://schemas.openxmlformats.org/officeDocument/2006/relationships/image" Target="../media/image966.png"/><Relationship Id="rId461" Type="http://schemas.openxmlformats.org/officeDocument/2006/relationships/image" Target="../media/image1139.png"/><Relationship Id="rId559" Type="http://schemas.openxmlformats.org/officeDocument/2006/relationships/image" Target="../media/image1188.png"/><Relationship Id="rId766" Type="http://schemas.openxmlformats.org/officeDocument/2006/relationships/customXml" Target="../ink/ink2394.xml"/><Relationship Id="rId198" Type="http://schemas.openxmlformats.org/officeDocument/2006/relationships/image" Target="../media/image1008.png"/><Relationship Id="rId321" Type="http://schemas.openxmlformats.org/officeDocument/2006/relationships/customXml" Target="../ink/ink2171.xml"/><Relationship Id="rId419" Type="http://schemas.openxmlformats.org/officeDocument/2006/relationships/image" Target="../media/image1118.png"/><Relationship Id="rId626" Type="http://schemas.openxmlformats.org/officeDocument/2006/relationships/customXml" Target="../ink/ink2324.xml"/><Relationship Id="rId973" Type="http://schemas.openxmlformats.org/officeDocument/2006/relationships/image" Target="../media/image1395.png"/><Relationship Id="rId833" Type="http://schemas.openxmlformats.org/officeDocument/2006/relationships/image" Target="../media/image1325.png"/><Relationship Id="rId265" Type="http://schemas.openxmlformats.org/officeDocument/2006/relationships/customXml" Target="../ink/ink2143.xml"/><Relationship Id="rId472" Type="http://schemas.openxmlformats.org/officeDocument/2006/relationships/customXml" Target="../ink/ink2247.xml"/><Relationship Id="rId900" Type="http://schemas.openxmlformats.org/officeDocument/2006/relationships/customXml" Target="../ink/ink2461.xml"/><Relationship Id="rId125" Type="http://schemas.openxmlformats.org/officeDocument/2006/relationships/customXml" Target="../ink/ink2073.xml"/><Relationship Id="rId332" Type="http://schemas.openxmlformats.org/officeDocument/2006/relationships/image" Target="../media/image1075.png"/><Relationship Id="rId777" Type="http://schemas.openxmlformats.org/officeDocument/2006/relationships/image" Target="../media/image1297.png"/><Relationship Id="rId984" Type="http://schemas.openxmlformats.org/officeDocument/2006/relationships/customXml" Target="../ink/ink2503.xml"/><Relationship Id="rId637" Type="http://schemas.openxmlformats.org/officeDocument/2006/relationships/image" Target="../media/image1227.png"/><Relationship Id="rId844" Type="http://schemas.openxmlformats.org/officeDocument/2006/relationships/customXml" Target="../ink/ink2433.xml"/><Relationship Id="rId276" Type="http://schemas.openxmlformats.org/officeDocument/2006/relationships/image" Target="../media/image1047.png"/><Relationship Id="rId483" Type="http://schemas.openxmlformats.org/officeDocument/2006/relationships/image" Target="../media/image1150.png"/><Relationship Id="rId690" Type="http://schemas.openxmlformats.org/officeDocument/2006/relationships/customXml" Target="../ink/ink2356.xml"/><Relationship Id="rId704" Type="http://schemas.openxmlformats.org/officeDocument/2006/relationships/customXml" Target="../ink/ink2363.xml"/><Relationship Id="rId911" Type="http://schemas.openxmlformats.org/officeDocument/2006/relationships/image" Target="../media/image1364.png"/><Relationship Id="rId40" Type="http://schemas.openxmlformats.org/officeDocument/2006/relationships/customXml" Target="../ink/ink2031.xml"/><Relationship Id="rId136" Type="http://schemas.openxmlformats.org/officeDocument/2006/relationships/image" Target="../media/image977.png"/><Relationship Id="rId343" Type="http://schemas.openxmlformats.org/officeDocument/2006/relationships/customXml" Target="../ink/ink2182.xml"/><Relationship Id="rId550" Type="http://schemas.openxmlformats.org/officeDocument/2006/relationships/customXml" Target="../ink/ink2286.xml"/><Relationship Id="rId788" Type="http://schemas.openxmlformats.org/officeDocument/2006/relationships/customXml" Target="../ink/ink2405.xml"/><Relationship Id="rId995" Type="http://schemas.openxmlformats.org/officeDocument/2006/relationships/image" Target="../media/image1406.png"/><Relationship Id="rId203" Type="http://schemas.openxmlformats.org/officeDocument/2006/relationships/customXml" Target="../ink/ink2112.xml"/><Relationship Id="rId648" Type="http://schemas.openxmlformats.org/officeDocument/2006/relationships/customXml" Target="../ink/ink2335.xml"/><Relationship Id="rId855" Type="http://schemas.openxmlformats.org/officeDocument/2006/relationships/image" Target="../media/image1336.png"/><Relationship Id="rId287" Type="http://schemas.openxmlformats.org/officeDocument/2006/relationships/customXml" Target="../ink/ink2154.xml"/><Relationship Id="rId410" Type="http://schemas.openxmlformats.org/officeDocument/2006/relationships/customXml" Target="../ink/ink2216.xml"/><Relationship Id="rId494" Type="http://schemas.openxmlformats.org/officeDocument/2006/relationships/customXml" Target="../ink/ink2258.xml"/><Relationship Id="rId508" Type="http://schemas.openxmlformats.org/officeDocument/2006/relationships/customXml" Target="../ink/ink2265.xml"/><Relationship Id="rId715" Type="http://schemas.openxmlformats.org/officeDocument/2006/relationships/image" Target="../media/image1266.png"/><Relationship Id="rId922" Type="http://schemas.openxmlformats.org/officeDocument/2006/relationships/customXml" Target="../ink/ink2472.xml"/><Relationship Id="rId147" Type="http://schemas.openxmlformats.org/officeDocument/2006/relationships/customXml" Target="../ink/ink2084.xml"/><Relationship Id="rId354" Type="http://schemas.openxmlformats.org/officeDocument/2006/relationships/image" Target="../media/image1086.png"/><Relationship Id="rId799" Type="http://schemas.openxmlformats.org/officeDocument/2006/relationships/image" Target="../media/image1308.png"/><Relationship Id="rId51" Type="http://schemas.openxmlformats.org/officeDocument/2006/relationships/image" Target="../media/image936.png"/><Relationship Id="rId561" Type="http://schemas.openxmlformats.org/officeDocument/2006/relationships/image" Target="../media/image1189.png"/><Relationship Id="rId659" Type="http://schemas.openxmlformats.org/officeDocument/2006/relationships/image" Target="../media/image1238.png"/><Relationship Id="rId866" Type="http://schemas.openxmlformats.org/officeDocument/2006/relationships/customXml" Target="../ink/ink2444.xml"/><Relationship Id="rId214" Type="http://schemas.openxmlformats.org/officeDocument/2006/relationships/image" Target="../media/image1016.png"/><Relationship Id="rId298" Type="http://schemas.openxmlformats.org/officeDocument/2006/relationships/image" Target="../media/image1058.png"/><Relationship Id="rId421" Type="http://schemas.openxmlformats.org/officeDocument/2006/relationships/image" Target="../media/image1119.png"/><Relationship Id="rId519" Type="http://schemas.openxmlformats.org/officeDocument/2006/relationships/image" Target="../media/image1168.png"/><Relationship Id="rId158" Type="http://schemas.openxmlformats.org/officeDocument/2006/relationships/image" Target="../media/image988.png"/><Relationship Id="rId726" Type="http://schemas.openxmlformats.org/officeDocument/2006/relationships/customXml" Target="../ink/ink2374.xml"/><Relationship Id="rId933" Type="http://schemas.openxmlformats.org/officeDocument/2006/relationships/image" Target="../media/image1375.png"/><Relationship Id="rId1009" Type="http://schemas.openxmlformats.org/officeDocument/2006/relationships/image" Target="../media/image1413.png"/><Relationship Id="rId62" Type="http://schemas.openxmlformats.org/officeDocument/2006/relationships/customXml" Target="../ink/ink2042.xml"/><Relationship Id="rId365" Type="http://schemas.openxmlformats.org/officeDocument/2006/relationships/customXml" Target="../ink/ink2193.xml"/><Relationship Id="rId572" Type="http://schemas.openxmlformats.org/officeDocument/2006/relationships/customXml" Target="../ink/ink2297.xml"/><Relationship Id="rId225" Type="http://schemas.openxmlformats.org/officeDocument/2006/relationships/customXml" Target="../ink/ink2123.xml"/><Relationship Id="rId432" Type="http://schemas.openxmlformats.org/officeDocument/2006/relationships/customXml" Target="../ink/ink2227.xml"/><Relationship Id="rId877" Type="http://schemas.openxmlformats.org/officeDocument/2006/relationships/image" Target="../media/image1347.png"/><Relationship Id="rId737" Type="http://schemas.openxmlformats.org/officeDocument/2006/relationships/image" Target="../media/image1277.png"/><Relationship Id="rId944" Type="http://schemas.openxmlformats.org/officeDocument/2006/relationships/customXml" Target="../ink/ink2483.xml"/><Relationship Id="rId73" Type="http://schemas.openxmlformats.org/officeDocument/2006/relationships/image" Target="../media/image946.png"/><Relationship Id="rId169" Type="http://schemas.openxmlformats.org/officeDocument/2006/relationships/customXml" Target="../ink/ink2095.xml"/><Relationship Id="rId376" Type="http://schemas.openxmlformats.org/officeDocument/2006/relationships/image" Target="../media/image1097.png"/><Relationship Id="rId583" Type="http://schemas.openxmlformats.org/officeDocument/2006/relationships/image" Target="../media/image1200.png"/><Relationship Id="rId790" Type="http://schemas.openxmlformats.org/officeDocument/2006/relationships/customXml" Target="../ink/ink2406.xml"/><Relationship Id="rId804" Type="http://schemas.openxmlformats.org/officeDocument/2006/relationships/customXml" Target="../ink/ink2413.xml"/><Relationship Id="rId4" Type="http://schemas.openxmlformats.org/officeDocument/2006/relationships/image" Target="../media/image927.emf"/><Relationship Id="rId236" Type="http://schemas.openxmlformats.org/officeDocument/2006/relationships/image" Target="../media/image1027.png"/><Relationship Id="rId443" Type="http://schemas.openxmlformats.org/officeDocument/2006/relationships/image" Target="../media/image1130.png"/><Relationship Id="rId650" Type="http://schemas.openxmlformats.org/officeDocument/2006/relationships/customXml" Target="../ink/ink2336.xml"/><Relationship Id="rId888" Type="http://schemas.openxmlformats.org/officeDocument/2006/relationships/customXml" Target="../ink/ink2455.xml"/><Relationship Id="rId303" Type="http://schemas.openxmlformats.org/officeDocument/2006/relationships/customXml" Target="../ink/ink2162.xml"/><Relationship Id="rId748" Type="http://schemas.openxmlformats.org/officeDocument/2006/relationships/customXml" Target="../ink/ink2385.xml"/><Relationship Id="rId955" Type="http://schemas.openxmlformats.org/officeDocument/2006/relationships/image" Target="../media/image1386.png"/><Relationship Id="rId84" Type="http://schemas.openxmlformats.org/officeDocument/2006/relationships/customXml" Target="../ink/ink2053.xml"/><Relationship Id="rId387" Type="http://schemas.openxmlformats.org/officeDocument/2006/relationships/customXml" Target="../ink/ink2204.xml"/><Relationship Id="rId510" Type="http://schemas.openxmlformats.org/officeDocument/2006/relationships/customXml" Target="../ink/ink2266.xml"/><Relationship Id="rId594" Type="http://schemas.openxmlformats.org/officeDocument/2006/relationships/customXml" Target="../ink/ink2308.xml"/><Relationship Id="rId608" Type="http://schemas.openxmlformats.org/officeDocument/2006/relationships/customXml" Target="../ink/ink2315.xml"/><Relationship Id="rId815" Type="http://schemas.openxmlformats.org/officeDocument/2006/relationships/image" Target="../media/image1316.png"/><Relationship Id="rId247" Type="http://schemas.openxmlformats.org/officeDocument/2006/relationships/customXml" Target="../ink/ink2134.xml"/><Relationship Id="rId899" Type="http://schemas.openxmlformats.org/officeDocument/2006/relationships/image" Target="../media/image1358.png"/><Relationship Id="rId1000" Type="http://schemas.openxmlformats.org/officeDocument/2006/relationships/customXml" Target="../ink/ink2511.xml"/><Relationship Id="rId107" Type="http://schemas.openxmlformats.org/officeDocument/2006/relationships/image" Target="../media/image962.png"/><Relationship Id="rId454" Type="http://schemas.openxmlformats.org/officeDocument/2006/relationships/customXml" Target="../ink/ink2238.xml"/><Relationship Id="rId661" Type="http://schemas.openxmlformats.org/officeDocument/2006/relationships/image" Target="../media/image1239.png"/><Relationship Id="rId759" Type="http://schemas.openxmlformats.org/officeDocument/2006/relationships/image" Target="../media/image1288.png"/><Relationship Id="rId966" Type="http://schemas.openxmlformats.org/officeDocument/2006/relationships/customXml" Target="../ink/ink2494.xml"/><Relationship Id="rId11" Type="http://schemas.openxmlformats.org/officeDocument/2006/relationships/image" Target="../media/image9160.png"/><Relationship Id="rId314" Type="http://schemas.openxmlformats.org/officeDocument/2006/relationships/image" Target="../media/image1066.png"/><Relationship Id="rId398" Type="http://schemas.openxmlformats.org/officeDocument/2006/relationships/image" Target="../media/image1108.png"/><Relationship Id="rId521" Type="http://schemas.openxmlformats.org/officeDocument/2006/relationships/image" Target="../media/image1169.png"/><Relationship Id="rId619" Type="http://schemas.openxmlformats.org/officeDocument/2006/relationships/image" Target="../media/image1218.png"/><Relationship Id="rId95" Type="http://schemas.openxmlformats.org/officeDocument/2006/relationships/image" Target="../media/image956.png"/><Relationship Id="rId160" Type="http://schemas.openxmlformats.org/officeDocument/2006/relationships/image" Target="../media/image989.png"/><Relationship Id="rId826" Type="http://schemas.openxmlformats.org/officeDocument/2006/relationships/customXml" Target="../ink/ink2424.xml"/><Relationship Id="rId1011" Type="http://schemas.openxmlformats.org/officeDocument/2006/relationships/image" Target="../media/image1414.png"/><Relationship Id="rId258" Type="http://schemas.openxmlformats.org/officeDocument/2006/relationships/image" Target="../media/image1038.png"/><Relationship Id="rId465" Type="http://schemas.openxmlformats.org/officeDocument/2006/relationships/image" Target="../media/image1141.png"/><Relationship Id="rId672" Type="http://schemas.openxmlformats.org/officeDocument/2006/relationships/customXml" Target="../ink/ink2347.xml"/><Relationship Id="rId22" Type="http://schemas.openxmlformats.org/officeDocument/2006/relationships/customXml" Target="../ink/ink2022.xml"/><Relationship Id="rId118" Type="http://schemas.openxmlformats.org/officeDocument/2006/relationships/image" Target="../media/image968.png"/><Relationship Id="rId325" Type="http://schemas.openxmlformats.org/officeDocument/2006/relationships/customXml" Target="../ink/ink2173.xml"/><Relationship Id="rId532" Type="http://schemas.openxmlformats.org/officeDocument/2006/relationships/customXml" Target="../ink/ink2277.xml"/><Relationship Id="rId977" Type="http://schemas.openxmlformats.org/officeDocument/2006/relationships/image" Target="../media/image1397.png"/><Relationship Id="rId171" Type="http://schemas.openxmlformats.org/officeDocument/2006/relationships/customXml" Target="../ink/ink2096.xml"/><Relationship Id="rId837" Type="http://schemas.openxmlformats.org/officeDocument/2006/relationships/image" Target="../media/image1327.png"/><Relationship Id="rId1022" Type="http://schemas.openxmlformats.org/officeDocument/2006/relationships/customXml" Target="../ink/ink2522.xml"/><Relationship Id="rId269" Type="http://schemas.openxmlformats.org/officeDocument/2006/relationships/customXml" Target="../ink/ink2145.xml"/><Relationship Id="rId476" Type="http://schemas.openxmlformats.org/officeDocument/2006/relationships/customXml" Target="../ink/ink2249.xml"/><Relationship Id="rId683" Type="http://schemas.openxmlformats.org/officeDocument/2006/relationships/image" Target="../media/image1250.png"/><Relationship Id="rId890" Type="http://schemas.openxmlformats.org/officeDocument/2006/relationships/customXml" Target="../ink/ink2456.xml"/><Relationship Id="rId904" Type="http://schemas.openxmlformats.org/officeDocument/2006/relationships/customXml" Target="../ink/ink2463.xml"/><Relationship Id="rId33" Type="http://schemas.openxmlformats.org/officeDocument/2006/relationships/image" Target="../media/image927.png"/><Relationship Id="rId129" Type="http://schemas.openxmlformats.org/officeDocument/2006/relationships/customXml" Target="../ink/ink2075.xml"/><Relationship Id="rId336" Type="http://schemas.openxmlformats.org/officeDocument/2006/relationships/image" Target="../media/image1077.png"/><Relationship Id="rId543" Type="http://schemas.openxmlformats.org/officeDocument/2006/relationships/image" Target="../media/image1180.png"/><Relationship Id="rId988" Type="http://schemas.openxmlformats.org/officeDocument/2006/relationships/customXml" Target="../ink/ink2505.xml"/><Relationship Id="rId182" Type="http://schemas.openxmlformats.org/officeDocument/2006/relationships/image" Target="../media/image1000.png"/><Relationship Id="rId403" Type="http://schemas.openxmlformats.org/officeDocument/2006/relationships/image" Target="../media/image1110.png"/><Relationship Id="rId750" Type="http://schemas.openxmlformats.org/officeDocument/2006/relationships/customXml" Target="../ink/ink2386.xml"/><Relationship Id="rId848" Type="http://schemas.openxmlformats.org/officeDocument/2006/relationships/customXml" Target="../ink/ink2435.xml"/><Relationship Id="rId1033" Type="http://schemas.openxmlformats.org/officeDocument/2006/relationships/image" Target="../media/image1425.png"/><Relationship Id="rId487" Type="http://schemas.openxmlformats.org/officeDocument/2006/relationships/image" Target="../media/image1152.png"/><Relationship Id="rId610" Type="http://schemas.openxmlformats.org/officeDocument/2006/relationships/customXml" Target="../ink/ink2316.xml"/><Relationship Id="rId694" Type="http://schemas.openxmlformats.org/officeDocument/2006/relationships/customXml" Target="../ink/ink2358.xml"/><Relationship Id="rId708" Type="http://schemas.openxmlformats.org/officeDocument/2006/relationships/customXml" Target="../ink/ink2365.xml"/><Relationship Id="rId915" Type="http://schemas.openxmlformats.org/officeDocument/2006/relationships/image" Target="../media/image1366.png"/><Relationship Id="rId347" Type="http://schemas.openxmlformats.org/officeDocument/2006/relationships/customXml" Target="../ink/ink2184.xml"/><Relationship Id="rId999" Type="http://schemas.openxmlformats.org/officeDocument/2006/relationships/image" Target="../media/image1408.png"/><Relationship Id="rId44" Type="http://schemas.openxmlformats.org/officeDocument/2006/relationships/customXml" Target="../ink/ink2033.xml"/><Relationship Id="rId554" Type="http://schemas.openxmlformats.org/officeDocument/2006/relationships/customXml" Target="../ink/ink2288.xml"/><Relationship Id="rId761" Type="http://schemas.openxmlformats.org/officeDocument/2006/relationships/image" Target="../media/image1289.png"/><Relationship Id="rId859" Type="http://schemas.openxmlformats.org/officeDocument/2006/relationships/image" Target="../media/image1338.png"/><Relationship Id="rId193" Type="http://schemas.openxmlformats.org/officeDocument/2006/relationships/customXml" Target="../ink/ink2107.xml"/><Relationship Id="rId207" Type="http://schemas.openxmlformats.org/officeDocument/2006/relationships/customXml" Target="../ink/ink2114.xml"/><Relationship Id="rId414" Type="http://schemas.openxmlformats.org/officeDocument/2006/relationships/customXml" Target="../ink/ink2218.xml"/><Relationship Id="rId498" Type="http://schemas.openxmlformats.org/officeDocument/2006/relationships/customXml" Target="../ink/ink2260.xml"/><Relationship Id="rId621" Type="http://schemas.openxmlformats.org/officeDocument/2006/relationships/image" Target="../media/image1219.png"/><Relationship Id="rId260" Type="http://schemas.openxmlformats.org/officeDocument/2006/relationships/image" Target="../media/image1039.png"/><Relationship Id="rId719" Type="http://schemas.openxmlformats.org/officeDocument/2006/relationships/image" Target="../media/image1268.png"/><Relationship Id="rId926" Type="http://schemas.openxmlformats.org/officeDocument/2006/relationships/customXml" Target="../ink/ink2474.xml"/><Relationship Id="rId55" Type="http://schemas.openxmlformats.org/officeDocument/2006/relationships/image" Target="../media/image938.png"/><Relationship Id="rId120" Type="http://schemas.openxmlformats.org/officeDocument/2006/relationships/image" Target="../media/image969.png"/><Relationship Id="rId358" Type="http://schemas.openxmlformats.org/officeDocument/2006/relationships/image" Target="../media/image1088.png"/><Relationship Id="rId565" Type="http://schemas.openxmlformats.org/officeDocument/2006/relationships/image" Target="../media/image1191.png"/><Relationship Id="rId772" Type="http://schemas.openxmlformats.org/officeDocument/2006/relationships/customXml" Target="../ink/ink2397.xml"/><Relationship Id="rId218" Type="http://schemas.openxmlformats.org/officeDocument/2006/relationships/image" Target="../media/image1018.png"/><Relationship Id="rId425" Type="http://schemas.openxmlformats.org/officeDocument/2006/relationships/image" Target="../media/image1121.png"/><Relationship Id="rId632" Type="http://schemas.openxmlformats.org/officeDocument/2006/relationships/customXml" Target="../ink/ink2327.xml"/><Relationship Id="rId271" Type="http://schemas.openxmlformats.org/officeDocument/2006/relationships/customXml" Target="../ink/ink2146.xml"/><Relationship Id="rId937" Type="http://schemas.openxmlformats.org/officeDocument/2006/relationships/image" Target="../media/image1377.png"/><Relationship Id="rId66" Type="http://schemas.openxmlformats.org/officeDocument/2006/relationships/customXml" Target="../ink/ink2044.xml"/><Relationship Id="rId131" Type="http://schemas.openxmlformats.org/officeDocument/2006/relationships/customXml" Target="../ink/ink2076.xml"/><Relationship Id="rId369" Type="http://schemas.openxmlformats.org/officeDocument/2006/relationships/customXml" Target="../ink/ink2195.xml"/><Relationship Id="rId576" Type="http://schemas.openxmlformats.org/officeDocument/2006/relationships/customXml" Target="../ink/ink2299.xml"/><Relationship Id="rId783" Type="http://schemas.openxmlformats.org/officeDocument/2006/relationships/image" Target="../media/image1300.png"/><Relationship Id="rId990" Type="http://schemas.openxmlformats.org/officeDocument/2006/relationships/customXml" Target="../ink/ink2506.xml"/><Relationship Id="rId229" Type="http://schemas.openxmlformats.org/officeDocument/2006/relationships/customXml" Target="../ink/ink2125.xml"/><Relationship Id="rId436" Type="http://schemas.openxmlformats.org/officeDocument/2006/relationships/customXml" Target="../ink/ink2229.xml"/><Relationship Id="rId643" Type="http://schemas.openxmlformats.org/officeDocument/2006/relationships/image" Target="../media/image1230.png"/><Relationship Id="rId850" Type="http://schemas.openxmlformats.org/officeDocument/2006/relationships/customXml" Target="../ink/ink2436.xml"/><Relationship Id="rId948" Type="http://schemas.openxmlformats.org/officeDocument/2006/relationships/customXml" Target="../ink/ink2485.xml"/><Relationship Id="rId77" Type="http://schemas.openxmlformats.org/officeDocument/2006/relationships/image" Target="../media/image948.png"/><Relationship Id="rId282" Type="http://schemas.openxmlformats.org/officeDocument/2006/relationships/image" Target="../media/image1050.png"/><Relationship Id="rId503" Type="http://schemas.openxmlformats.org/officeDocument/2006/relationships/image" Target="../media/image1160.png"/><Relationship Id="rId587" Type="http://schemas.openxmlformats.org/officeDocument/2006/relationships/image" Target="../media/image1202.png"/><Relationship Id="rId710" Type="http://schemas.openxmlformats.org/officeDocument/2006/relationships/customXml" Target="../ink/ink2366.xml"/><Relationship Id="rId808" Type="http://schemas.openxmlformats.org/officeDocument/2006/relationships/customXml" Target="../ink/ink2415.xml"/><Relationship Id="rId8" Type="http://schemas.openxmlformats.org/officeDocument/2006/relationships/customXml" Target="../ink/ink2015.xml"/><Relationship Id="rId142" Type="http://schemas.openxmlformats.org/officeDocument/2006/relationships/image" Target="../media/image980.png"/><Relationship Id="rId447" Type="http://schemas.openxmlformats.org/officeDocument/2006/relationships/image" Target="../media/image1132.png"/><Relationship Id="rId794" Type="http://schemas.openxmlformats.org/officeDocument/2006/relationships/customXml" Target="../ink/ink2408.xml"/><Relationship Id="rId654" Type="http://schemas.openxmlformats.org/officeDocument/2006/relationships/customXml" Target="../ink/ink2338.xml"/><Relationship Id="rId861" Type="http://schemas.openxmlformats.org/officeDocument/2006/relationships/image" Target="../media/image1339.png"/><Relationship Id="rId959" Type="http://schemas.openxmlformats.org/officeDocument/2006/relationships/image" Target="../media/image1388.png"/><Relationship Id="rId293" Type="http://schemas.openxmlformats.org/officeDocument/2006/relationships/customXml" Target="../ink/ink2157.xml"/><Relationship Id="rId307" Type="http://schemas.openxmlformats.org/officeDocument/2006/relationships/customXml" Target="../ink/ink2164.xml"/><Relationship Id="rId514" Type="http://schemas.openxmlformats.org/officeDocument/2006/relationships/customXml" Target="../ink/ink2268.xml"/><Relationship Id="rId721" Type="http://schemas.openxmlformats.org/officeDocument/2006/relationships/image" Target="../media/image1269.png"/><Relationship Id="rId88" Type="http://schemas.openxmlformats.org/officeDocument/2006/relationships/customXml" Target="../ink/ink2055.xml"/><Relationship Id="rId153" Type="http://schemas.openxmlformats.org/officeDocument/2006/relationships/customXml" Target="../ink/ink2087.xml"/><Relationship Id="rId360" Type="http://schemas.openxmlformats.org/officeDocument/2006/relationships/image" Target="../media/image1089.png"/><Relationship Id="rId598" Type="http://schemas.openxmlformats.org/officeDocument/2006/relationships/customXml" Target="../ink/ink2310.xml"/><Relationship Id="rId819" Type="http://schemas.openxmlformats.org/officeDocument/2006/relationships/image" Target="../media/image1318.png"/><Relationship Id="rId1004" Type="http://schemas.openxmlformats.org/officeDocument/2006/relationships/customXml" Target="../ink/ink2513.xml"/><Relationship Id="rId220" Type="http://schemas.openxmlformats.org/officeDocument/2006/relationships/image" Target="../media/image1019.png"/><Relationship Id="rId458" Type="http://schemas.openxmlformats.org/officeDocument/2006/relationships/customXml" Target="../ink/ink2240.xml"/><Relationship Id="rId665" Type="http://schemas.openxmlformats.org/officeDocument/2006/relationships/image" Target="../media/image1241.png"/><Relationship Id="rId872" Type="http://schemas.openxmlformats.org/officeDocument/2006/relationships/customXml" Target="../ink/ink2447.xml"/><Relationship Id="rId15" Type="http://schemas.openxmlformats.org/officeDocument/2006/relationships/image" Target="../media/image9180.png"/><Relationship Id="rId318" Type="http://schemas.openxmlformats.org/officeDocument/2006/relationships/image" Target="../media/image1068.png"/><Relationship Id="rId525" Type="http://schemas.openxmlformats.org/officeDocument/2006/relationships/image" Target="../media/image1171.png"/><Relationship Id="rId732" Type="http://schemas.openxmlformats.org/officeDocument/2006/relationships/customXml" Target="../ink/ink2377.xml"/><Relationship Id="rId99" Type="http://schemas.openxmlformats.org/officeDocument/2006/relationships/image" Target="../media/image958.png"/><Relationship Id="rId164" Type="http://schemas.openxmlformats.org/officeDocument/2006/relationships/image" Target="../media/image991.png"/><Relationship Id="rId371" Type="http://schemas.openxmlformats.org/officeDocument/2006/relationships/customXml" Target="../ink/ink2196.xml"/><Relationship Id="rId1015" Type="http://schemas.openxmlformats.org/officeDocument/2006/relationships/image" Target="../media/image1416.png"/><Relationship Id="rId469" Type="http://schemas.openxmlformats.org/officeDocument/2006/relationships/image" Target="../media/image1143.png"/><Relationship Id="rId676" Type="http://schemas.openxmlformats.org/officeDocument/2006/relationships/customXml" Target="../ink/ink2349.xml"/><Relationship Id="rId883" Type="http://schemas.openxmlformats.org/officeDocument/2006/relationships/image" Target="../media/image1350.png"/><Relationship Id="rId26" Type="http://schemas.openxmlformats.org/officeDocument/2006/relationships/customXml" Target="../ink/ink2024.xml"/><Relationship Id="rId231" Type="http://schemas.openxmlformats.org/officeDocument/2006/relationships/customXml" Target="../ink/ink2126.xml"/><Relationship Id="rId329" Type="http://schemas.openxmlformats.org/officeDocument/2006/relationships/customXml" Target="../ink/ink2175.xml"/><Relationship Id="rId536" Type="http://schemas.openxmlformats.org/officeDocument/2006/relationships/customXml" Target="../ink/ink2279.xml"/><Relationship Id="rId175" Type="http://schemas.openxmlformats.org/officeDocument/2006/relationships/customXml" Target="../ink/ink2098.xml"/><Relationship Id="rId743" Type="http://schemas.openxmlformats.org/officeDocument/2006/relationships/image" Target="../media/image1280.png"/><Relationship Id="rId950" Type="http://schemas.openxmlformats.org/officeDocument/2006/relationships/customXml" Target="../ink/ink2486.xml"/><Relationship Id="rId1026" Type="http://schemas.openxmlformats.org/officeDocument/2006/relationships/customXml" Target="../ink/ink2524.xml"/><Relationship Id="rId382" Type="http://schemas.openxmlformats.org/officeDocument/2006/relationships/image" Target="../media/image1100.png"/><Relationship Id="rId603" Type="http://schemas.openxmlformats.org/officeDocument/2006/relationships/image" Target="../media/image1210.png"/><Relationship Id="rId687" Type="http://schemas.openxmlformats.org/officeDocument/2006/relationships/image" Target="../media/image1252.png"/><Relationship Id="rId810" Type="http://schemas.openxmlformats.org/officeDocument/2006/relationships/customXml" Target="../ink/ink2416.xml"/><Relationship Id="rId908" Type="http://schemas.openxmlformats.org/officeDocument/2006/relationships/customXml" Target="../ink/ink2465.xml"/><Relationship Id="rId242" Type="http://schemas.openxmlformats.org/officeDocument/2006/relationships/image" Target="../media/image1030.png"/><Relationship Id="rId894" Type="http://schemas.openxmlformats.org/officeDocument/2006/relationships/customXml" Target="../ink/ink2458.xml"/><Relationship Id="rId37" Type="http://schemas.openxmlformats.org/officeDocument/2006/relationships/image" Target="../media/image929.png"/><Relationship Id="rId102" Type="http://schemas.openxmlformats.org/officeDocument/2006/relationships/customXml" Target="../ink/ink2062.xml"/><Relationship Id="rId547" Type="http://schemas.openxmlformats.org/officeDocument/2006/relationships/image" Target="../media/image1182.png"/><Relationship Id="rId754" Type="http://schemas.openxmlformats.org/officeDocument/2006/relationships/customXml" Target="../ink/ink2388.xml"/><Relationship Id="rId961" Type="http://schemas.openxmlformats.org/officeDocument/2006/relationships/image" Target="../media/image1389.png"/><Relationship Id="rId90" Type="http://schemas.openxmlformats.org/officeDocument/2006/relationships/customXml" Target="../ink/ink2056.xml"/><Relationship Id="rId186" Type="http://schemas.openxmlformats.org/officeDocument/2006/relationships/image" Target="../media/image1002.png"/><Relationship Id="rId393" Type="http://schemas.openxmlformats.org/officeDocument/2006/relationships/customXml" Target="../ink/ink2207.xml"/><Relationship Id="rId407" Type="http://schemas.openxmlformats.org/officeDocument/2006/relationships/image" Target="../media/image1112.png"/><Relationship Id="rId614" Type="http://schemas.openxmlformats.org/officeDocument/2006/relationships/customXml" Target="../ink/ink2318.xml"/><Relationship Id="rId821" Type="http://schemas.openxmlformats.org/officeDocument/2006/relationships/image" Target="../media/image1319.png"/><Relationship Id="rId253" Type="http://schemas.openxmlformats.org/officeDocument/2006/relationships/customXml" Target="../ink/ink2137.xml"/><Relationship Id="rId460" Type="http://schemas.openxmlformats.org/officeDocument/2006/relationships/customXml" Target="../ink/ink2241.xml"/><Relationship Id="rId698" Type="http://schemas.openxmlformats.org/officeDocument/2006/relationships/customXml" Target="../ink/ink2360.xml"/><Relationship Id="rId919" Type="http://schemas.openxmlformats.org/officeDocument/2006/relationships/image" Target="../media/image1368.png"/><Relationship Id="rId48" Type="http://schemas.openxmlformats.org/officeDocument/2006/relationships/customXml" Target="../ink/ink2035.xml"/><Relationship Id="rId113" Type="http://schemas.openxmlformats.org/officeDocument/2006/relationships/image" Target="../media/image965.png"/><Relationship Id="rId320" Type="http://schemas.openxmlformats.org/officeDocument/2006/relationships/image" Target="../media/image1069.png"/><Relationship Id="rId558" Type="http://schemas.openxmlformats.org/officeDocument/2006/relationships/customXml" Target="../ink/ink2290.xml"/><Relationship Id="rId765" Type="http://schemas.openxmlformats.org/officeDocument/2006/relationships/image" Target="../media/image1291.png"/><Relationship Id="rId972" Type="http://schemas.openxmlformats.org/officeDocument/2006/relationships/customXml" Target="../ink/ink2497.xml"/><Relationship Id="rId197" Type="http://schemas.openxmlformats.org/officeDocument/2006/relationships/customXml" Target="../ink/ink2109.xml"/><Relationship Id="rId418" Type="http://schemas.openxmlformats.org/officeDocument/2006/relationships/customXml" Target="../ink/ink2220.xml"/><Relationship Id="rId625" Type="http://schemas.openxmlformats.org/officeDocument/2006/relationships/image" Target="../media/image1221.png"/><Relationship Id="rId832" Type="http://schemas.openxmlformats.org/officeDocument/2006/relationships/customXml" Target="../ink/ink2427.xml"/><Relationship Id="rId264" Type="http://schemas.openxmlformats.org/officeDocument/2006/relationships/image" Target="../media/image1041.png"/><Relationship Id="rId471" Type="http://schemas.openxmlformats.org/officeDocument/2006/relationships/image" Target="../media/image1144.png"/><Relationship Id="rId59" Type="http://schemas.openxmlformats.org/officeDocument/2006/relationships/image" Target="../media/image940.png"/><Relationship Id="rId124" Type="http://schemas.openxmlformats.org/officeDocument/2006/relationships/image" Target="../media/image971.png"/><Relationship Id="rId569" Type="http://schemas.openxmlformats.org/officeDocument/2006/relationships/image" Target="../media/image1193.png"/><Relationship Id="rId776" Type="http://schemas.openxmlformats.org/officeDocument/2006/relationships/customXml" Target="../ink/ink2399.xml"/><Relationship Id="rId983" Type="http://schemas.openxmlformats.org/officeDocument/2006/relationships/image" Target="../media/image1400.png"/><Relationship Id="rId331" Type="http://schemas.openxmlformats.org/officeDocument/2006/relationships/customXml" Target="../ink/ink2176.xml"/><Relationship Id="rId429" Type="http://schemas.openxmlformats.org/officeDocument/2006/relationships/image" Target="../media/image1123.png"/><Relationship Id="rId636" Type="http://schemas.openxmlformats.org/officeDocument/2006/relationships/customXml" Target="../ink/ink2329.xml"/><Relationship Id="rId843" Type="http://schemas.openxmlformats.org/officeDocument/2006/relationships/image" Target="../media/image1330.png"/><Relationship Id="rId275" Type="http://schemas.openxmlformats.org/officeDocument/2006/relationships/customXml" Target="../ink/ink2148.xml"/><Relationship Id="rId482" Type="http://schemas.openxmlformats.org/officeDocument/2006/relationships/customXml" Target="../ink/ink2252.xml"/><Relationship Id="rId703" Type="http://schemas.openxmlformats.org/officeDocument/2006/relationships/image" Target="../media/image1260.png"/><Relationship Id="rId910" Type="http://schemas.openxmlformats.org/officeDocument/2006/relationships/customXml" Target="../ink/ink2466.xml"/><Relationship Id="rId135" Type="http://schemas.openxmlformats.org/officeDocument/2006/relationships/customXml" Target="../ink/ink2078.xml"/><Relationship Id="rId342" Type="http://schemas.openxmlformats.org/officeDocument/2006/relationships/image" Target="../media/image1080.png"/><Relationship Id="rId787" Type="http://schemas.openxmlformats.org/officeDocument/2006/relationships/image" Target="../media/image1302.png"/><Relationship Id="rId994" Type="http://schemas.openxmlformats.org/officeDocument/2006/relationships/customXml" Target="../ink/ink2508.xml"/><Relationship Id="rId202" Type="http://schemas.openxmlformats.org/officeDocument/2006/relationships/image" Target="../media/image1010.png"/><Relationship Id="rId647" Type="http://schemas.openxmlformats.org/officeDocument/2006/relationships/image" Target="../media/image1232.png"/><Relationship Id="rId854" Type="http://schemas.openxmlformats.org/officeDocument/2006/relationships/customXml" Target="../ink/ink2438.xml"/><Relationship Id="rId286" Type="http://schemas.openxmlformats.org/officeDocument/2006/relationships/image" Target="../media/image1052.png"/><Relationship Id="rId493" Type="http://schemas.openxmlformats.org/officeDocument/2006/relationships/image" Target="../media/image1155.png"/><Relationship Id="rId507" Type="http://schemas.openxmlformats.org/officeDocument/2006/relationships/image" Target="../media/image1162.png"/><Relationship Id="rId714" Type="http://schemas.openxmlformats.org/officeDocument/2006/relationships/customXml" Target="../ink/ink2368.xml"/><Relationship Id="rId921" Type="http://schemas.openxmlformats.org/officeDocument/2006/relationships/image" Target="../media/image1369.png"/><Relationship Id="rId50" Type="http://schemas.openxmlformats.org/officeDocument/2006/relationships/customXml" Target="../ink/ink2036.xml"/><Relationship Id="rId146" Type="http://schemas.openxmlformats.org/officeDocument/2006/relationships/image" Target="../media/image982.png"/><Relationship Id="rId353" Type="http://schemas.openxmlformats.org/officeDocument/2006/relationships/customXml" Target="../ink/ink2187.xml"/><Relationship Id="rId560" Type="http://schemas.openxmlformats.org/officeDocument/2006/relationships/customXml" Target="../ink/ink2291.xml"/><Relationship Id="rId798" Type="http://schemas.openxmlformats.org/officeDocument/2006/relationships/customXml" Target="../ink/ink2410.xml"/><Relationship Id="rId213" Type="http://schemas.openxmlformats.org/officeDocument/2006/relationships/customXml" Target="../ink/ink2117.xml"/><Relationship Id="rId420" Type="http://schemas.openxmlformats.org/officeDocument/2006/relationships/customXml" Target="../ink/ink2221.xml"/><Relationship Id="rId658" Type="http://schemas.openxmlformats.org/officeDocument/2006/relationships/customXml" Target="../ink/ink2340.xml"/><Relationship Id="rId865" Type="http://schemas.openxmlformats.org/officeDocument/2006/relationships/image" Target="../media/image1341.png"/><Relationship Id="rId297" Type="http://schemas.openxmlformats.org/officeDocument/2006/relationships/customXml" Target="../ink/ink2159.xml"/><Relationship Id="rId518" Type="http://schemas.openxmlformats.org/officeDocument/2006/relationships/customXml" Target="../ink/ink2270.xml"/><Relationship Id="rId725" Type="http://schemas.openxmlformats.org/officeDocument/2006/relationships/image" Target="../media/image1271.png"/><Relationship Id="rId932" Type="http://schemas.openxmlformats.org/officeDocument/2006/relationships/customXml" Target="../ink/ink2477.xml"/><Relationship Id="rId157" Type="http://schemas.openxmlformats.org/officeDocument/2006/relationships/customXml" Target="../ink/ink2089.xml"/><Relationship Id="rId364" Type="http://schemas.openxmlformats.org/officeDocument/2006/relationships/image" Target="../media/image1091.png"/><Relationship Id="rId1008" Type="http://schemas.openxmlformats.org/officeDocument/2006/relationships/customXml" Target="../ink/ink2515.xml"/><Relationship Id="rId61" Type="http://schemas.openxmlformats.org/officeDocument/2006/relationships/image" Target="../media/image941.png"/><Relationship Id="rId571" Type="http://schemas.openxmlformats.org/officeDocument/2006/relationships/image" Target="../media/image1194.png"/><Relationship Id="rId669" Type="http://schemas.openxmlformats.org/officeDocument/2006/relationships/image" Target="../media/image1243.png"/><Relationship Id="rId876" Type="http://schemas.openxmlformats.org/officeDocument/2006/relationships/customXml" Target="../ink/ink2449.xml"/><Relationship Id="rId19" Type="http://schemas.openxmlformats.org/officeDocument/2006/relationships/image" Target="../media/image9200.png"/><Relationship Id="rId224" Type="http://schemas.openxmlformats.org/officeDocument/2006/relationships/image" Target="../media/image1021.png"/><Relationship Id="rId431" Type="http://schemas.openxmlformats.org/officeDocument/2006/relationships/image" Target="../media/image1124.png"/><Relationship Id="rId529" Type="http://schemas.openxmlformats.org/officeDocument/2006/relationships/image" Target="../media/image1173.png"/><Relationship Id="rId736" Type="http://schemas.openxmlformats.org/officeDocument/2006/relationships/customXml" Target="../ink/ink2379.xml"/><Relationship Id="rId168" Type="http://schemas.openxmlformats.org/officeDocument/2006/relationships/image" Target="../media/image993.png"/><Relationship Id="rId943" Type="http://schemas.openxmlformats.org/officeDocument/2006/relationships/image" Target="../media/image1380.png"/><Relationship Id="rId1019" Type="http://schemas.openxmlformats.org/officeDocument/2006/relationships/image" Target="../media/image1418.png"/><Relationship Id="rId72" Type="http://schemas.openxmlformats.org/officeDocument/2006/relationships/customXml" Target="../ink/ink2047.xml"/><Relationship Id="rId375" Type="http://schemas.openxmlformats.org/officeDocument/2006/relationships/customXml" Target="../ink/ink2198.xml"/><Relationship Id="rId582" Type="http://schemas.openxmlformats.org/officeDocument/2006/relationships/customXml" Target="../ink/ink2302.xml"/><Relationship Id="rId803" Type="http://schemas.openxmlformats.org/officeDocument/2006/relationships/image" Target="../media/image1310.png"/><Relationship Id="rId3" Type="http://schemas.openxmlformats.org/officeDocument/2006/relationships/image" Target="../media/image926.emf"/><Relationship Id="rId235" Type="http://schemas.openxmlformats.org/officeDocument/2006/relationships/customXml" Target="../ink/ink2128.xml"/><Relationship Id="rId442" Type="http://schemas.openxmlformats.org/officeDocument/2006/relationships/customXml" Target="../ink/ink2232.xml"/><Relationship Id="rId887" Type="http://schemas.openxmlformats.org/officeDocument/2006/relationships/image" Target="../media/image1352.png"/><Relationship Id="rId302" Type="http://schemas.openxmlformats.org/officeDocument/2006/relationships/image" Target="../media/image1060.png"/><Relationship Id="rId747" Type="http://schemas.openxmlformats.org/officeDocument/2006/relationships/image" Target="../media/image1282.png"/><Relationship Id="rId954" Type="http://schemas.openxmlformats.org/officeDocument/2006/relationships/customXml" Target="../ink/ink2488.xml"/><Relationship Id="rId83" Type="http://schemas.openxmlformats.org/officeDocument/2006/relationships/image" Target="../media/image950.png"/><Relationship Id="rId179" Type="http://schemas.openxmlformats.org/officeDocument/2006/relationships/customXml" Target="../ink/ink2100.xml"/><Relationship Id="rId386" Type="http://schemas.openxmlformats.org/officeDocument/2006/relationships/image" Target="../media/image1102.png"/><Relationship Id="rId593" Type="http://schemas.openxmlformats.org/officeDocument/2006/relationships/image" Target="../media/image1205.png"/><Relationship Id="rId607" Type="http://schemas.openxmlformats.org/officeDocument/2006/relationships/image" Target="../media/image1212.png"/><Relationship Id="rId814" Type="http://schemas.openxmlformats.org/officeDocument/2006/relationships/customXml" Target="../ink/ink2418.xml"/><Relationship Id="rId246" Type="http://schemas.openxmlformats.org/officeDocument/2006/relationships/image" Target="../media/image1032.png"/><Relationship Id="rId453" Type="http://schemas.openxmlformats.org/officeDocument/2006/relationships/image" Target="../media/image1135.png"/><Relationship Id="rId660" Type="http://schemas.openxmlformats.org/officeDocument/2006/relationships/customXml" Target="../ink/ink2341.xml"/><Relationship Id="rId898" Type="http://schemas.openxmlformats.org/officeDocument/2006/relationships/customXml" Target="../ink/ink2460.xml"/><Relationship Id="rId106" Type="http://schemas.openxmlformats.org/officeDocument/2006/relationships/customXml" Target="../ink/ink2064.xml"/><Relationship Id="rId313" Type="http://schemas.openxmlformats.org/officeDocument/2006/relationships/customXml" Target="../ink/ink2167.xml"/><Relationship Id="rId758" Type="http://schemas.openxmlformats.org/officeDocument/2006/relationships/customXml" Target="../ink/ink2390.xml"/><Relationship Id="rId965" Type="http://schemas.openxmlformats.org/officeDocument/2006/relationships/image" Target="../media/image1391.png"/><Relationship Id="rId10" Type="http://schemas.openxmlformats.org/officeDocument/2006/relationships/customXml" Target="../ink/ink2016.xml"/><Relationship Id="rId94" Type="http://schemas.openxmlformats.org/officeDocument/2006/relationships/customXml" Target="../ink/ink2058.xml"/><Relationship Id="rId397" Type="http://schemas.openxmlformats.org/officeDocument/2006/relationships/customXml" Target="../ink/ink2209.xml"/><Relationship Id="rId520" Type="http://schemas.openxmlformats.org/officeDocument/2006/relationships/customXml" Target="../ink/ink2271.xml"/><Relationship Id="rId618" Type="http://schemas.openxmlformats.org/officeDocument/2006/relationships/customXml" Target="../ink/ink2320.xml"/><Relationship Id="rId825" Type="http://schemas.openxmlformats.org/officeDocument/2006/relationships/image" Target="../media/image1321.png"/><Relationship Id="rId257" Type="http://schemas.openxmlformats.org/officeDocument/2006/relationships/customXml" Target="../ink/ink2139.xml"/><Relationship Id="rId464" Type="http://schemas.openxmlformats.org/officeDocument/2006/relationships/customXml" Target="../ink/ink2243.xml"/><Relationship Id="rId1010" Type="http://schemas.openxmlformats.org/officeDocument/2006/relationships/customXml" Target="../ink/ink2516.xml"/><Relationship Id="rId117" Type="http://schemas.openxmlformats.org/officeDocument/2006/relationships/customXml" Target="../ink/ink2069.xml"/><Relationship Id="rId671" Type="http://schemas.openxmlformats.org/officeDocument/2006/relationships/image" Target="../media/image1244.png"/><Relationship Id="rId769" Type="http://schemas.openxmlformats.org/officeDocument/2006/relationships/image" Target="../media/image1293.png"/><Relationship Id="rId976" Type="http://schemas.openxmlformats.org/officeDocument/2006/relationships/customXml" Target="../ink/ink2499.xml"/><Relationship Id="rId324" Type="http://schemas.openxmlformats.org/officeDocument/2006/relationships/image" Target="../media/image1071.png"/><Relationship Id="rId531" Type="http://schemas.openxmlformats.org/officeDocument/2006/relationships/image" Target="../media/image1174.png"/><Relationship Id="rId629" Type="http://schemas.openxmlformats.org/officeDocument/2006/relationships/image" Target="../media/image1223.png"/><Relationship Id="rId836" Type="http://schemas.openxmlformats.org/officeDocument/2006/relationships/customXml" Target="../ink/ink2429.xml"/><Relationship Id="rId1021" Type="http://schemas.openxmlformats.org/officeDocument/2006/relationships/image" Target="../media/image1419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86.xml"/><Relationship Id="rId21" Type="http://schemas.openxmlformats.org/officeDocument/2006/relationships/customXml" Target="../ink/ink2538.xml"/><Relationship Id="rId42" Type="http://schemas.openxmlformats.org/officeDocument/2006/relationships/image" Target="../media/image1446.png"/><Relationship Id="rId63" Type="http://schemas.openxmlformats.org/officeDocument/2006/relationships/customXml" Target="../ink/ink2559.xml"/><Relationship Id="rId84" Type="http://schemas.openxmlformats.org/officeDocument/2006/relationships/image" Target="../media/image1466.png"/><Relationship Id="rId138" Type="http://schemas.openxmlformats.org/officeDocument/2006/relationships/image" Target="../media/image1493.png"/><Relationship Id="rId159" Type="http://schemas.openxmlformats.org/officeDocument/2006/relationships/customXml" Target="../ink/ink2607.xml"/><Relationship Id="rId170" Type="http://schemas.openxmlformats.org/officeDocument/2006/relationships/image" Target="../media/image1509.png"/><Relationship Id="rId191" Type="http://schemas.openxmlformats.org/officeDocument/2006/relationships/customXml" Target="../ink/ink2623.xml"/><Relationship Id="rId107" Type="http://schemas.openxmlformats.org/officeDocument/2006/relationships/customXml" Target="../ink/ink2581.xml"/><Relationship Id="rId11" Type="http://schemas.openxmlformats.org/officeDocument/2006/relationships/customXml" Target="../ink/ink2533.xml"/><Relationship Id="rId32" Type="http://schemas.openxmlformats.org/officeDocument/2006/relationships/image" Target="../media/image1441.png"/><Relationship Id="rId53" Type="http://schemas.openxmlformats.org/officeDocument/2006/relationships/customXml" Target="../ink/ink2554.xml"/><Relationship Id="rId74" Type="http://schemas.openxmlformats.org/officeDocument/2006/relationships/image" Target="../media/image1461.png"/><Relationship Id="rId128" Type="http://schemas.openxmlformats.org/officeDocument/2006/relationships/image" Target="../media/image1488.png"/><Relationship Id="rId149" Type="http://schemas.openxmlformats.org/officeDocument/2006/relationships/customXml" Target="../ink/ink2602.xml"/><Relationship Id="rId5" Type="http://schemas.openxmlformats.org/officeDocument/2006/relationships/customXml" Target="../ink/ink2530.xml"/><Relationship Id="rId95" Type="http://schemas.openxmlformats.org/officeDocument/2006/relationships/customXml" Target="../ink/ink2575.xml"/><Relationship Id="rId160" Type="http://schemas.openxmlformats.org/officeDocument/2006/relationships/image" Target="../media/image1504.png"/><Relationship Id="rId181" Type="http://schemas.openxmlformats.org/officeDocument/2006/relationships/customXml" Target="../ink/ink2618.xml"/><Relationship Id="rId22" Type="http://schemas.openxmlformats.org/officeDocument/2006/relationships/image" Target="../media/image1436.png"/><Relationship Id="rId43" Type="http://schemas.openxmlformats.org/officeDocument/2006/relationships/customXml" Target="../ink/ink2549.xml"/><Relationship Id="rId64" Type="http://schemas.openxmlformats.org/officeDocument/2006/relationships/image" Target="../media/image1456.png"/><Relationship Id="rId118" Type="http://schemas.openxmlformats.org/officeDocument/2006/relationships/image" Target="../media/image1483.png"/><Relationship Id="rId139" Type="http://schemas.openxmlformats.org/officeDocument/2006/relationships/customXml" Target="../ink/ink2597.xml"/><Relationship Id="rId85" Type="http://schemas.openxmlformats.org/officeDocument/2006/relationships/customXml" Target="../ink/ink2570.xml"/><Relationship Id="rId150" Type="http://schemas.openxmlformats.org/officeDocument/2006/relationships/image" Target="../media/image1499.png"/><Relationship Id="rId171" Type="http://schemas.openxmlformats.org/officeDocument/2006/relationships/customXml" Target="../ink/ink2613.xml"/><Relationship Id="rId192" Type="http://schemas.openxmlformats.org/officeDocument/2006/relationships/image" Target="../media/image1520.png"/><Relationship Id="rId12" Type="http://schemas.openxmlformats.org/officeDocument/2006/relationships/image" Target="../media/image1431.png"/><Relationship Id="rId33" Type="http://schemas.openxmlformats.org/officeDocument/2006/relationships/customXml" Target="../ink/ink2544.xml"/><Relationship Id="rId108" Type="http://schemas.openxmlformats.org/officeDocument/2006/relationships/image" Target="../media/image1478.png"/><Relationship Id="rId129" Type="http://schemas.openxmlformats.org/officeDocument/2006/relationships/customXml" Target="../ink/ink2592.xml"/><Relationship Id="rId54" Type="http://schemas.openxmlformats.org/officeDocument/2006/relationships/image" Target="../media/image1452.png"/><Relationship Id="rId75" Type="http://schemas.openxmlformats.org/officeDocument/2006/relationships/customXml" Target="../ink/ink2565.xml"/><Relationship Id="rId96" Type="http://schemas.openxmlformats.org/officeDocument/2006/relationships/image" Target="../media/image1472.png"/><Relationship Id="rId140" Type="http://schemas.openxmlformats.org/officeDocument/2006/relationships/image" Target="../media/image1494.png"/><Relationship Id="rId161" Type="http://schemas.openxmlformats.org/officeDocument/2006/relationships/customXml" Target="../ink/ink2608.xml"/><Relationship Id="rId182" Type="http://schemas.openxmlformats.org/officeDocument/2006/relationships/image" Target="../media/image1515.png"/><Relationship Id="rId6" Type="http://schemas.openxmlformats.org/officeDocument/2006/relationships/image" Target="../media/image1428.png"/><Relationship Id="rId23" Type="http://schemas.openxmlformats.org/officeDocument/2006/relationships/customXml" Target="../ink/ink2539.xml"/><Relationship Id="rId119" Type="http://schemas.openxmlformats.org/officeDocument/2006/relationships/customXml" Target="../ink/ink2587.xml"/><Relationship Id="rId44" Type="http://schemas.openxmlformats.org/officeDocument/2006/relationships/image" Target="../media/image1447.png"/><Relationship Id="rId65" Type="http://schemas.openxmlformats.org/officeDocument/2006/relationships/customXml" Target="../ink/ink2560.xml"/><Relationship Id="rId86" Type="http://schemas.openxmlformats.org/officeDocument/2006/relationships/image" Target="../media/image1467.png"/><Relationship Id="rId130" Type="http://schemas.openxmlformats.org/officeDocument/2006/relationships/image" Target="../media/image1489.png"/><Relationship Id="rId151" Type="http://schemas.openxmlformats.org/officeDocument/2006/relationships/customXml" Target="../ink/ink2603.xml"/><Relationship Id="rId172" Type="http://schemas.openxmlformats.org/officeDocument/2006/relationships/image" Target="../media/image1510.png"/><Relationship Id="rId193" Type="http://schemas.openxmlformats.org/officeDocument/2006/relationships/customXml" Target="../ink/ink2624.xml"/><Relationship Id="rId13" Type="http://schemas.openxmlformats.org/officeDocument/2006/relationships/customXml" Target="../ink/ink2534.xml"/><Relationship Id="rId109" Type="http://schemas.openxmlformats.org/officeDocument/2006/relationships/customXml" Target="../ink/ink2582.xml"/><Relationship Id="rId34" Type="http://schemas.openxmlformats.org/officeDocument/2006/relationships/image" Target="../media/image1442.png"/><Relationship Id="rId50" Type="http://schemas.openxmlformats.org/officeDocument/2006/relationships/image" Target="../media/image1450.png"/><Relationship Id="rId55" Type="http://schemas.openxmlformats.org/officeDocument/2006/relationships/customXml" Target="../ink/ink2555.xml"/><Relationship Id="rId76" Type="http://schemas.openxmlformats.org/officeDocument/2006/relationships/image" Target="../media/image1462.png"/><Relationship Id="rId97" Type="http://schemas.openxmlformats.org/officeDocument/2006/relationships/customXml" Target="../ink/ink2576.xml"/><Relationship Id="rId104" Type="http://schemas.openxmlformats.org/officeDocument/2006/relationships/image" Target="../media/image1476.png"/><Relationship Id="rId120" Type="http://schemas.openxmlformats.org/officeDocument/2006/relationships/image" Target="../media/image1484.png"/><Relationship Id="rId125" Type="http://schemas.openxmlformats.org/officeDocument/2006/relationships/customXml" Target="../ink/ink2590.xml"/><Relationship Id="rId141" Type="http://schemas.openxmlformats.org/officeDocument/2006/relationships/customXml" Target="../ink/ink2598.xml"/><Relationship Id="rId146" Type="http://schemas.openxmlformats.org/officeDocument/2006/relationships/image" Target="../media/image1497.png"/><Relationship Id="rId167" Type="http://schemas.openxmlformats.org/officeDocument/2006/relationships/customXml" Target="../ink/ink2611.xml"/><Relationship Id="rId188" Type="http://schemas.openxmlformats.org/officeDocument/2006/relationships/image" Target="../media/image1518.png"/><Relationship Id="rId7" Type="http://schemas.openxmlformats.org/officeDocument/2006/relationships/customXml" Target="../ink/ink2531.xml"/><Relationship Id="rId71" Type="http://schemas.openxmlformats.org/officeDocument/2006/relationships/customXml" Target="../ink/ink2563.xml"/><Relationship Id="rId92" Type="http://schemas.openxmlformats.org/officeDocument/2006/relationships/image" Target="../media/image1470.png"/><Relationship Id="rId162" Type="http://schemas.openxmlformats.org/officeDocument/2006/relationships/image" Target="../media/image1505.png"/><Relationship Id="rId183" Type="http://schemas.openxmlformats.org/officeDocument/2006/relationships/customXml" Target="../ink/ink2619.xml"/><Relationship Id="rId2" Type="http://schemas.openxmlformats.org/officeDocument/2006/relationships/image" Target="../media/image928.png"/><Relationship Id="rId29" Type="http://schemas.openxmlformats.org/officeDocument/2006/relationships/customXml" Target="../ink/ink2542.xml"/><Relationship Id="rId24" Type="http://schemas.openxmlformats.org/officeDocument/2006/relationships/image" Target="../media/image1437.png"/><Relationship Id="rId40" Type="http://schemas.openxmlformats.org/officeDocument/2006/relationships/image" Target="../media/image1445.png"/><Relationship Id="rId45" Type="http://schemas.openxmlformats.org/officeDocument/2006/relationships/customXml" Target="../ink/ink2550.xml"/><Relationship Id="rId66" Type="http://schemas.openxmlformats.org/officeDocument/2006/relationships/image" Target="../media/image1457.png"/><Relationship Id="rId87" Type="http://schemas.openxmlformats.org/officeDocument/2006/relationships/customXml" Target="../ink/ink2571.xml"/><Relationship Id="rId110" Type="http://schemas.openxmlformats.org/officeDocument/2006/relationships/image" Target="../media/image1479.png"/><Relationship Id="rId115" Type="http://schemas.openxmlformats.org/officeDocument/2006/relationships/customXml" Target="../ink/ink2585.xml"/><Relationship Id="rId131" Type="http://schemas.openxmlformats.org/officeDocument/2006/relationships/customXml" Target="../ink/ink2593.xml"/><Relationship Id="rId136" Type="http://schemas.openxmlformats.org/officeDocument/2006/relationships/image" Target="../media/image1492.png"/><Relationship Id="rId157" Type="http://schemas.openxmlformats.org/officeDocument/2006/relationships/customXml" Target="../ink/ink2606.xml"/><Relationship Id="rId178" Type="http://schemas.openxmlformats.org/officeDocument/2006/relationships/image" Target="../media/image1513.png"/><Relationship Id="rId61" Type="http://schemas.openxmlformats.org/officeDocument/2006/relationships/customXml" Target="../ink/ink2558.xml"/><Relationship Id="rId82" Type="http://schemas.openxmlformats.org/officeDocument/2006/relationships/image" Target="../media/image1465.png"/><Relationship Id="rId152" Type="http://schemas.openxmlformats.org/officeDocument/2006/relationships/image" Target="../media/image1500.png"/><Relationship Id="rId173" Type="http://schemas.openxmlformats.org/officeDocument/2006/relationships/customXml" Target="../ink/ink2614.xml"/><Relationship Id="rId194" Type="http://schemas.openxmlformats.org/officeDocument/2006/relationships/image" Target="../media/image1521.png"/><Relationship Id="rId19" Type="http://schemas.openxmlformats.org/officeDocument/2006/relationships/customXml" Target="../ink/ink2537.xml"/><Relationship Id="rId14" Type="http://schemas.openxmlformats.org/officeDocument/2006/relationships/image" Target="../media/image1432.png"/><Relationship Id="rId30" Type="http://schemas.openxmlformats.org/officeDocument/2006/relationships/image" Target="../media/image1440.png"/><Relationship Id="rId35" Type="http://schemas.openxmlformats.org/officeDocument/2006/relationships/customXml" Target="../ink/ink2545.xml"/><Relationship Id="rId56" Type="http://schemas.openxmlformats.org/officeDocument/2006/relationships/image" Target="../media/image1106.png"/><Relationship Id="rId77" Type="http://schemas.openxmlformats.org/officeDocument/2006/relationships/customXml" Target="../ink/ink2566.xml"/><Relationship Id="rId100" Type="http://schemas.openxmlformats.org/officeDocument/2006/relationships/image" Target="../media/image1474.png"/><Relationship Id="rId105" Type="http://schemas.openxmlformats.org/officeDocument/2006/relationships/customXml" Target="../ink/ink2580.xml"/><Relationship Id="rId126" Type="http://schemas.openxmlformats.org/officeDocument/2006/relationships/image" Target="../media/image1487.png"/><Relationship Id="rId147" Type="http://schemas.openxmlformats.org/officeDocument/2006/relationships/customXml" Target="../ink/ink2601.xml"/><Relationship Id="rId168" Type="http://schemas.openxmlformats.org/officeDocument/2006/relationships/image" Target="../media/image1508.png"/><Relationship Id="rId8" Type="http://schemas.openxmlformats.org/officeDocument/2006/relationships/image" Target="../media/image1429.png"/><Relationship Id="rId51" Type="http://schemas.openxmlformats.org/officeDocument/2006/relationships/customXml" Target="../ink/ink2553.xml"/><Relationship Id="rId72" Type="http://schemas.openxmlformats.org/officeDocument/2006/relationships/image" Target="../media/image1460.png"/><Relationship Id="rId93" Type="http://schemas.openxmlformats.org/officeDocument/2006/relationships/customXml" Target="../ink/ink2574.xml"/><Relationship Id="rId98" Type="http://schemas.openxmlformats.org/officeDocument/2006/relationships/image" Target="../media/image1473.png"/><Relationship Id="rId121" Type="http://schemas.openxmlformats.org/officeDocument/2006/relationships/customXml" Target="../ink/ink2588.xml"/><Relationship Id="rId142" Type="http://schemas.openxmlformats.org/officeDocument/2006/relationships/image" Target="../media/image1495.png"/><Relationship Id="rId163" Type="http://schemas.openxmlformats.org/officeDocument/2006/relationships/customXml" Target="../ink/ink2609.xml"/><Relationship Id="rId184" Type="http://schemas.openxmlformats.org/officeDocument/2006/relationships/image" Target="../media/image1516.png"/><Relationship Id="rId189" Type="http://schemas.openxmlformats.org/officeDocument/2006/relationships/customXml" Target="../ink/ink2622.xml"/><Relationship Id="rId3" Type="http://schemas.openxmlformats.org/officeDocument/2006/relationships/customXml" Target="../ink/ink2529.xml"/><Relationship Id="rId25" Type="http://schemas.openxmlformats.org/officeDocument/2006/relationships/customXml" Target="../ink/ink2540.xml"/><Relationship Id="rId46" Type="http://schemas.openxmlformats.org/officeDocument/2006/relationships/image" Target="../media/image1448.png"/><Relationship Id="rId67" Type="http://schemas.openxmlformats.org/officeDocument/2006/relationships/customXml" Target="../ink/ink2561.xml"/><Relationship Id="rId116" Type="http://schemas.openxmlformats.org/officeDocument/2006/relationships/image" Target="../media/image1482.png"/><Relationship Id="rId137" Type="http://schemas.openxmlformats.org/officeDocument/2006/relationships/customXml" Target="../ink/ink2596.xml"/><Relationship Id="rId158" Type="http://schemas.openxmlformats.org/officeDocument/2006/relationships/image" Target="../media/image1503.png"/><Relationship Id="rId20" Type="http://schemas.openxmlformats.org/officeDocument/2006/relationships/image" Target="../media/image1435.png"/><Relationship Id="rId41" Type="http://schemas.openxmlformats.org/officeDocument/2006/relationships/customXml" Target="../ink/ink2548.xml"/><Relationship Id="rId62" Type="http://schemas.openxmlformats.org/officeDocument/2006/relationships/image" Target="../media/image1455.png"/><Relationship Id="rId83" Type="http://schemas.openxmlformats.org/officeDocument/2006/relationships/customXml" Target="../ink/ink2569.xml"/><Relationship Id="rId88" Type="http://schemas.openxmlformats.org/officeDocument/2006/relationships/image" Target="../media/image1468.png"/><Relationship Id="rId111" Type="http://schemas.openxmlformats.org/officeDocument/2006/relationships/customXml" Target="../ink/ink2583.xml"/><Relationship Id="rId132" Type="http://schemas.openxmlformats.org/officeDocument/2006/relationships/image" Target="../media/image1490.png"/><Relationship Id="rId153" Type="http://schemas.openxmlformats.org/officeDocument/2006/relationships/customXml" Target="../ink/ink2604.xml"/><Relationship Id="rId174" Type="http://schemas.openxmlformats.org/officeDocument/2006/relationships/image" Target="../media/image1511.png"/><Relationship Id="rId179" Type="http://schemas.openxmlformats.org/officeDocument/2006/relationships/customXml" Target="../ink/ink2617.xml"/><Relationship Id="rId195" Type="http://schemas.openxmlformats.org/officeDocument/2006/relationships/customXml" Target="../ink/ink2625.xml"/><Relationship Id="rId190" Type="http://schemas.openxmlformats.org/officeDocument/2006/relationships/image" Target="../media/image1519.png"/><Relationship Id="rId15" Type="http://schemas.openxmlformats.org/officeDocument/2006/relationships/customXml" Target="../ink/ink2535.xml"/><Relationship Id="rId36" Type="http://schemas.openxmlformats.org/officeDocument/2006/relationships/image" Target="../media/image1443.png"/><Relationship Id="rId57" Type="http://schemas.openxmlformats.org/officeDocument/2006/relationships/customXml" Target="../ink/ink2556.xml"/><Relationship Id="rId106" Type="http://schemas.openxmlformats.org/officeDocument/2006/relationships/image" Target="../media/image1477.png"/><Relationship Id="rId127" Type="http://schemas.openxmlformats.org/officeDocument/2006/relationships/customXml" Target="../ink/ink2591.xml"/><Relationship Id="rId10" Type="http://schemas.openxmlformats.org/officeDocument/2006/relationships/image" Target="../media/image1430.png"/><Relationship Id="rId31" Type="http://schemas.openxmlformats.org/officeDocument/2006/relationships/customXml" Target="../ink/ink2543.xml"/><Relationship Id="rId52" Type="http://schemas.openxmlformats.org/officeDocument/2006/relationships/image" Target="../media/image1451.png"/><Relationship Id="rId73" Type="http://schemas.openxmlformats.org/officeDocument/2006/relationships/customXml" Target="../ink/ink2564.xml"/><Relationship Id="rId78" Type="http://schemas.openxmlformats.org/officeDocument/2006/relationships/image" Target="../media/image1463.png"/><Relationship Id="rId94" Type="http://schemas.openxmlformats.org/officeDocument/2006/relationships/image" Target="../media/image1471.png"/><Relationship Id="rId99" Type="http://schemas.openxmlformats.org/officeDocument/2006/relationships/customXml" Target="../ink/ink2577.xml"/><Relationship Id="rId101" Type="http://schemas.openxmlformats.org/officeDocument/2006/relationships/customXml" Target="../ink/ink2578.xml"/><Relationship Id="rId122" Type="http://schemas.openxmlformats.org/officeDocument/2006/relationships/image" Target="../media/image1485.png"/><Relationship Id="rId143" Type="http://schemas.openxmlformats.org/officeDocument/2006/relationships/customXml" Target="../ink/ink2599.xml"/><Relationship Id="rId148" Type="http://schemas.openxmlformats.org/officeDocument/2006/relationships/image" Target="../media/image1498.png"/><Relationship Id="rId164" Type="http://schemas.openxmlformats.org/officeDocument/2006/relationships/image" Target="../media/image1506.png"/><Relationship Id="rId169" Type="http://schemas.openxmlformats.org/officeDocument/2006/relationships/customXml" Target="../ink/ink2612.xml"/><Relationship Id="rId185" Type="http://schemas.openxmlformats.org/officeDocument/2006/relationships/customXml" Target="../ink/ink2620.xml"/><Relationship Id="rId4" Type="http://schemas.openxmlformats.org/officeDocument/2006/relationships/image" Target="../media/image1427.png"/><Relationship Id="rId9" Type="http://schemas.openxmlformats.org/officeDocument/2006/relationships/customXml" Target="../ink/ink2532.xml"/><Relationship Id="rId180" Type="http://schemas.openxmlformats.org/officeDocument/2006/relationships/image" Target="../media/image1514.png"/><Relationship Id="rId26" Type="http://schemas.openxmlformats.org/officeDocument/2006/relationships/image" Target="../media/image1438.png"/><Relationship Id="rId47" Type="http://schemas.openxmlformats.org/officeDocument/2006/relationships/customXml" Target="../ink/ink2551.xml"/><Relationship Id="rId68" Type="http://schemas.openxmlformats.org/officeDocument/2006/relationships/image" Target="../media/image1458.png"/><Relationship Id="rId89" Type="http://schemas.openxmlformats.org/officeDocument/2006/relationships/customXml" Target="../ink/ink2572.xml"/><Relationship Id="rId112" Type="http://schemas.openxmlformats.org/officeDocument/2006/relationships/image" Target="../media/image1480.png"/><Relationship Id="rId133" Type="http://schemas.openxmlformats.org/officeDocument/2006/relationships/customXml" Target="../ink/ink2594.xml"/><Relationship Id="rId154" Type="http://schemas.openxmlformats.org/officeDocument/2006/relationships/image" Target="../media/image1501.png"/><Relationship Id="rId175" Type="http://schemas.openxmlformats.org/officeDocument/2006/relationships/customXml" Target="../ink/ink2615.xml"/><Relationship Id="rId196" Type="http://schemas.openxmlformats.org/officeDocument/2006/relationships/image" Target="../media/image1522.png"/><Relationship Id="rId16" Type="http://schemas.openxmlformats.org/officeDocument/2006/relationships/image" Target="../media/image1433.png"/><Relationship Id="rId37" Type="http://schemas.openxmlformats.org/officeDocument/2006/relationships/customXml" Target="../ink/ink2546.xml"/><Relationship Id="rId58" Type="http://schemas.openxmlformats.org/officeDocument/2006/relationships/image" Target="../media/image1453.png"/><Relationship Id="rId79" Type="http://schemas.openxmlformats.org/officeDocument/2006/relationships/customXml" Target="../ink/ink2567.xml"/><Relationship Id="rId102" Type="http://schemas.openxmlformats.org/officeDocument/2006/relationships/image" Target="../media/image1475.png"/><Relationship Id="rId123" Type="http://schemas.openxmlformats.org/officeDocument/2006/relationships/customXml" Target="../ink/ink2589.xml"/><Relationship Id="rId144" Type="http://schemas.openxmlformats.org/officeDocument/2006/relationships/image" Target="../media/image1496.png"/><Relationship Id="rId90" Type="http://schemas.openxmlformats.org/officeDocument/2006/relationships/image" Target="../media/image1469.png"/><Relationship Id="rId165" Type="http://schemas.openxmlformats.org/officeDocument/2006/relationships/customXml" Target="../ink/ink2610.xml"/><Relationship Id="rId186" Type="http://schemas.openxmlformats.org/officeDocument/2006/relationships/image" Target="../media/image1517.png"/><Relationship Id="rId27" Type="http://schemas.openxmlformats.org/officeDocument/2006/relationships/customXml" Target="../ink/ink2541.xml"/><Relationship Id="rId48" Type="http://schemas.openxmlformats.org/officeDocument/2006/relationships/image" Target="../media/image1449.png"/><Relationship Id="rId69" Type="http://schemas.openxmlformats.org/officeDocument/2006/relationships/customXml" Target="../ink/ink2562.xml"/><Relationship Id="rId113" Type="http://schemas.openxmlformats.org/officeDocument/2006/relationships/customXml" Target="../ink/ink2584.xml"/><Relationship Id="rId134" Type="http://schemas.openxmlformats.org/officeDocument/2006/relationships/image" Target="../media/image1491.png"/><Relationship Id="rId80" Type="http://schemas.openxmlformats.org/officeDocument/2006/relationships/image" Target="../media/image1464.png"/><Relationship Id="rId155" Type="http://schemas.openxmlformats.org/officeDocument/2006/relationships/customXml" Target="../ink/ink2605.xml"/><Relationship Id="rId176" Type="http://schemas.openxmlformats.org/officeDocument/2006/relationships/image" Target="../media/image1512.png"/><Relationship Id="rId17" Type="http://schemas.openxmlformats.org/officeDocument/2006/relationships/customXml" Target="../ink/ink2536.xml"/><Relationship Id="rId38" Type="http://schemas.openxmlformats.org/officeDocument/2006/relationships/image" Target="../media/image1444.png"/><Relationship Id="rId59" Type="http://schemas.openxmlformats.org/officeDocument/2006/relationships/customXml" Target="../ink/ink2557.xml"/><Relationship Id="rId103" Type="http://schemas.openxmlformats.org/officeDocument/2006/relationships/customXml" Target="../ink/ink2579.xml"/><Relationship Id="rId124" Type="http://schemas.openxmlformats.org/officeDocument/2006/relationships/image" Target="../media/image1486.png"/><Relationship Id="rId70" Type="http://schemas.openxmlformats.org/officeDocument/2006/relationships/image" Target="../media/image1459.png"/><Relationship Id="rId91" Type="http://schemas.openxmlformats.org/officeDocument/2006/relationships/customXml" Target="../ink/ink2573.xml"/><Relationship Id="rId145" Type="http://schemas.openxmlformats.org/officeDocument/2006/relationships/customXml" Target="../ink/ink2600.xml"/><Relationship Id="rId166" Type="http://schemas.openxmlformats.org/officeDocument/2006/relationships/image" Target="../media/image1507.png"/><Relationship Id="rId187" Type="http://schemas.openxmlformats.org/officeDocument/2006/relationships/customXml" Target="../ink/ink2621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1439.png"/><Relationship Id="rId49" Type="http://schemas.openxmlformats.org/officeDocument/2006/relationships/customXml" Target="../ink/ink2552.xml"/><Relationship Id="rId114" Type="http://schemas.openxmlformats.org/officeDocument/2006/relationships/image" Target="../media/image1481.png"/><Relationship Id="rId60" Type="http://schemas.openxmlformats.org/officeDocument/2006/relationships/image" Target="../media/image1454.png"/><Relationship Id="rId81" Type="http://schemas.openxmlformats.org/officeDocument/2006/relationships/customXml" Target="../ink/ink2568.xml"/><Relationship Id="rId135" Type="http://schemas.openxmlformats.org/officeDocument/2006/relationships/customXml" Target="../ink/ink2595.xml"/><Relationship Id="rId156" Type="http://schemas.openxmlformats.org/officeDocument/2006/relationships/image" Target="../media/image1502.png"/><Relationship Id="rId177" Type="http://schemas.openxmlformats.org/officeDocument/2006/relationships/customXml" Target="../ink/ink2616.xml"/><Relationship Id="rId18" Type="http://schemas.openxmlformats.org/officeDocument/2006/relationships/image" Target="../media/image1434.png"/><Relationship Id="rId39" Type="http://schemas.openxmlformats.org/officeDocument/2006/relationships/customXml" Target="../ink/ink2547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2.xml"/><Relationship Id="rId21" Type="http://schemas.openxmlformats.org/officeDocument/2006/relationships/customXml" Target="../ink/ink14.xml"/><Relationship Id="rId42" Type="http://schemas.openxmlformats.org/officeDocument/2006/relationships/image" Target="../media/image1922.png"/><Relationship Id="rId63" Type="http://schemas.openxmlformats.org/officeDocument/2006/relationships/customXml" Target="../ink/ink35.xml"/><Relationship Id="rId84" Type="http://schemas.openxmlformats.org/officeDocument/2006/relationships/image" Target="../media/image1943.png"/><Relationship Id="rId138" Type="http://schemas.openxmlformats.org/officeDocument/2006/relationships/image" Target="../media/image9.png"/><Relationship Id="rId107" Type="http://schemas.openxmlformats.org/officeDocument/2006/relationships/customXml" Target="../ink/ink57.xml"/><Relationship Id="rId11" Type="http://schemas.openxmlformats.org/officeDocument/2006/relationships/customXml" Target="../ink/ink9.xml"/><Relationship Id="rId32" Type="http://schemas.openxmlformats.org/officeDocument/2006/relationships/image" Target="../media/image1917.png"/><Relationship Id="rId37" Type="http://schemas.openxmlformats.org/officeDocument/2006/relationships/customXml" Target="../ink/ink22.xml"/><Relationship Id="rId53" Type="http://schemas.openxmlformats.org/officeDocument/2006/relationships/customXml" Target="../ink/ink30.xml"/><Relationship Id="rId58" Type="http://schemas.openxmlformats.org/officeDocument/2006/relationships/image" Target="../media/image1930.png"/><Relationship Id="rId74" Type="http://schemas.openxmlformats.org/officeDocument/2006/relationships/image" Target="../media/image1938.png"/><Relationship Id="rId79" Type="http://schemas.openxmlformats.org/officeDocument/2006/relationships/customXml" Target="../ink/ink43.xml"/><Relationship Id="rId102" Type="http://schemas.openxmlformats.org/officeDocument/2006/relationships/image" Target="../media/image1952.png"/><Relationship Id="rId123" Type="http://schemas.openxmlformats.org/officeDocument/2006/relationships/customXml" Target="../ink/ink65.xml"/><Relationship Id="rId128" Type="http://schemas.openxmlformats.org/officeDocument/2006/relationships/image" Target="../media/image1965.png"/><Relationship Id="rId5" Type="http://schemas.openxmlformats.org/officeDocument/2006/relationships/customXml" Target="../ink/ink6.xml"/><Relationship Id="rId90" Type="http://schemas.openxmlformats.org/officeDocument/2006/relationships/image" Target="../media/image1946.png"/><Relationship Id="rId95" Type="http://schemas.openxmlformats.org/officeDocument/2006/relationships/customXml" Target="../ink/ink51.xml"/><Relationship Id="rId22" Type="http://schemas.openxmlformats.org/officeDocument/2006/relationships/image" Target="../media/image1912.png"/><Relationship Id="rId27" Type="http://schemas.openxmlformats.org/officeDocument/2006/relationships/customXml" Target="../ink/ink17.xml"/><Relationship Id="rId43" Type="http://schemas.openxmlformats.org/officeDocument/2006/relationships/customXml" Target="../ink/ink25.xml"/><Relationship Id="rId48" Type="http://schemas.openxmlformats.org/officeDocument/2006/relationships/image" Target="../media/image1925.png"/><Relationship Id="rId64" Type="http://schemas.openxmlformats.org/officeDocument/2006/relationships/image" Target="../media/image1933.png"/><Relationship Id="rId69" Type="http://schemas.openxmlformats.org/officeDocument/2006/relationships/customXml" Target="../ink/ink38.xml"/><Relationship Id="rId113" Type="http://schemas.openxmlformats.org/officeDocument/2006/relationships/customXml" Target="../ink/ink60.xml"/><Relationship Id="rId118" Type="http://schemas.openxmlformats.org/officeDocument/2006/relationships/image" Target="../media/image1960.png"/><Relationship Id="rId134" Type="http://schemas.openxmlformats.org/officeDocument/2006/relationships/image" Target="../media/image7.png"/><Relationship Id="rId139" Type="http://schemas.openxmlformats.org/officeDocument/2006/relationships/customXml" Target="../ink/ink73.xml"/><Relationship Id="rId80" Type="http://schemas.openxmlformats.org/officeDocument/2006/relationships/image" Target="../media/image1941.png"/><Relationship Id="rId85" Type="http://schemas.openxmlformats.org/officeDocument/2006/relationships/customXml" Target="../ink/ink46.xml"/><Relationship Id="rId12" Type="http://schemas.openxmlformats.org/officeDocument/2006/relationships/image" Target="../media/image1907.png"/><Relationship Id="rId17" Type="http://schemas.openxmlformats.org/officeDocument/2006/relationships/customXml" Target="../ink/ink12.xml"/><Relationship Id="rId33" Type="http://schemas.openxmlformats.org/officeDocument/2006/relationships/customXml" Target="../ink/ink20.xml"/><Relationship Id="rId38" Type="http://schemas.openxmlformats.org/officeDocument/2006/relationships/image" Target="../media/image1920.png"/><Relationship Id="rId59" Type="http://schemas.openxmlformats.org/officeDocument/2006/relationships/customXml" Target="../ink/ink33.xml"/><Relationship Id="rId103" Type="http://schemas.openxmlformats.org/officeDocument/2006/relationships/customXml" Target="../ink/ink55.xml"/><Relationship Id="rId108" Type="http://schemas.openxmlformats.org/officeDocument/2006/relationships/image" Target="../media/image1955.png"/><Relationship Id="rId124" Type="http://schemas.openxmlformats.org/officeDocument/2006/relationships/image" Target="../media/image1963.png"/><Relationship Id="rId129" Type="http://schemas.openxmlformats.org/officeDocument/2006/relationships/customXml" Target="../ink/ink68.xml"/><Relationship Id="rId54" Type="http://schemas.openxmlformats.org/officeDocument/2006/relationships/image" Target="../media/image1928.png"/><Relationship Id="rId70" Type="http://schemas.openxmlformats.org/officeDocument/2006/relationships/image" Target="../media/image1936.png"/><Relationship Id="rId75" Type="http://schemas.openxmlformats.org/officeDocument/2006/relationships/customXml" Target="../ink/ink41.xml"/><Relationship Id="rId91" Type="http://schemas.openxmlformats.org/officeDocument/2006/relationships/customXml" Target="../ink/ink49.xml"/><Relationship Id="rId96" Type="http://schemas.openxmlformats.org/officeDocument/2006/relationships/image" Target="../media/image1949.png"/><Relationship Id="rId14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4.png"/><Relationship Id="rId23" Type="http://schemas.openxmlformats.org/officeDocument/2006/relationships/customXml" Target="../ink/ink15.xml"/><Relationship Id="rId28" Type="http://schemas.openxmlformats.org/officeDocument/2006/relationships/image" Target="../media/image1915.png"/><Relationship Id="rId49" Type="http://schemas.openxmlformats.org/officeDocument/2006/relationships/customXml" Target="../ink/ink28.xml"/><Relationship Id="rId114" Type="http://schemas.openxmlformats.org/officeDocument/2006/relationships/image" Target="../media/image1958.png"/><Relationship Id="rId119" Type="http://schemas.openxmlformats.org/officeDocument/2006/relationships/customXml" Target="../ink/ink63.xml"/><Relationship Id="rId44" Type="http://schemas.openxmlformats.org/officeDocument/2006/relationships/image" Target="../media/image1923.png"/><Relationship Id="rId60" Type="http://schemas.openxmlformats.org/officeDocument/2006/relationships/image" Target="../media/image1931.png"/><Relationship Id="rId65" Type="http://schemas.openxmlformats.org/officeDocument/2006/relationships/customXml" Target="../ink/ink36.xml"/><Relationship Id="rId81" Type="http://schemas.openxmlformats.org/officeDocument/2006/relationships/customXml" Target="../ink/ink44.xml"/><Relationship Id="rId86" Type="http://schemas.openxmlformats.org/officeDocument/2006/relationships/image" Target="../media/image1944.png"/><Relationship Id="rId130" Type="http://schemas.openxmlformats.org/officeDocument/2006/relationships/image" Target="../media/image1966.png"/><Relationship Id="rId135" Type="http://schemas.openxmlformats.org/officeDocument/2006/relationships/customXml" Target="../ink/ink71.xml"/><Relationship Id="rId13" Type="http://schemas.openxmlformats.org/officeDocument/2006/relationships/customXml" Target="../ink/ink10.xml"/><Relationship Id="rId18" Type="http://schemas.openxmlformats.org/officeDocument/2006/relationships/image" Target="../media/image1910.png"/><Relationship Id="rId39" Type="http://schemas.openxmlformats.org/officeDocument/2006/relationships/customXml" Target="../ink/ink23.xml"/><Relationship Id="rId109" Type="http://schemas.openxmlformats.org/officeDocument/2006/relationships/customXml" Target="../ink/ink58.xml"/><Relationship Id="rId34" Type="http://schemas.openxmlformats.org/officeDocument/2006/relationships/image" Target="../media/image1918.png"/><Relationship Id="rId50" Type="http://schemas.openxmlformats.org/officeDocument/2006/relationships/image" Target="../media/image1926.png"/><Relationship Id="rId55" Type="http://schemas.openxmlformats.org/officeDocument/2006/relationships/customXml" Target="../ink/ink31.xml"/><Relationship Id="rId76" Type="http://schemas.openxmlformats.org/officeDocument/2006/relationships/image" Target="../media/image1939.png"/><Relationship Id="rId97" Type="http://schemas.openxmlformats.org/officeDocument/2006/relationships/customXml" Target="../ink/ink52.xml"/><Relationship Id="rId104" Type="http://schemas.openxmlformats.org/officeDocument/2006/relationships/image" Target="../media/image1953.png"/><Relationship Id="rId120" Type="http://schemas.openxmlformats.org/officeDocument/2006/relationships/image" Target="../media/image1961.png"/><Relationship Id="rId125" Type="http://schemas.openxmlformats.org/officeDocument/2006/relationships/customXml" Target="../ink/ink66.xml"/><Relationship Id="rId141" Type="http://schemas.openxmlformats.org/officeDocument/2006/relationships/customXml" Target="../ink/ink74.xml"/><Relationship Id="rId7" Type="http://schemas.openxmlformats.org/officeDocument/2006/relationships/customXml" Target="../ink/ink7.xml"/><Relationship Id="rId71" Type="http://schemas.openxmlformats.org/officeDocument/2006/relationships/customXml" Target="../ink/ink39.xml"/><Relationship Id="rId92" Type="http://schemas.openxmlformats.org/officeDocument/2006/relationships/image" Target="../media/image1947.png"/><Relationship Id="rId2" Type="http://schemas.openxmlformats.org/officeDocument/2006/relationships/image" Target="../media/image2.emf"/><Relationship Id="rId29" Type="http://schemas.openxmlformats.org/officeDocument/2006/relationships/customXml" Target="../ink/ink18.xml"/><Relationship Id="rId24" Type="http://schemas.openxmlformats.org/officeDocument/2006/relationships/image" Target="../media/image1913.png"/><Relationship Id="rId40" Type="http://schemas.openxmlformats.org/officeDocument/2006/relationships/image" Target="../media/image1921.png"/><Relationship Id="rId45" Type="http://schemas.openxmlformats.org/officeDocument/2006/relationships/customXml" Target="../ink/ink26.xml"/><Relationship Id="rId66" Type="http://schemas.openxmlformats.org/officeDocument/2006/relationships/image" Target="../media/image1934.png"/><Relationship Id="rId87" Type="http://schemas.openxmlformats.org/officeDocument/2006/relationships/customXml" Target="../ink/ink47.xml"/><Relationship Id="rId110" Type="http://schemas.openxmlformats.org/officeDocument/2006/relationships/image" Target="../media/image1956.png"/><Relationship Id="rId115" Type="http://schemas.openxmlformats.org/officeDocument/2006/relationships/customXml" Target="../ink/ink61.xml"/><Relationship Id="rId131" Type="http://schemas.openxmlformats.org/officeDocument/2006/relationships/customXml" Target="../ink/ink69.xml"/><Relationship Id="rId136" Type="http://schemas.openxmlformats.org/officeDocument/2006/relationships/image" Target="../media/image8.png"/><Relationship Id="rId61" Type="http://schemas.openxmlformats.org/officeDocument/2006/relationships/customXml" Target="../ink/ink34.xml"/><Relationship Id="rId82" Type="http://schemas.openxmlformats.org/officeDocument/2006/relationships/image" Target="../media/image1942.png"/><Relationship Id="rId19" Type="http://schemas.openxmlformats.org/officeDocument/2006/relationships/customXml" Target="../ink/ink13.xml"/><Relationship Id="rId14" Type="http://schemas.openxmlformats.org/officeDocument/2006/relationships/image" Target="../media/image1908.png"/><Relationship Id="rId30" Type="http://schemas.openxmlformats.org/officeDocument/2006/relationships/image" Target="../media/image1916.png"/><Relationship Id="rId35" Type="http://schemas.openxmlformats.org/officeDocument/2006/relationships/customXml" Target="../ink/ink21.xml"/><Relationship Id="rId56" Type="http://schemas.openxmlformats.org/officeDocument/2006/relationships/image" Target="../media/image1929.png"/><Relationship Id="rId77" Type="http://schemas.openxmlformats.org/officeDocument/2006/relationships/customXml" Target="../ink/ink42.xml"/><Relationship Id="rId100" Type="http://schemas.openxmlformats.org/officeDocument/2006/relationships/image" Target="../media/image1951.png"/><Relationship Id="rId105" Type="http://schemas.openxmlformats.org/officeDocument/2006/relationships/customXml" Target="../ink/ink56.xml"/><Relationship Id="rId126" Type="http://schemas.openxmlformats.org/officeDocument/2006/relationships/image" Target="../media/image1964.png"/><Relationship Id="rId8" Type="http://schemas.openxmlformats.org/officeDocument/2006/relationships/image" Target="../media/image1905.png"/><Relationship Id="rId51" Type="http://schemas.openxmlformats.org/officeDocument/2006/relationships/customXml" Target="../ink/ink29.xml"/><Relationship Id="rId72" Type="http://schemas.openxmlformats.org/officeDocument/2006/relationships/image" Target="../media/image1937.png"/><Relationship Id="rId93" Type="http://schemas.openxmlformats.org/officeDocument/2006/relationships/customXml" Target="../ink/ink50.xml"/><Relationship Id="rId98" Type="http://schemas.openxmlformats.org/officeDocument/2006/relationships/image" Target="../media/image1950.png"/><Relationship Id="rId121" Type="http://schemas.openxmlformats.org/officeDocument/2006/relationships/customXml" Target="../ink/ink64.xml"/><Relationship Id="rId142" Type="http://schemas.openxmlformats.org/officeDocument/2006/relationships/image" Target="../media/image11.png"/><Relationship Id="rId3" Type="http://schemas.openxmlformats.org/officeDocument/2006/relationships/customXml" Target="../ink/ink5.xml"/><Relationship Id="rId25" Type="http://schemas.openxmlformats.org/officeDocument/2006/relationships/customXml" Target="../ink/ink16.xml"/><Relationship Id="rId46" Type="http://schemas.openxmlformats.org/officeDocument/2006/relationships/image" Target="../media/image1924.png"/><Relationship Id="rId67" Type="http://schemas.openxmlformats.org/officeDocument/2006/relationships/customXml" Target="../ink/ink37.xml"/><Relationship Id="rId116" Type="http://schemas.openxmlformats.org/officeDocument/2006/relationships/image" Target="../media/image1959.png"/><Relationship Id="rId137" Type="http://schemas.openxmlformats.org/officeDocument/2006/relationships/customXml" Target="../ink/ink72.xml"/><Relationship Id="rId20" Type="http://schemas.openxmlformats.org/officeDocument/2006/relationships/image" Target="../media/image1911.png"/><Relationship Id="rId41" Type="http://schemas.openxmlformats.org/officeDocument/2006/relationships/customXml" Target="../ink/ink24.xml"/><Relationship Id="rId62" Type="http://schemas.openxmlformats.org/officeDocument/2006/relationships/image" Target="../media/image1932.png"/><Relationship Id="rId83" Type="http://schemas.openxmlformats.org/officeDocument/2006/relationships/customXml" Target="../ink/ink45.xml"/><Relationship Id="rId88" Type="http://schemas.openxmlformats.org/officeDocument/2006/relationships/image" Target="../media/image1945.png"/><Relationship Id="rId111" Type="http://schemas.openxmlformats.org/officeDocument/2006/relationships/customXml" Target="../ink/ink59.xml"/><Relationship Id="rId132" Type="http://schemas.openxmlformats.org/officeDocument/2006/relationships/image" Target="../media/image6.png"/><Relationship Id="rId15" Type="http://schemas.openxmlformats.org/officeDocument/2006/relationships/customXml" Target="../ink/ink11.xml"/><Relationship Id="rId36" Type="http://schemas.openxmlformats.org/officeDocument/2006/relationships/image" Target="../media/image1919.png"/><Relationship Id="rId57" Type="http://schemas.openxmlformats.org/officeDocument/2006/relationships/customXml" Target="../ink/ink32.xml"/><Relationship Id="rId106" Type="http://schemas.openxmlformats.org/officeDocument/2006/relationships/image" Target="../media/image1954.png"/><Relationship Id="rId127" Type="http://schemas.openxmlformats.org/officeDocument/2006/relationships/customXml" Target="../ink/ink67.xml"/><Relationship Id="rId10" Type="http://schemas.openxmlformats.org/officeDocument/2006/relationships/image" Target="../media/image1906.png"/><Relationship Id="rId31" Type="http://schemas.openxmlformats.org/officeDocument/2006/relationships/customXml" Target="../ink/ink19.xml"/><Relationship Id="rId52" Type="http://schemas.openxmlformats.org/officeDocument/2006/relationships/image" Target="../media/image1927.png"/><Relationship Id="rId73" Type="http://schemas.openxmlformats.org/officeDocument/2006/relationships/customXml" Target="../ink/ink40.xml"/><Relationship Id="rId78" Type="http://schemas.openxmlformats.org/officeDocument/2006/relationships/image" Target="../media/image1940.png"/><Relationship Id="rId94" Type="http://schemas.openxmlformats.org/officeDocument/2006/relationships/image" Target="../media/image1948.png"/><Relationship Id="rId99" Type="http://schemas.openxmlformats.org/officeDocument/2006/relationships/customXml" Target="../ink/ink53.xml"/><Relationship Id="rId101" Type="http://schemas.openxmlformats.org/officeDocument/2006/relationships/customXml" Target="../ink/ink54.xml"/><Relationship Id="rId122" Type="http://schemas.openxmlformats.org/officeDocument/2006/relationships/image" Target="../media/image1962.png"/><Relationship Id="rId4" Type="http://schemas.openxmlformats.org/officeDocument/2006/relationships/image" Target="../media/image1903.png"/><Relationship Id="rId9" Type="http://schemas.openxmlformats.org/officeDocument/2006/relationships/customXml" Target="../ink/ink8.xml"/><Relationship Id="rId26" Type="http://schemas.openxmlformats.org/officeDocument/2006/relationships/image" Target="../media/image1914.png"/><Relationship Id="rId47" Type="http://schemas.openxmlformats.org/officeDocument/2006/relationships/customXml" Target="../ink/ink27.xml"/><Relationship Id="rId68" Type="http://schemas.openxmlformats.org/officeDocument/2006/relationships/image" Target="../media/image1935.png"/><Relationship Id="rId89" Type="http://schemas.openxmlformats.org/officeDocument/2006/relationships/customXml" Target="../ink/ink48.xml"/><Relationship Id="rId112" Type="http://schemas.openxmlformats.org/officeDocument/2006/relationships/image" Target="../media/image1957.png"/><Relationship Id="rId133" Type="http://schemas.openxmlformats.org/officeDocument/2006/relationships/customXml" Target="../ink/ink70.xml"/><Relationship Id="rId16" Type="http://schemas.openxmlformats.org/officeDocument/2006/relationships/image" Target="../media/image1909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2.xml"/><Relationship Id="rId21" Type="http://schemas.openxmlformats.org/officeDocument/2006/relationships/customXml" Target="../ink/ink84.xml"/><Relationship Id="rId42" Type="http://schemas.openxmlformats.org/officeDocument/2006/relationships/image" Target="../media/image1987.png"/><Relationship Id="rId63" Type="http://schemas.openxmlformats.org/officeDocument/2006/relationships/customXml" Target="../ink/ink105.xml"/><Relationship Id="rId84" Type="http://schemas.openxmlformats.org/officeDocument/2006/relationships/image" Target="../media/image2008.png"/><Relationship Id="rId138" Type="http://schemas.openxmlformats.org/officeDocument/2006/relationships/image" Target="../media/image2035.png"/><Relationship Id="rId159" Type="http://schemas.openxmlformats.org/officeDocument/2006/relationships/customXml" Target="../ink/ink153.xml"/><Relationship Id="rId170" Type="http://schemas.openxmlformats.org/officeDocument/2006/relationships/image" Target="../media/image2051.png"/><Relationship Id="rId107" Type="http://schemas.openxmlformats.org/officeDocument/2006/relationships/customXml" Target="../ink/ink127.xml"/><Relationship Id="rId11" Type="http://schemas.openxmlformats.org/officeDocument/2006/relationships/customXml" Target="../ink/ink79.xml"/><Relationship Id="rId32" Type="http://schemas.openxmlformats.org/officeDocument/2006/relationships/image" Target="../media/image1982.png"/><Relationship Id="rId53" Type="http://schemas.openxmlformats.org/officeDocument/2006/relationships/customXml" Target="../ink/ink100.xml"/><Relationship Id="rId74" Type="http://schemas.openxmlformats.org/officeDocument/2006/relationships/image" Target="../media/image2003.png"/><Relationship Id="rId128" Type="http://schemas.openxmlformats.org/officeDocument/2006/relationships/image" Target="../media/image2030.png"/><Relationship Id="rId149" Type="http://schemas.openxmlformats.org/officeDocument/2006/relationships/customXml" Target="../ink/ink148.xml"/><Relationship Id="rId5" Type="http://schemas.openxmlformats.org/officeDocument/2006/relationships/customXml" Target="../ink/ink76.xml"/><Relationship Id="rId95" Type="http://schemas.openxmlformats.org/officeDocument/2006/relationships/customXml" Target="../ink/ink121.xml"/><Relationship Id="rId160" Type="http://schemas.openxmlformats.org/officeDocument/2006/relationships/image" Target="../media/image2046.png"/><Relationship Id="rId22" Type="http://schemas.openxmlformats.org/officeDocument/2006/relationships/image" Target="../media/image1977.png"/><Relationship Id="rId43" Type="http://schemas.openxmlformats.org/officeDocument/2006/relationships/customXml" Target="../ink/ink95.xml"/><Relationship Id="rId64" Type="http://schemas.openxmlformats.org/officeDocument/2006/relationships/image" Target="../media/image1998.png"/><Relationship Id="rId118" Type="http://schemas.openxmlformats.org/officeDocument/2006/relationships/image" Target="../media/image2025.png"/><Relationship Id="rId139" Type="http://schemas.openxmlformats.org/officeDocument/2006/relationships/customXml" Target="../ink/ink143.xml"/><Relationship Id="rId85" Type="http://schemas.openxmlformats.org/officeDocument/2006/relationships/customXml" Target="../ink/ink116.xml"/><Relationship Id="rId150" Type="http://schemas.openxmlformats.org/officeDocument/2006/relationships/image" Target="../media/image2041.png"/><Relationship Id="rId171" Type="http://schemas.openxmlformats.org/officeDocument/2006/relationships/customXml" Target="../ink/ink159.xml"/><Relationship Id="rId12" Type="http://schemas.openxmlformats.org/officeDocument/2006/relationships/image" Target="../media/image1972.png"/><Relationship Id="rId33" Type="http://schemas.openxmlformats.org/officeDocument/2006/relationships/customXml" Target="../ink/ink90.xml"/><Relationship Id="rId108" Type="http://schemas.openxmlformats.org/officeDocument/2006/relationships/image" Target="../media/image2020.png"/><Relationship Id="rId129" Type="http://schemas.openxmlformats.org/officeDocument/2006/relationships/customXml" Target="../ink/ink138.xml"/><Relationship Id="rId54" Type="http://schemas.openxmlformats.org/officeDocument/2006/relationships/image" Target="../media/image1993.png"/><Relationship Id="rId75" Type="http://schemas.openxmlformats.org/officeDocument/2006/relationships/customXml" Target="../ink/ink111.xml"/><Relationship Id="rId96" Type="http://schemas.openxmlformats.org/officeDocument/2006/relationships/image" Target="../media/image2014.png"/><Relationship Id="rId140" Type="http://schemas.openxmlformats.org/officeDocument/2006/relationships/image" Target="../media/image2036.png"/><Relationship Id="rId161" Type="http://schemas.openxmlformats.org/officeDocument/2006/relationships/customXml" Target="../ink/ink154.xml"/><Relationship Id="rId6" Type="http://schemas.openxmlformats.org/officeDocument/2006/relationships/image" Target="../media/image1969.png"/><Relationship Id="rId23" Type="http://schemas.openxmlformats.org/officeDocument/2006/relationships/customXml" Target="../ink/ink85.xml"/><Relationship Id="rId28" Type="http://schemas.openxmlformats.org/officeDocument/2006/relationships/image" Target="../media/image1980.png"/><Relationship Id="rId49" Type="http://schemas.openxmlformats.org/officeDocument/2006/relationships/customXml" Target="../ink/ink98.xml"/><Relationship Id="rId114" Type="http://schemas.openxmlformats.org/officeDocument/2006/relationships/image" Target="../media/image2023.png"/><Relationship Id="rId119" Type="http://schemas.openxmlformats.org/officeDocument/2006/relationships/customXml" Target="../ink/ink133.xml"/><Relationship Id="rId44" Type="http://schemas.openxmlformats.org/officeDocument/2006/relationships/image" Target="../media/image1988.png"/><Relationship Id="rId60" Type="http://schemas.openxmlformats.org/officeDocument/2006/relationships/image" Target="../media/image1996.png"/><Relationship Id="rId65" Type="http://schemas.openxmlformats.org/officeDocument/2006/relationships/customXml" Target="../ink/ink106.xml"/><Relationship Id="rId81" Type="http://schemas.openxmlformats.org/officeDocument/2006/relationships/customXml" Target="../ink/ink114.xml"/><Relationship Id="rId86" Type="http://schemas.openxmlformats.org/officeDocument/2006/relationships/image" Target="../media/image2009.png"/><Relationship Id="rId130" Type="http://schemas.openxmlformats.org/officeDocument/2006/relationships/image" Target="../media/image2031.png"/><Relationship Id="rId135" Type="http://schemas.openxmlformats.org/officeDocument/2006/relationships/customXml" Target="../ink/ink141.xml"/><Relationship Id="rId151" Type="http://schemas.openxmlformats.org/officeDocument/2006/relationships/customXml" Target="../ink/ink149.xml"/><Relationship Id="rId156" Type="http://schemas.openxmlformats.org/officeDocument/2006/relationships/image" Target="../media/image2044.png"/><Relationship Id="rId177" Type="http://schemas.openxmlformats.org/officeDocument/2006/relationships/customXml" Target="../ink/ink162.xml"/><Relationship Id="rId172" Type="http://schemas.openxmlformats.org/officeDocument/2006/relationships/image" Target="../media/image2052.png"/><Relationship Id="rId13" Type="http://schemas.openxmlformats.org/officeDocument/2006/relationships/customXml" Target="../ink/ink80.xml"/><Relationship Id="rId18" Type="http://schemas.openxmlformats.org/officeDocument/2006/relationships/image" Target="../media/image1975.png"/><Relationship Id="rId39" Type="http://schemas.openxmlformats.org/officeDocument/2006/relationships/customXml" Target="../ink/ink93.xml"/><Relationship Id="rId109" Type="http://schemas.openxmlformats.org/officeDocument/2006/relationships/customXml" Target="../ink/ink128.xml"/><Relationship Id="rId34" Type="http://schemas.openxmlformats.org/officeDocument/2006/relationships/image" Target="../media/image1983.png"/><Relationship Id="rId50" Type="http://schemas.openxmlformats.org/officeDocument/2006/relationships/image" Target="../media/image1991.png"/><Relationship Id="rId55" Type="http://schemas.openxmlformats.org/officeDocument/2006/relationships/customXml" Target="../ink/ink101.xml"/><Relationship Id="rId76" Type="http://schemas.openxmlformats.org/officeDocument/2006/relationships/image" Target="../media/image2004.png"/><Relationship Id="rId97" Type="http://schemas.openxmlformats.org/officeDocument/2006/relationships/customXml" Target="../ink/ink122.xml"/><Relationship Id="rId104" Type="http://schemas.openxmlformats.org/officeDocument/2006/relationships/image" Target="../media/image2018.png"/><Relationship Id="rId120" Type="http://schemas.openxmlformats.org/officeDocument/2006/relationships/image" Target="../media/image2026.png"/><Relationship Id="rId125" Type="http://schemas.openxmlformats.org/officeDocument/2006/relationships/customXml" Target="../ink/ink136.xml"/><Relationship Id="rId141" Type="http://schemas.openxmlformats.org/officeDocument/2006/relationships/customXml" Target="../ink/ink144.xml"/><Relationship Id="rId146" Type="http://schemas.openxmlformats.org/officeDocument/2006/relationships/image" Target="../media/image2039.png"/><Relationship Id="rId167" Type="http://schemas.openxmlformats.org/officeDocument/2006/relationships/customXml" Target="../ink/ink157.xml"/><Relationship Id="rId7" Type="http://schemas.openxmlformats.org/officeDocument/2006/relationships/customXml" Target="../ink/ink77.xml"/><Relationship Id="rId71" Type="http://schemas.openxmlformats.org/officeDocument/2006/relationships/customXml" Target="../ink/ink109.xml"/><Relationship Id="rId92" Type="http://schemas.openxmlformats.org/officeDocument/2006/relationships/image" Target="../media/image2012.png"/><Relationship Id="rId162" Type="http://schemas.openxmlformats.org/officeDocument/2006/relationships/image" Target="../media/image2047.png"/><Relationship Id="rId2" Type="http://schemas.openxmlformats.org/officeDocument/2006/relationships/image" Target="../media/image3.emf"/><Relationship Id="rId29" Type="http://schemas.openxmlformats.org/officeDocument/2006/relationships/customXml" Target="../ink/ink88.xml"/><Relationship Id="rId24" Type="http://schemas.openxmlformats.org/officeDocument/2006/relationships/image" Target="../media/image1978.png"/><Relationship Id="rId40" Type="http://schemas.openxmlformats.org/officeDocument/2006/relationships/image" Target="../media/image1986.png"/><Relationship Id="rId45" Type="http://schemas.openxmlformats.org/officeDocument/2006/relationships/customXml" Target="../ink/ink96.xml"/><Relationship Id="rId66" Type="http://schemas.openxmlformats.org/officeDocument/2006/relationships/image" Target="../media/image1999.png"/><Relationship Id="rId87" Type="http://schemas.openxmlformats.org/officeDocument/2006/relationships/customXml" Target="../ink/ink117.xml"/><Relationship Id="rId110" Type="http://schemas.openxmlformats.org/officeDocument/2006/relationships/image" Target="../media/image2021.png"/><Relationship Id="rId115" Type="http://schemas.openxmlformats.org/officeDocument/2006/relationships/customXml" Target="../ink/ink131.xml"/><Relationship Id="rId131" Type="http://schemas.openxmlformats.org/officeDocument/2006/relationships/customXml" Target="../ink/ink139.xml"/><Relationship Id="rId136" Type="http://schemas.openxmlformats.org/officeDocument/2006/relationships/image" Target="../media/image2034.png"/><Relationship Id="rId157" Type="http://schemas.openxmlformats.org/officeDocument/2006/relationships/customXml" Target="../ink/ink152.xml"/><Relationship Id="rId178" Type="http://schemas.openxmlformats.org/officeDocument/2006/relationships/image" Target="../media/image2055.png"/><Relationship Id="rId61" Type="http://schemas.openxmlformats.org/officeDocument/2006/relationships/customXml" Target="../ink/ink104.xml"/><Relationship Id="rId82" Type="http://schemas.openxmlformats.org/officeDocument/2006/relationships/image" Target="../media/image2007.png"/><Relationship Id="rId152" Type="http://schemas.openxmlformats.org/officeDocument/2006/relationships/image" Target="../media/image2042.png"/><Relationship Id="rId173" Type="http://schemas.openxmlformats.org/officeDocument/2006/relationships/customXml" Target="../ink/ink160.xml"/><Relationship Id="rId19" Type="http://schemas.openxmlformats.org/officeDocument/2006/relationships/customXml" Target="../ink/ink83.xml"/><Relationship Id="rId14" Type="http://schemas.openxmlformats.org/officeDocument/2006/relationships/image" Target="../media/image1973.png"/><Relationship Id="rId30" Type="http://schemas.openxmlformats.org/officeDocument/2006/relationships/image" Target="../media/image1981.png"/><Relationship Id="rId35" Type="http://schemas.openxmlformats.org/officeDocument/2006/relationships/customXml" Target="../ink/ink91.xml"/><Relationship Id="rId56" Type="http://schemas.openxmlformats.org/officeDocument/2006/relationships/image" Target="../media/image1994.png"/><Relationship Id="rId77" Type="http://schemas.openxmlformats.org/officeDocument/2006/relationships/customXml" Target="../ink/ink112.xml"/><Relationship Id="rId100" Type="http://schemas.openxmlformats.org/officeDocument/2006/relationships/image" Target="../media/image2016.png"/><Relationship Id="rId105" Type="http://schemas.openxmlformats.org/officeDocument/2006/relationships/customXml" Target="../ink/ink126.xml"/><Relationship Id="rId126" Type="http://schemas.openxmlformats.org/officeDocument/2006/relationships/image" Target="../media/image2029.png"/><Relationship Id="rId147" Type="http://schemas.openxmlformats.org/officeDocument/2006/relationships/customXml" Target="../ink/ink147.xml"/><Relationship Id="rId168" Type="http://schemas.openxmlformats.org/officeDocument/2006/relationships/image" Target="../media/image2050.png"/><Relationship Id="rId8" Type="http://schemas.openxmlformats.org/officeDocument/2006/relationships/image" Target="../media/image1970.png"/><Relationship Id="rId51" Type="http://schemas.openxmlformats.org/officeDocument/2006/relationships/customXml" Target="../ink/ink99.xml"/><Relationship Id="rId72" Type="http://schemas.openxmlformats.org/officeDocument/2006/relationships/image" Target="../media/image2002.png"/><Relationship Id="rId93" Type="http://schemas.openxmlformats.org/officeDocument/2006/relationships/customXml" Target="../ink/ink120.xml"/><Relationship Id="rId98" Type="http://schemas.openxmlformats.org/officeDocument/2006/relationships/image" Target="../media/image2015.png"/><Relationship Id="rId121" Type="http://schemas.openxmlformats.org/officeDocument/2006/relationships/customXml" Target="../ink/ink134.xml"/><Relationship Id="rId142" Type="http://schemas.openxmlformats.org/officeDocument/2006/relationships/image" Target="../media/image2037.png"/><Relationship Id="rId163" Type="http://schemas.openxmlformats.org/officeDocument/2006/relationships/customXml" Target="../ink/ink155.xml"/><Relationship Id="rId3" Type="http://schemas.openxmlformats.org/officeDocument/2006/relationships/customXml" Target="../ink/ink75.xml"/><Relationship Id="rId25" Type="http://schemas.openxmlformats.org/officeDocument/2006/relationships/customXml" Target="../ink/ink86.xml"/><Relationship Id="rId46" Type="http://schemas.openxmlformats.org/officeDocument/2006/relationships/image" Target="../media/image1989.png"/><Relationship Id="rId67" Type="http://schemas.openxmlformats.org/officeDocument/2006/relationships/customXml" Target="../ink/ink107.xml"/><Relationship Id="rId116" Type="http://schemas.openxmlformats.org/officeDocument/2006/relationships/image" Target="../media/image2024.png"/><Relationship Id="rId137" Type="http://schemas.openxmlformats.org/officeDocument/2006/relationships/customXml" Target="../ink/ink142.xml"/><Relationship Id="rId158" Type="http://schemas.openxmlformats.org/officeDocument/2006/relationships/image" Target="../media/image2045.png"/><Relationship Id="rId20" Type="http://schemas.openxmlformats.org/officeDocument/2006/relationships/image" Target="../media/image1976.png"/><Relationship Id="rId41" Type="http://schemas.openxmlformats.org/officeDocument/2006/relationships/customXml" Target="../ink/ink94.xml"/><Relationship Id="rId62" Type="http://schemas.openxmlformats.org/officeDocument/2006/relationships/image" Target="../media/image1997.png"/><Relationship Id="rId83" Type="http://schemas.openxmlformats.org/officeDocument/2006/relationships/customXml" Target="../ink/ink115.xml"/><Relationship Id="rId88" Type="http://schemas.openxmlformats.org/officeDocument/2006/relationships/image" Target="../media/image2010.png"/><Relationship Id="rId111" Type="http://schemas.openxmlformats.org/officeDocument/2006/relationships/customXml" Target="../ink/ink129.xml"/><Relationship Id="rId132" Type="http://schemas.openxmlformats.org/officeDocument/2006/relationships/image" Target="../media/image2032.png"/><Relationship Id="rId153" Type="http://schemas.openxmlformats.org/officeDocument/2006/relationships/customXml" Target="../ink/ink150.xml"/><Relationship Id="rId174" Type="http://schemas.openxmlformats.org/officeDocument/2006/relationships/image" Target="../media/image2053.png"/><Relationship Id="rId179" Type="http://schemas.openxmlformats.org/officeDocument/2006/relationships/customXml" Target="../ink/ink163.xml"/><Relationship Id="rId15" Type="http://schemas.openxmlformats.org/officeDocument/2006/relationships/customXml" Target="../ink/ink81.xml"/><Relationship Id="rId36" Type="http://schemas.openxmlformats.org/officeDocument/2006/relationships/image" Target="../media/image1984.png"/><Relationship Id="rId57" Type="http://schemas.openxmlformats.org/officeDocument/2006/relationships/customXml" Target="../ink/ink102.xml"/><Relationship Id="rId106" Type="http://schemas.openxmlformats.org/officeDocument/2006/relationships/image" Target="../media/image2019.png"/><Relationship Id="rId127" Type="http://schemas.openxmlformats.org/officeDocument/2006/relationships/customXml" Target="../ink/ink137.xml"/><Relationship Id="rId10" Type="http://schemas.openxmlformats.org/officeDocument/2006/relationships/image" Target="../media/image1971.png"/><Relationship Id="rId31" Type="http://schemas.openxmlformats.org/officeDocument/2006/relationships/customXml" Target="../ink/ink89.xml"/><Relationship Id="rId52" Type="http://schemas.openxmlformats.org/officeDocument/2006/relationships/image" Target="../media/image1992.png"/><Relationship Id="rId73" Type="http://schemas.openxmlformats.org/officeDocument/2006/relationships/customXml" Target="../ink/ink110.xml"/><Relationship Id="rId78" Type="http://schemas.openxmlformats.org/officeDocument/2006/relationships/image" Target="../media/image2005.png"/><Relationship Id="rId94" Type="http://schemas.openxmlformats.org/officeDocument/2006/relationships/image" Target="../media/image2013.png"/><Relationship Id="rId99" Type="http://schemas.openxmlformats.org/officeDocument/2006/relationships/customXml" Target="../ink/ink123.xml"/><Relationship Id="rId101" Type="http://schemas.openxmlformats.org/officeDocument/2006/relationships/customXml" Target="../ink/ink124.xml"/><Relationship Id="rId122" Type="http://schemas.openxmlformats.org/officeDocument/2006/relationships/image" Target="../media/image2027.png"/><Relationship Id="rId143" Type="http://schemas.openxmlformats.org/officeDocument/2006/relationships/customXml" Target="../ink/ink145.xml"/><Relationship Id="rId148" Type="http://schemas.openxmlformats.org/officeDocument/2006/relationships/image" Target="../media/image2040.png"/><Relationship Id="rId164" Type="http://schemas.openxmlformats.org/officeDocument/2006/relationships/image" Target="../media/image2048.png"/><Relationship Id="rId169" Type="http://schemas.openxmlformats.org/officeDocument/2006/relationships/customXml" Target="../ink/ink158.xml"/><Relationship Id="rId4" Type="http://schemas.openxmlformats.org/officeDocument/2006/relationships/image" Target="../media/image1968.png"/><Relationship Id="rId9" Type="http://schemas.openxmlformats.org/officeDocument/2006/relationships/customXml" Target="../ink/ink78.xml"/><Relationship Id="rId180" Type="http://schemas.openxmlformats.org/officeDocument/2006/relationships/image" Target="../media/image2056.png"/><Relationship Id="rId26" Type="http://schemas.openxmlformats.org/officeDocument/2006/relationships/image" Target="../media/image1979.png"/><Relationship Id="rId47" Type="http://schemas.openxmlformats.org/officeDocument/2006/relationships/customXml" Target="../ink/ink97.xml"/><Relationship Id="rId68" Type="http://schemas.openxmlformats.org/officeDocument/2006/relationships/image" Target="../media/image2000.png"/><Relationship Id="rId89" Type="http://schemas.openxmlformats.org/officeDocument/2006/relationships/customXml" Target="../ink/ink118.xml"/><Relationship Id="rId112" Type="http://schemas.openxmlformats.org/officeDocument/2006/relationships/image" Target="../media/image2022.png"/><Relationship Id="rId133" Type="http://schemas.openxmlformats.org/officeDocument/2006/relationships/customXml" Target="../ink/ink140.xml"/><Relationship Id="rId154" Type="http://schemas.openxmlformats.org/officeDocument/2006/relationships/image" Target="../media/image2043.png"/><Relationship Id="rId175" Type="http://schemas.openxmlformats.org/officeDocument/2006/relationships/customXml" Target="../ink/ink161.xml"/><Relationship Id="rId16" Type="http://schemas.openxmlformats.org/officeDocument/2006/relationships/image" Target="../media/image1974.png"/><Relationship Id="rId37" Type="http://schemas.openxmlformats.org/officeDocument/2006/relationships/customXml" Target="../ink/ink92.xml"/><Relationship Id="rId58" Type="http://schemas.openxmlformats.org/officeDocument/2006/relationships/image" Target="../media/image1995.png"/><Relationship Id="rId79" Type="http://schemas.openxmlformats.org/officeDocument/2006/relationships/customXml" Target="../ink/ink113.xml"/><Relationship Id="rId102" Type="http://schemas.openxmlformats.org/officeDocument/2006/relationships/image" Target="../media/image2017.png"/><Relationship Id="rId123" Type="http://schemas.openxmlformats.org/officeDocument/2006/relationships/customXml" Target="../ink/ink135.xml"/><Relationship Id="rId144" Type="http://schemas.openxmlformats.org/officeDocument/2006/relationships/image" Target="../media/image2038.png"/><Relationship Id="rId90" Type="http://schemas.openxmlformats.org/officeDocument/2006/relationships/image" Target="../media/image2011.png"/><Relationship Id="rId165" Type="http://schemas.openxmlformats.org/officeDocument/2006/relationships/customXml" Target="../ink/ink156.xml"/><Relationship Id="rId27" Type="http://schemas.openxmlformats.org/officeDocument/2006/relationships/customXml" Target="../ink/ink87.xml"/><Relationship Id="rId48" Type="http://schemas.openxmlformats.org/officeDocument/2006/relationships/image" Target="../media/image1990.png"/><Relationship Id="rId69" Type="http://schemas.openxmlformats.org/officeDocument/2006/relationships/customXml" Target="../ink/ink108.xml"/><Relationship Id="rId113" Type="http://schemas.openxmlformats.org/officeDocument/2006/relationships/customXml" Target="../ink/ink130.xml"/><Relationship Id="rId134" Type="http://schemas.openxmlformats.org/officeDocument/2006/relationships/image" Target="../media/image2033.png"/><Relationship Id="rId80" Type="http://schemas.openxmlformats.org/officeDocument/2006/relationships/image" Target="../media/image2006.png"/><Relationship Id="rId155" Type="http://schemas.openxmlformats.org/officeDocument/2006/relationships/customXml" Target="../ink/ink151.xml"/><Relationship Id="rId176" Type="http://schemas.openxmlformats.org/officeDocument/2006/relationships/image" Target="../media/image2054.png"/><Relationship Id="rId17" Type="http://schemas.openxmlformats.org/officeDocument/2006/relationships/customXml" Target="../ink/ink82.xml"/><Relationship Id="rId38" Type="http://schemas.openxmlformats.org/officeDocument/2006/relationships/image" Target="../media/image1985.png"/><Relationship Id="rId59" Type="http://schemas.openxmlformats.org/officeDocument/2006/relationships/customXml" Target="../ink/ink103.xml"/><Relationship Id="rId103" Type="http://schemas.openxmlformats.org/officeDocument/2006/relationships/customXml" Target="../ink/ink125.xml"/><Relationship Id="rId124" Type="http://schemas.openxmlformats.org/officeDocument/2006/relationships/image" Target="../media/image2028.png"/><Relationship Id="rId70" Type="http://schemas.openxmlformats.org/officeDocument/2006/relationships/image" Target="../media/image2001.png"/><Relationship Id="rId91" Type="http://schemas.openxmlformats.org/officeDocument/2006/relationships/customXml" Target="../ink/ink119.xml"/><Relationship Id="rId145" Type="http://schemas.openxmlformats.org/officeDocument/2006/relationships/customXml" Target="../ink/ink146.xml"/><Relationship Id="rId166" Type="http://schemas.openxmlformats.org/officeDocument/2006/relationships/image" Target="../media/image204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68.png"/><Relationship Id="rId21" Type="http://schemas.openxmlformats.org/officeDocument/2006/relationships/customXml" Target="../ink/ink173.xml"/><Relationship Id="rId42" Type="http://schemas.openxmlformats.org/officeDocument/2006/relationships/image" Target="../media/image2076.png"/><Relationship Id="rId47" Type="http://schemas.openxmlformats.org/officeDocument/2006/relationships/customXml" Target="../ink/ink186.xml"/><Relationship Id="rId63" Type="http://schemas.openxmlformats.org/officeDocument/2006/relationships/customXml" Target="../ink/ink194.xml"/><Relationship Id="rId68" Type="http://schemas.openxmlformats.org/officeDocument/2006/relationships/image" Target="../media/image2089.png"/><Relationship Id="rId84" Type="http://schemas.openxmlformats.org/officeDocument/2006/relationships/image" Target="../media/image2097.png"/><Relationship Id="rId89" Type="http://schemas.openxmlformats.org/officeDocument/2006/relationships/customXml" Target="../ink/ink207.xml"/><Relationship Id="rId16" Type="http://schemas.openxmlformats.org/officeDocument/2006/relationships/image" Target="../media/image2063.png"/><Relationship Id="rId11" Type="http://schemas.openxmlformats.org/officeDocument/2006/relationships/customXml" Target="../ink/ink168.xml"/><Relationship Id="rId32" Type="http://schemas.openxmlformats.org/officeDocument/2006/relationships/image" Target="../media/image2071.png"/><Relationship Id="rId37" Type="http://schemas.openxmlformats.org/officeDocument/2006/relationships/customXml" Target="../ink/ink181.xml"/><Relationship Id="rId53" Type="http://schemas.openxmlformats.org/officeDocument/2006/relationships/customXml" Target="../ink/ink189.xml"/><Relationship Id="rId58" Type="http://schemas.openxmlformats.org/officeDocument/2006/relationships/image" Target="../media/image2084.png"/><Relationship Id="rId74" Type="http://schemas.openxmlformats.org/officeDocument/2006/relationships/image" Target="../media/image2092.png"/><Relationship Id="rId79" Type="http://schemas.openxmlformats.org/officeDocument/2006/relationships/customXml" Target="../ink/ink202.xml"/><Relationship Id="rId5" Type="http://schemas.openxmlformats.org/officeDocument/2006/relationships/customXml" Target="../ink/ink165.xml"/><Relationship Id="rId90" Type="http://schemas.openxmlformats.org/officeDocument/2006/relationships/image" Target="../media/image2100.png"/><Relationship Id="rId95" Type="http://schemas.openxmlformats.org/officeDocument/2006/relationships/customXml" Target="../ink/ink210.xml"/><Relationship Id="rId22" Type="http://schemas.openxmlformats.org/officeDocument/2006/relationships/image" Target="../media/image2066.png"/><Relationship Id="rId27" Type="http://schemas.openxmlformats.org/officeDocument/2006/relationships/customXml" Target="../ink/ink176.xml"/><Relationship Id="rId43" Type="http://schemas.openxmlformats.org/officeDocument/2006/relationships/customXml" Target="../ink/ink184.xml"/><Relationship Id="rId48" Type="http://schemas.openxmlformats.org/officeDocument/2006/relationships/image" Target="../media/image2079.png"/><Relationship Id="rId64" Type="http://schemas.openxmlformats.org/officeDocument/2006/relationships/image" Target="../media/image2087.png"/><Relationship Id="rId69" Type="http://schemas.openxmlformats.org/officeDocument/2006/relationships/customXml" Target="../ink/ink197.xml"/><Relationship Id="rId80" Type="http://schemas.openxmlformats.org/officeDocument/2006/relationships/image" Target="../media/image2095.png"/><Relationship Id="rId85" Type="http://schemas.openxmlformats.org/officeDocument/2006/relationships/customXml" Target="../ink/ink205.xml"/><Relationship Id="rId3" Type="http://schemas.openxmlformats.org/officeDocument/2006/relationships/customXml" Target="../ink/ink164.xml"/><Relationship Id="rId12" Type="http://schemas.openxmlformats.org/officeDocument/2006/relationships/image" Target="../media/image2061.png"/><Relationship Id="rId17" Type="http://schemas.openxmlformats.org/officeDocument/2006/relationships/customXml" Target="../ink/ink171.xml"/><Relationship Id="rId25" Type="http://schemas.openxmlformats.org/officeDocument/2006/relationships/customXml" Target="../ink/ink175.xml"/><Relationship Id="rId33" Type="http://schemas.openxmlformats.org/officeDocument/2006/relationships/customXml" Target="../ink/ink179.xml"/><Relationship Id="rId38" Type="http://schemas.openxmlformats.org/officeDocument/2006/relationships/image" Target="../media/image2074.png"/><Relationship Id="rId46" Type="http://schemas.openxmlformats.org/officeDocument/2006/relationships/image" Target="../media/image2078.png"/><Relationship Id="rId59" Type="http://schemas.openxmlformats.org/officeDocument/2006/relationships/customXml" Target="../ink/ink192.xml"/><Relationship Id="rId67" Type="http://schemas.openxmlformats.org/officeDocument/2006/relationships/customXml" Target="../ink/ink196.xml"/><Relationship Id="rId20" Type="http://schemas.openxmlformats.org/officeDocument/2006/relationships/image" Target="../media/image2065.png"/><Relationship Id="rId41" Type="http://schemas.openxmlformats.org/officeDocument/2006/relationships/customXml" Target="../ink/ink183.xml"/><Relationship Id="rId54" Type="http://schemas.openxmlformats.org/officeDocument/2006/relationships/image" Target="../media/image2082.png"/><Relationship Id="rId62" Type="http://schemas.openxmlformats.org/officeDocument/2006/relationships/image" Target="../media/image2086.png"/><Relationship Id="rId70" Type="http://schemas.openxmlformats.org/officeDocument/2006/relationships/image" Target="../media/image2090.png"/><Relationship Id="rId75" Type="http://schemas.openxmlformats.org/officeDocument/2006/relationships/customXml" Target="../ink/ink200.xml"/><Relationship Id="rId83" Type="http://schemas.openxmlformats.org/officeDocument/2006/relationships/customXml" Target="../ink/ink204.xml"/><Relationship Id="rId88" Type="http://schemas.openxmlformats.org/officeDocument/2006/relationships/image" Target="../media/image2099.png"/><Relationship Id="rId91" Type="http://schemas.openxmlformats.org/officeDocument/2006/relationships/customXml" Target="../ink/ink208.xml"/><Relationship Id="rId96" Type="http://schemas.openxmlformats.org/officeDocument/2006/relationships/image" Target="../media/image2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8.png"/><Relationship Id="rId15" Type="http://schemas.openxmlformats.org/officeDocument/2006/relationships/customXml" Target="../ink/ink170.xml"/><Relationship Id="rId23" Type="http://schemas.openxmlformats.org/officeDocument/2006/relationships/customXml" Target="../ink/ink174.xml"/><Relationship Id="rId28" Type="http://schemas.openxmlformats.org/officeDocument/2006/relationships/image" Target="../media/image2069.png"/><Relationship Id="rId36" Type="http://schemas.openxmlformats.org/officeDocument/2006/relationships/image" Target="../media/image2073.png"/><Relationship Id="rId49" Type="http://schemas.openxmlformats.org/officeDocument/2006/relationships/customXml" Target="../ink/ink187.xml"/><Relationship Id="rId57" Type="http://schemas.openxmlformats.org/officeDocument/2006/relationships/customXml" Target="../ink/ink191.xml"/><Relationship Id="rId10" Type="http://schemas.openxmlformats.org/officeDocument/2006/relationships/image" Target="../media/image2060.png"/><Relationship Id="rId31" Type="http://schemas.openxmlformats.org/officeDocument/2006/relationships/customXml" Target="../ink/ink178.xml"/><Relationship Id="rId44" Type="http://schemas.openxmlformats.org/officeDocument/2006/relationships/image" Target="../media/image2077.png"/><Relationship Id="rId52" Type="http://schemas.openxmlformats.org/officeDocument/2006/relationships/image" Target="../media/image2081.png"/><Relationship Id="rId60" Type="http://schemas.openxmlformats.org/officeDocument/2006/relationships/image" Target="../media/image2085.png"/><Relationship Id="rId65" Type="http://schemas.openxmlformats.org/officeDocument/2006/relationships/customXml" Target="../ink/ink195.xml"/><Relationship Id="rId73" Type="http://schemas.openxmlformats.org/officeDocument/2006/relationships/customXml" Target="../ink/ink199.xml"/><Relationship Id="rId78" Type="http://schemas.openxmlformats.org/officeDocument/2006/relationships/image" Target="../media/image2094.png"/><Relationship Id="rId81" Type="http://schemas.openxmlformats.org/officeDocument/2006/relationships/customXml" Target="../ink/ink203.xml"/><Relationship Id="rId86" Type="http://schemas.openxmlformats.org/officeDocument/2006/relationships/image" Target="../media/image2098.png"/><Relationship Id="rId94" Type="http://schemas.openxmlformats.org/officeDocument/2006/relationships/image" Target="../media/image2102.png"/><Relationship Id="rId99" Type="http://schemas.openxmlformats.org/officeDocument/2006/relationships/customXml" Target="../ink/ink212.xml"/><Relationship Id="rId4" Type="http://schemas.openxmlformats.org/officeDocument/2006/relationships/image" Target="../media/image1911.png"/><Relationship Id="rId9" Type="http://schemas.openxmlformats.org/officeDocument/2006/relationships/customXml" Target="../ink/ink167.xml"/><Relationship Id="rId13" Type="http://schemas.openxmlformats.org/officeDocument/2006/relationships/customXml" Target="../ink/ink169.xml"/><Relationship Id="rId18" Type="http://schemas.openxmlformats.org/officeDocument/2006/relationships/image" Target="../media/image2064.png"/><Relationship Id="rId39" Type="http://schemas.openxmlformats.org/officeDocument/2006/relationships/customXml" Target="../ink/ink182.xml"/><Relationship Id="rId34" Type="http://schemas.openxmlformats.org/officeDocument/2006/relationships/image" Target="../media/image2072.png"/><Relationship Id="rId50" Type="http://schemas.openxmlformats.org/officeDocument/2006/relationships/image" Target="../media/image2080.png"/><Relationship Id="rId55" Type="http://schemas.openxmlformats.org/officeDocument/2006/relationships/customXml" Target="../ink/ink190.xml"/><Relationship Id="rId76" Type="http://schemas.openxmlformats.org/officeDocument/2006/relationships/image" Target="../media/image2093.png"/><Relationship Id="rId97" Type="http://schemas.openxmlformats.org/officeDocument/2006/relationships/customXml" Target="../ink/ink211.xml"/><Relationship Id="rId7" Type="http://schemas.openxmlformats.org/officeDocument/2006/relationships/customXml" Target="../ink/ink166.xml"/><Relationship Id="rId71" Type="http://schemas.openxmlformats.org/officeDocument/2006/relationships/customXml" Target="../ink/ink198.xml"/><Relationship Id="rId92" Type="http://schemas.openxmlformats.org/officeDocument/2006/relationships/image" Target="../media/image2101.png"/><Relationship Id="rId2" Type="http://schemas.openxmlformats.org/officeDocument/2006/relationships/image" Target="../media/image4.emf"/><Relationship Id="rId29" Type="http://schemas.openxmlformats.org/officeDocument/2006/relationships/customXml" Target="../ink/ink177.xml"/><Relationship Id="rId24" Type="http://schemas.openxmlformats.org/officeDocument/2006/relationships/image" Target="../media/image2067.png"/><Relationship Id="rId40" Type="http://schemas.openxmlformats.org/officeDocument/2006/relationships/image" Target="../media/image2075.png"/><Relationship Id="rId45" Type="http://schemas.openxmlformats.org/officeDocument/2006/relationships/customXml" Target="../ink/ink185.xml"/><Relationship Id="rId66" Type="http://schemas.openxmlformats.org/officeDocument/2006/relationships/image" Target="../media/image2088.png"/><Relationship Id="rId87" Type="http://schemas.openxmlformats.org/officeDocument/2006/relationships/customXml" Target="../ink/ink206.xml"/><Relationship Id="rId61" Type="http://schemas.openxmlformats.org/officeDocument/2006/relationships/customXml" Target="../ink/ink193.xml"/><Relationship Id="rId82" Type="http://schemas.openxmlformats.org/officeDocument/2006/relationships/image" Target="../media/image2096.png"/><Relationship Id="rId19" Type="http://schemas.openxmlformats.org/officeDocument/2006/relationships/customXml" Target="../ink/ink172.xml"/><Relationship Id="rId14" Type="http://schemas.openxmlformats.org/officeDocument/2006/relationships/image" Target="../media/image2062.png"/><Relationship Id="rId30" Type="http://schemas.openxmlformats.org/officeDocument/2006/relationships/image" Target="../media/image2070.png"/><Relationship Id="rId35" Type="http://schemas.openxmlformats.org/officeDocument/2006/relationships/customXml" Target="../ink/ink180.xml"/><Relationship Id="rId56" Type="http://schemas.openxmlformats.org/officeDocument/2006/relationships/image" Target="../media/image2083.png"/><Relationship Id="rId77" Type="http://schemas.openxmlformats.org/officeDocument/2006/relationships/customXml" Target="../ink/ink201.xml"/><Relationship Id="rId100" Type="http://schemas.openxmlformats.org/officeDocument/2006/relationships/image" Target="../media/image2105.png"/><Relationship Id="rId8" Type="http://schemas.openxmlformats.org/officeDocument/2006/relationships/image" Target="../media/image2059.png"/><Relationship Id="rId51" Type="http://schemas.openxmlformats.org/officeDocument/2006/relationships/customXml" Target="../ink/ink188.xml"/><Relationship Id="rId72" Type="http://schemas.openxmlformats.org/officeDocument/2006/relationships/image" Target="../media/image2091.png"/><Relationship Id="rId93" Type="http://schemas.openxmlformats.org/officeDocument/2006/relationships/customXml" Target="../ink/ink209.xml"/><Relationship Id="rId98" Type="http://schemas.openxmlformats.org/officeDocument/2006/relationships/image" Target="../media/image210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7.xml"/><Relationship Id="rId18" Type="http://schemas.openxmlformats.org/officeDocument/2006/relationships/image" Target="../media/image2115.png"/><Relationship Id="rId26" Type="http://schemas.openxmlformats.org/officeDocument/2006/relationships/image" Target="../media/image17.png"/><Relationship Id="rId3" Type="http://schemas.openxmlformats.org/officeDocument/2006/relationships/image" Target="../media/image6.emf"/><Relationship Id="rId21" Type="http://schemas.openxmlformats.org/officeDocument/2006/relationships/customXml" Target="../ink/ink221.xml"/><Relationship Id="rId34" Type="http://schemas.openxmlformats.org/officeDocument/2006/relationships/image" Target="../media/image21.png"/><Relationship Id="rId7" Type="http://schemas.openxmlformats.org/officeDocument/2006/relationships/customXml" Target="../ink/ink214.xml"/><Relationship Id="rId12" Type="http://schemas.openxmlformats.org/officeDocument/2006/relationships/image" Target="../media/image2112.png"/><Relationship Id="rId17" Type="http://schemas.openxmlformats.org/officeDocument/2006/relationships/customXml" Target="../ink/ink219.xml"/><Relationship Id="rId25" Type="http://schemas.openxmlformats.org/officeDocument/2006/relationships/customXml" Target="../ink/ink223.xml"/><Relationship Id="rId33" Type="http://schemas.openxmlformats.org/officeDocument/2006/relationships/customXml" Target="../ink/ink227.xml"/><Relationship Id="rId2" Type="http://schemas.openxmlformats.org/officeDocument/2006/relationships/image" Target="../media/image5.emf"/><Relationship Id="rId16" Type="http://schemas.openxmlformats.org/officeDocument/2006/relationships/image" Target="../media/image2114.png"/><Relationship Id="rId20" Type="http://schemas.openxmlformats.org/officeDocument/2006/relationships/image" Target="../media/image2116.png"/><Relationship Id="rId29" Type="http://schemas.openxmlformats.org/officeDocument/2006/relationships/customXml" Target="../ink/ink2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9.png"/><Relationship Id="rId11" Type="http://schemas.openxmlformats.org/officeDocument/2006/relationships/customXml" Target="../ink/ink216.xml"/><Relationship Id="rId24" Type="http://schemas.openxmlformats.org/officeDocument/2006/relationships/image" Target="../media/image2118.png"/><Relationship Id="rId32" Type="http://schemas.openxmlformats.org/officeDocument/2006/relationships/image" Target="../media/image20.png"/><Relationship Id="rId5" Type="http://schemas.openxmlformats.org/officeDocument/2006/relationships/customXml" Target="../ink/ink213.xml"/><Relationship Id="rId15" Type="http://schemas.openxmlformats.org/officeDocument/2006/relationships/customXml" Target="../ink/ink218.xml"/><Relationship Id="rId23" Type="http://schemas.openxmlformats.org/officeDocument/2006/relationships/customXml" Target="../ink/ink222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10" Type="http://schemas.openxmlformats.org/officeDocument/2006/relationships/image" Target="../media/image2111.png"/><Relationship Id="rId19" Type="http://schemas.openxmlformats.org/officeDocument/2006/relationships/customXml" Target="../ink/ink220.xml"/><Relationship Id="rId31" Type="http://schemas.openxmlformats.org/officeDocument/2006/relationships/customXml" Target="../ink/ink226.xml"/><Relationship Id="rId4" Type="http://schemas.openxmlformats.org/officeDocument/2006/relationships/image" Target="../media/image7.emf"/><Relationship Id="rId9" Type="http://schemas.openxmlformats.org/officeDocument/2006/relationships/customXml" Target="../ink/ink215.xml"/><Relationship Id="rId14" Type="http://schemas.openxmlformats.org/officeDocument/2006/relationships/image" Target="../media/image2113.png"/><Relationship Id="rId22" Type="http://schemas.openxmlformats.org/officeDocument/2006/relationships/image" Target="../media/image2117.png"/><Relationship Id="rId27" Type="http://schemas.openxmlformats.org/officeDocument/2006/relationships/customXml" Target="../ink/ink224.xml"/><Relationship Id="rId30" Type="http://schemas.openxmlformats.org/officeDocument/2006/relationships/image" Target="../media/image19.png"/><Relationship Id="rId35" Type="http://schemas.openxmlformats.org/officeDocument/2006/relationships/customXml" Target="../ink/ink228.xml"/><Relationship Id="rId8" Type="http://schemas.openxmlformats.org/officeDocument/2006/relationships/image" Target="../media/image211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6.xml"/><Relationship Id="rId21" Type="http://schemas.openxmlformats.org/officeDocument/2006/relationships/customXml" Target="../ink/ink238.xml"/><Relationship Id="rId42" Type="http://schemas.openxmlformats.org/officeDocument/2006/relationships/image" Target="../media/image2138.png"/><Relationship Id="rId63" Type="http://schemas.openxmlformats.org/officeDocument/2006/relationships/customXml" Target="../ink/ink259.xml"/><Relationship Id="rId84" Type="http://schemas.openxmlformats.org/officeDocument/2006/relationships/image" Target="../media/image2159.png"/><Relationship Id="rId138" Type="http://schemas.openxmlformats.org/officeDocument/2006/relationships/image" Target="../media/image2186.png"/><Relationship Id="rId107" Type="http://schemas.openxmlformats.org/officeDocument/2006/relationships/customXml" Target="../ink/ink281.xml"/><Relationship Id="rId11" Type="http://schemas.openxmlformats.org/officeDocument/2006/relationships/customXml" Target="../ink/ink233.xml"/><Relationship Id="rId32" Type="http://schemas.openxmlformats.org/officeDocument/2006/relationships/image" Target="../media/image2133.png"/><Relationship Id="rId53" Type="http://schemas.openxmlformats.org/officeDocument/2006/relationships/customXml" Target="../ink/ink254.xml"/><Relationship Id="rId74" Type="http://schemas.openxmlformats.org/officeDocument/2006/relationships/image" Target="../media/image2154.png"/><Relationship Id="rId128" Type="http://schemas.openxmlformats.org/officeDocument/2006/relationships/image" Target="../media/image2181.png"/><Relationship Id="rId5" Type="http://schemas.openxmlformats.org/officeDocument/2006/relationships/customXml" Target="../ink/ink230.xml"/><Relationship Id="rId90" Type="http://schemas.openxmlformats.org/officeDocument/2006/relationships/image" Target="../media/image2162.png"/><Relationship Id="rId95" Type="http://schemas.openxmlformats.org/officeDocument/2006/relationships/customXml" Target="../ink/ink275.xml"/><Relationship Id="rId22" Type="http://schemas.openxmlformats.org/officeDocument/2006/relationships/image" Target="../media/image2129.png"/><Relationship Id="rId27" Type="http://schemas.openxmlformats.org/officeDocument/2006/relationships/customXml" Target="../ink/ink241.xml"/><Relationship Id="rId43" Type="http://schemas.openxmlformats.org/officeDocument/2006/relationships/customXml" Target="../ink/ink249.xml"/><Relationship Id="rId48" Type="http://schemas.openxmlformats.org/officeDocument/2006/relationships/image" Target="../media/image2141.png"/><Relationship Id="rId64" Type="http://schemas.openxmlformats.org/officeDocument/2006/relationships/image" Target="../media/image2149.png"/><Relationship Id="rId69" Type="http://schemas.openxmlformats.org/officeDocument/2006/relationships/customXml" Target="../ink/ink262.xml"/><Relationship Id="rId113" Type="http://schemas.openxmlformats.org/officeDocument/2006/relationships/customXml" Target="../ink/ink284.xml"/><Relationship Id="rId118" Type="http://schemas.openxmlformats.org/officeDocument/2006/relationships/image" Target="../media/image2176.png"/><Relationship Id="rId134" Type="http://schemas.openxmlformats.org/officeDocument/2006/relationships/image" Target="../media/image2184.png"/><Relationship Id="rId139" Type="http://schemas.openxmlformats.org/officeDocument/2006/relationships/customXml" Target="../ink/ink297.xml"/><Relationship Id="rId80" Type="http://schemas.openxmlformats.org/officeDocument/2006/relationships/image" Target="../media/image2157.png"/><Relationship Id="rId85" Type="http://schemas.openxmlformats.org/officeDocument/2006/relationships/customXml" Target="../ink/ink270.xml"/><Relationship Id="rId12" Type="http://schemas.openxmlformats.org/officeDocument/2006/relationships/image" Target="../media/image2124.png"/><Relationship Id="rId17" Type="http://schemas.openxmlformats.org/officeDocument/2006/relationships/customXml" Target="../ink/ink236.xml"/><Relationship Id="rId33" Type="http://schemas.openxmlformats.org/officeDocument/2006/relationships/customXml" Target="../ink/ink244.xml"/><Relationship Id="rId38" Type="http://schemas.openxmlformats.org/officeDocument/2006/relationships/image" Target="../media/image2136.png"/><Relationship Id="rId59" Type="http://schemas.openxmlformats.org/officeDocument/2006/relationships/customXml" Target="../ink/ink257.xml"/><Relationship Id="rId103" Type="http://schemas.openxmlformats.org/officeDocument/2006/relationships/customXml" Target="../ink/ink279.xml"/><Relationship Id="rId108" Type="http://schemas.openxmlformats.org/officeDocument/2006/relationships/image" Target="../media/image2171.png"/><Relationship Id="rId124" Type="http://schemas.openxmlformats.org/officeDocument/2006/relationships/image" Target="../media/image2179.png"/><Relationship Id="rId129" Type="http://schemas.openxmlformats.org/officeDocument/2006/relationships/customXml" Target="../ink/ink292.xml"/><Relationship Id="rId54" Type="http://schemas.openxmlformats.org/officeDocument/2006/relationships/image" Target="../media/image2144.png"/><Relationship Id="rId70" Type="http://schemas.openxmlformats.org/officeDocument/2006/relationships/image" Target="../media/image2152.png"/><Relationship Id="rId75" Type="http://schemas.openxmlformats.org/officeDocument/2006/relationships/customXml" Target="../ink/ink265.xml"/><Relationship Id="rId91" Type="http://schemas.openxmlformats.org/officeDocument/2006/relationships/customXml" Target="../ink/ink273.xml"/><Relationship Id="rId96" Type="http://schemas.openxmlformats.org/officeDocument/2006/relationships/image" Target="../media/image2165.png"/><Relationship Id="rId140" Type="http://schemas.openxmlformats.org/officeDocument/2006/relationships/image" Target="../media/image24.png"/><Relationship Id="rId145" Type="http://schemas.openxmlformats.org/officeDocument/2006/relationships/customXml" Target="../ink/ink30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21.png"/><Relationship Id="rId23" Type="http://schemas.openxmlformats.org/officeDocument/2006/relationships/customXml" Target="../ink/ink239.xml"/><Relationship Id="rId28" Type="http://schemas.openxmlformats.org/officeDocument/2006/relationships/image" Target="../media/image1887.png"/><Relationship Id="rId49" Type="http://schemas.openxmlformats.org/officeDocument/2006/relationships/customXml" Target="../ink/ink252.xml"/><Relationship Id="rId114" Type="http://schemas.openxmlformats.org/officeDocument/2006/relationships/image" Target="../media/image2174.png"/><Relationship Id="rId119" Type="http://schemas.openxmlformats.org/officeDocument/2006/relationships/customXml" Target="../ink/ink287.xml"/><Relationship Id="rId44" Type="http://schemas.openxmlformats.org/officeDocument/2006/relationships/image" Target="../media/image2139.png"/><Relationship Id="rId60" Type="http://schemas.openxmlformats.org/officeDocument/2006/relationships/image" Target="../media/image2147.png"/><Relationship Id="rId65" Type="http://schemas.openxmlformats.org/officeDocument/2006/relationships/customXml" Target="../ink/ink260.xml"/><Relationship Id="rId81" Type="http://schemas.openxmlformats.org/officeDocument/2006/relationships/customXml" Target="../ink/ink268.xml"/><Relationship Id="rId86" Type="http://schemas.openxmlformats.org/officeDocument/2006/relationships/image" Target="../media/image2160.png"/><Relationship Id="rId130" Type="http://schemas.openxmlformats.org/officeDocument/2006/relationships/image" Target="../media/image2182.png"/><Relationship Id="rId135" Type="http://schemas.openxmlformats.org/officeDocument/2006/relationships/customXml" Target="../ink/ink295.xml"/><Relationship Id="rId13" Type="http://schemas.openxmlformats.org/officeDocument/2006/relationships/customXml" Target="../ink/ink234.xml"/><Relationship Id="rId18" Type="http://schemas.openxmlformats.org/officeDocument/2006/relationships/image" Target="../media/image2127.png"/><Relationship Id="rId39" Type="http://schemas.openxmlformats.org/officeDocument/2006/relationships/customXml" Target="../ink/ink247.xml"/><Relationship Id="rId109" Type="http://schemas.openxmlformats.org/officeDocument/2006/relationships/customXml" Target="../ink/ink282.xml"/><Relationship Id="rId34" Type="http://schemas.openxmlformats.org/officeDocument/2006/relationships/image" Target="../media/image2134.png"/><Relationship Id="rId50" Type="http://schemas.openxmlformats.org/officeDocument/2006/relationships/image" Target="../media/image2142.png"/><Relationship Id="rId55" Type="http://schemas.openxmlformats.org/officeDocument/2006/relationships/customXml" Target="../ink/ink255.xml"/><Relationship Id="rId76" Type="http://schemas.openxmlformats.org/officeDocument/2006/relationships/image" Target="../media/image2155.png"/><Relationship Id="rId97" Type="http://schemas.openxmlformats.org/officeDocument/2006/relationships/customXml" Target="../ink/ink276.xml"/><Relationship Id="rId104" Type="http://schemas.openxmlformats.org/officeDocument/2006/relationships/image" Target="../media/image2169.png"/><Relationship Id="rId120" Type="http://schemas.openxmlformats.org/officeDocument/2006/relationships/image" Target="../media/image2177.png"/><Relationship Id="rId125" Type="http://schemas.openxmlformats.org/officeDocument/2006/relationships/customXml" Target="../ink/ink290.xml"/><Relationship Id="rId141" Type="http://schemas.openxmlformats.org/officeDocument/2006/relationships/customXml" Target="../ink/ink298.xml"/><Relationship Id="rId146" Type="http://schemas.openxmlformats.org/officeDocument/2006/relationships/image" Target="../media/image27.png"/><Relationship Id="rId7" Type="http://schemas.openxmlformats.org/officeDocument/2006/relationships/customXml" Target="../ink/ink231.xml"/><Relationship Id="rId71" Type="http://schemas.openxmlformats.org/officeDocument/2006/relationships/customXml" Target="../ink/ink263.xml"/><Relationship Id="rId92" Type="http://schemas.openxmlformats.org/officeDocument/2006/relationships/image" Target="../media/image2163.png"/><Relationship Id="rId2" Type="http://schemas.openxmlformats.org/officeDocument/2006/relationships/image" Target="../media/image8.emf"/><Relationship Id="rId29" Type="http://schemas.openxmlformats.org/officeDocument/2006/relationships/customXml" Target="../ink/ink242.xml"/><Relationship Id="rId24" Type="http://schemas.openxmlformats.org/officeDocument/2006/relationships/image" Target="../media/image2130.png"/><Relationship Id="rId40" Type="http://schemas.openxmlformats.org/officeDocument/2006/relationships/image" Target="../media/image2137.png"/><Relationship Id="rId45" Type="http://schemas.openxmlformats.org/officeDocument/2006/relationships/customXml" Target="../ink/ink250.xml"/><Relationship Id="rId66" Type="http://schemas.openxmlformats.org/officeDocument/2006/relationships/image" Target="../media/image2150.png"/><Relationship Id="rId87" Type="http://schemas.openxmlformats.org/officeDocument/2006/relationships/customXml" Target="../ink/ink271.xml"/><Relationship Id="rId110" Type="http://schemas.openxmlformats.org/officeDocument/2006/relationships/image" Target="../media/image2172.png"/><Relationship Id="rId115" Type="http://schemas.openxmlformats.org/officeDocument/2006/relationships/customXml" Target="../ink/ink285.xml"/><Relationship Id="rId131" Type="http://schemas.openxmlformats.org/officeDocument/2006/relationships/customXml" Target="../ink/ink293.xml"/><Relationship Id="rId136" Type="http://schemas.openxmlformats.org/officeDocument/2006/relationships/image" Target="../media/image2185.png"/><Relationship Id="rId61" Type="http://schemas.openxmlformats.org/officeDocument/2006/relationships/customXml" Target="../ink/ink258.xml"/><Relationship Id="rId82" Type="http://schemas.openxmlformats.org/officeDocument/2006/relationships/image" Target="../media/image2158.png"/><Relationship Id="rId19" Type="http://schemas.openxmlformats.org/officeDocument/2006/relationships/customXml" Target="../ink/ink237.xml"/><Relationship Id="rId14" Type="http://schemas.openxmlformats.org/officeDocument/2006/relationships/image" Target="../media/image2125.png"/><Relationship Id="rId30" Type="http://schemas.openxmlformats.org/officeDocument/2006/relationships/image" Target="../media/image2132.png"/><Relationship Id="rId35" Type="http://schemas.openxmlformats.org/officeDocument/2006/relationships/customXml" Target="../ink/ink245.xml"/><Relationship Id="rId56" Type="http://schemas.openxmlformats.org/officeDocument/2006/relationships/image" Target="../media/image2145.png"/><Relationship Id="rId77" Type="http://schemas.openxmlformats.org/officeDocument/2006/relationships/customXml" Target="../ink/ink266.xml"/><Relationship Id="rId100" Type="http://schemas.openxmlformats.org/officeDocument/2006/relationships/image" Target="../media/image2167.png"/><Relationship Id="rId105" Type="http://schemas.openxmlformats.org/officeDocument/2006/relationships/customXml" Target="../ink/ink280.xml"/><Relationship Id="rId126" Type="http://schemas.openxmlformats.org/officeDocument/2006/relationships/image" Target="../media/image2180.png"/><Relationship Id="rId147" Type="http://schemas.openxmlformats.org/officeDocument/2006/relationships/customXml" Target="../ink/ink301.xml"/><Relationship Id="rId8" Type="http://schemas.openxmlformats.org/officeDocument/2006/relationships/image" Target="../media/image2122.png"/><Relationship Id="rId51" Type="http://schemas.openxmlformats.org/officeDocument/2006/relationships/customXml" Target="../ink/ink253.xml"/><Relationship Id="rId72" Type="http://schemas.openxmlformats.org/officeDocument/2006/relationships/image" Target="../media/image2153.png"/><Relationship Id="rId93" Type="http://schemas.openxmlformats.org/officeDocument/2006/relationships/customXml" Target="../ink/ink274.xml"/><Relationship Id="rId98" Type="http://schemas.openxmlformats.org/officeDocument/2006/relationships/image" Target="../media/image2166.png"/><Relationship Id="rId121" Type="http://schemas.openxmlformats.org/officeDocument/2006/relationships/customXml" Target="../ink/ink288.xml"/><Relationship Id="rId142" Type="http://schemas.openxmlformats.org/officeDocument/2006/relationships/image" Target="../media/image25.png"/><Relationship Id="rId3" Type="http://schemas.openxmlformats.org/officeDocument/2006/relationships/customXml" Target="../ink/ink229.xml"/><Relationship Id="rId25" Type="http://schemas.openxmlformats.org/officeDocument/2006/relationships/customXml" Target="../ink/ink240.xml"/><Relationship Id="rId46" Type="http://schemas.openxmlformats.org/officeDocument/2006/relationships/image" Target="../media/image2140.png"/><Relationship Id="rId67" Type="http://schemas.openxmlformats.org/officeDocument/2006/relationships/customXml" Target="../ink/ink261.xml"/><Relationship Id="rId116" Type="http://schemas.openxmlformats.org/officeDocument/2006/relationships/image" Target="../media/image2175.png"/><Relationship Id="rId137" Type="http://schemas.openxmlformats.org/officeDocument/2006/relationships/customXml" Target="../ink/ink296.xml"/><Relationship Id="rId20" Type="http://schemas.openxmlformats.org/officeDocument/2006/relationships/image" Target="../media/image2128.png"/><Relationship Id="rId41" Type="http://schemas.openxmlformats.org/officeDocument/2006/relationships/customXml" Target="../ink/ink248.xml"/><Relationship Id="rId62" Type="http://schemas.openxmlformats.org/officeDocument/2006/relationships/image" Target="../media/image2148.png"/><Relationship Id="rId83" Type="http://schemas.openxmlformats.org/officeDocument/2006/relationships/customXml" Target="../ink/ink269.xml"/><Relationship Id="rId88" Type="http://schemas.openxmlformats.org/officeDocument/2006/relationships/image" Target="../media/image2161.png"/><Relationship Id="rId111" Type="http://schemas.openxmlformats.org/officeDocument/2006/relationships/customXml" Target="../ink/ink283.xml"/><Relationship Id="rId132" Type="http://schemas.openxmlformats.org/officeDocument/2006/relationships/image" Target="../media/image2183.png"/><Relationship Id="rId15" Type="http://schemas.openxmlformats.org/officeDocument/2006/relationships/customXml" Target="../ink/ink235.xml"/><Relationship Id="rId36" Type="http://schemas.openxmlformats.org/officeDocument/2006/relationships/image" Target="../media/image2135.png"/><Relationship Id="rId57" Type="http://schemas.openxmlformats.org/officeDocument/2006/relationships/customXml" Target="../ink/ink256.xml"/><Relationship Id="rId106" Type="http://schemas.openxmlformats.org/officeDocument/2006/relationships/image" Target="../media/image2170.png"/><Relationship Id="rId127" Type="http://schemas.openxmlformats.org/officeDocument/2006/relationships/customXml" Target="../ink/ink291.xml"/><Relationship Id="rId10" Type="http://schemas.openxmlformats.org/officeDocument/2006/relationships/image" Target="../media/image2123.png"/><Relationship Id="rId31" Type="http://schemas.openxmlformats.org/officeDocument/2006/relationships/customXml" Target="../ink/ink243.xml"/><Relationship Id="rId52" Type="http://schemas.openxmlformats.org/officeDocument/2006/relationships/image" Target="../media/image2143.png"/><Relationship Id="rId73" Type="http://schemas.openxmlformats.org/officeDocument/2006/relationships/customXml" Target="../ink/ink264.xml"/><Relationship Id="rId78" Type="http://schemas.openxmlformats.org/officeDocument/2006/relationships/image" Target="../media/image2156.png"/><Relationship Id="rId94" Type="http://schemas.openxmlformats.org/officeDocument/2006/relationships/image" Target="../media/image2164.png"/><Relationship Id="rId99" Type="http://schemas.openxmlformats.org/officeDocument/2006/relationships/customXml" Target="../ink/ink277.xml"/><Relationship Id="rId101" Type="http://schemas.openxmlformats.org/officeDocument/2006/relationships/customXml" Target="../ink/ink278.xml"/><Relationship Id="rId122" Type="http://schemas.openxmlformats.org/officeDocument/2006/relationships/image" Target="../media/image2178.png"/><Relationship Id="rId143" Type="http://schemas.openxmlformats.org/officeDocument/2006/relationships/customXml" Target="../ink/ink299.xml"/><Relationship Id="rId148" Type="http://schemas.openxmlformats.org/officeDocument/2006/relationships/image" Target="../media/image28.png"/><Relationship Id="rId4" Type="http://schemas.openxmlformats.org/officeDocument/2006/relationships/image" Target="../media/image2120.png"/><Relationship Id="rId9" Type="http://schemas.openxmlformats.org/officeDocument/2006/relationships/customXml" Target="../ink/ink232.xml"/><Relationship Id="rId26" Type="http://schemas.openxmlformats.org/officeDocument/2006/relationships/image" Target="../media/image2131.png"/><Relationship Id="rId47" Type="http://schemas.openxmlformats.org/officeDocument/2006/relationships/customXml" Target="../ink/ink251.xml"/><Relationship Id="rId68" Type="http://schemas.openxmlformats.org/officeDocument/2006/relationships/image" Target="../media/image2151.png"/><Relationship Id="rId89" Type="http://schemas.openxmlformats.org/officeDocument/2006/relationships/customXml" Target="../ink/ink272.xml"/><Relationship Id="rId112" Type="http://schemas.openxmlformats.org/officeDocument/2006/relationships/image" Target="../media/image2173.png"/><Relationship Id="rId133" Type="http://schemas.openxmlformats.org/officeDocument/2006/relationships/customXml" Target="../ink/ink294.xml"/><Relationship Id="rId16" Type="http://schemas.openxmlformats.org/officeDocument/2006/relationships/image" Target="../media/image2126.png"/><Relationship Id="rId37" Type="http://schemas.openxmlformats.org/officeDocument/2006/relationships/customXml" Target="../ink/ink246.xml"/><Relationship Id="rId58" Type="http://schemas.openxmlformats.org/officeDocument/2006/relationships/image" Target="../media/image2146.png"/><Relationship Id="rId79" Type="http://schemas.openxmlformats.org/officeDocument/2006/relationships/customXml" Target="../ink/ink267.xml"/><Relationship Id="rId102" Type="http://schemas.openxmlformats.org/officeDocument/2006/relationships/image" Target="../media/image2168.png"/><Relationship Id="rId123" Type="http://schemas.openxmlformats.org/officeDocument/2006/relationships/customXml" Target="../ink/ink289.xml"/><Relationship Id="rId14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9.xml"/><Relationship Id="rId21" Type="http://schemas.openxmlformats.org/officeDocument/2006/relationships/customXml" Target="../ink/ink311.xml"/><Relationship Id="rId324" Type="http://schemas.openxmlformats.org/officeDocument/2006/relationships/image" Target="../media/image2346.png"/><Relationship Id="rId170" Type="http://schemas.openxmlformats.org/officeDocument/2006/relationships/image" Target="../media/image2269.png"/><Relationship Id="rId268" Type="http://schemas.openxmlformats.org/officeDocument/2006/relationships/image" Target="../media/image2318.png"/><Relationship Id="rId475" Type="http://schemas.openxmlformats.org/officeDocument/2006/relationships/customXml" Target="../ink/ink538.xml"/><Relationship Id="rId32" Type="http://schemas.openxmlformats.org/officeDocument/2006/relationships/image" Target="../media/image2201.png"/><Relationship Id="rId74" Type="http://schemas.openxmlformats.org/officeDocument/2006/relationships/image" Target="../media/image2221.png"/><Relationship Id="rId128" Type="http://schemas.openxmlformats.org/officeDocument/2006/relationships/image" Target="../media/image2248.png"/><Relationship Id="rId335" Type="http://schemas.openxmlformats.org/officeDocument/2006/relationships/customXml" Target="../ink/ink468.xml"/><Relationship Id="rId377" Type="http://schemas.openxmlformats.org/officeDocument/2006/relationships/customXml" Target="../ink/ink489.xml"/><Relationship Id="rId500" Type="http://schemas.openxmlformats.org/officeDocument/2006/relationships/image" Target="../media/image2434.png"/><Relationship Id="rId5" Type="http://schemas.openxmlformats.org/officeDocument/2006/relationships/customXml" Target="../ink/ink303.xml"/><Relationship Id="rId181" Type="http://schemas.openxmlformats.org/officeDocument/2006/relationships/customXml" Target="../ink/ink391.xml"/><Relationship Id="rId237" Type="http://schemas.openxmlformats.org/officeDocument/2006/relationships/customXml" Target="../ink/ink419.xml"/><Relationship Id="rId402" Type="http://schemas.openxmlformats.org/officeDocument/2006/relationships/image" Target="../media/image2385.png"/><Relationship Id="rId279" Type="http://schemas.openxmlformats.org/officeDocument/2006/relationships/customXml" Target="../ink/ink440.xml"/><Relationship Id="rId444" Type="http://schemas.openxmlformats.org/officeDocument/2006/relationships/image" Target="../media/image2406.png"/><Relationship Id="rId486" Type="http://schemas.openxmlformats.org/officeDocument/2006/relationships/image" Target="../media/image2427.png"/><Relationship Id="rId43" Type="http://schemas.openxmlformats.org/officeDocument/2006/relationships/customXml" Target="../ink/ink322.xml"/><Relationship Id="rId139" Type="http://schemas.openxmlformats.org/officeDocument/2006/relationships/customXml" Target="../ink/ink370.xml"/><Relationship Id="rId290" Type="http://schemas.openxmlformats.org/officeDocument/2006/relationships/image" Target="../media/image2329.png"/><Relationship Id="rId304" Type="http://schemas.openxmlformats.org/officeDocument/2006/relationships/image" Target="../media/image2336.png"/><Relationship Id="rId346" Type="http://schemas.openxmlformats.org/officeDocument/2006/relationships/image" Target="../media/image2357.png"/><Relationship Id="rId388" Type="http://schemas.openxmlformats.org/officeDocument/2006/relationships/image" Target="../media/image2378.png"/><Relationship Id="rId511" Type="http://schemas.openxmlformats.org/officeDocument/2006/relationships/customXml" Target="../ink/ink556.xml"/><Relationship Id="rId85" Type="http://schemas.openxmlformats.org/officeDocument/2006/relationships/customXml" Target="../ink/ink343.xml"/><Relationship Id="rId150" Type="http://schemas.openxmlformats.org/officeDocument/2006/relationships/image" Target="../media/image2259.png"/><Relationship Id="rId192" Type="http://schemas.openxmlformats.org/officeDocument/2006/relationships/image" Target="../media/image2280.png"/><Relationship Id="rId206" Type="http://schemas.openxmlformats.org/officeDocument/2006/relationships/image" Target="../media/image2287.png"/><Relationship Id="rId413" Type="http://schemas.openxmlformats.org/officeDocument/2006/relationships/customXml" Target="../ink/ink507.xml"/><Relationship Id="rId248" Type="http://schemas.openxmlformats.org/officeDocument/2006/relationships/image" Target="../media/image2308.png"/><Relationship Id="rId455" Type="http://schemas.openxmlformats.org/officeDocument/2006/relationships/customXml" Target="../ink/ink528.xml"/><Relationship Id="rId497" Type="http://schemas.openxmlformats.org/officeDocument/2006/relationships/customXml" Target="../ink/ink549.xml"/><Relationship Id="rId12" Type="http://schemas.openxmlformats.org/officeDocument/2006/relationships/image" Target="../media/image2192.png"/><Relationship Id="rId108" Type="http://schemas.openxmlformats.org/officeDocument/2006/relationships/image" Target="../media/image2238.png"/><Relationship Id="rId315" Type="http://schemas.openxmlformats.org/officeDocument/2006/relationships/customXml" Target="../ink/ink458.xml"/><Relationship Id="rId357" Type="http://schemas.openxmlformats.org/officeDocument/2006/relationships/customXml" Target="../ink/ink479.xml"/><Relationship Id="rId522" Type="http://schemas.openxmlformats.org/officeDocument/2006/relationships/image" Target="../media/image2445.png"/><Relationship Id="rId54" Type="http://schemas.openxmlformats.org/officeDocument/2006/relationships/image" Target="../media/image2212.png"/><Relationship Id="rId96" Type="http://schemas.openxmlformats.org/officeDocument/2006/relationships/image" Target="../media/image2232.png"/><Relationship Id="rId161" Type="http://schemas.openxmlformats.org/officeDocument/2006/relationships/customXml" Target="../ink/ink381.xml"/><Relationship Id="rId217" Type="http://schemas.openxmlformats.org/officeDocument/2006/relationships/customXml" Target="../ink/ink409.xml"/><Relationship Id="rId399" Type="http://schemas.openxmlformats.org/officeDocument/2006/relationships/customXml" Target="../ink/ink500.xml"/><Relationship Id="rId259" Type="http://schemas.openxmlformats.org/officeDocument/2006/relationships/customXml" Target="../ink/ink430.xml"/><Relationship Id="rId424" Type="http://schemas.openxmlformats.org/officeDocument/2006/relationships/image" Target="../media/image2396.png"/><Relationship Id="rId466" Type="http://schemas.openxmlformats.org/officeDocument/2006/relationships/image" Target="../media/image2417.png"/><Relationship Id="rId23" Type="http://schemas.openxmlformats.org/officeDocument/2006/relationships/customXml" Target="../ink/ink312.xml"/><Relationship Id="rId119" Type="http://schemas.openxmlformats.org/officeDocument/2006/relationships/customXml" Target="../ink/ink360.xml"/><Relationship Id="rId270" Type="http://schemas.openxmlformats.org/officeDocument/2006/relationships/image" Target="../media/image2319.png"/><Relationship Id="rId326" Type="http://schemas.openxmlformats.org/officeDocument/2006/relationships/image" Target="../media/image2347.png"/><Relationship Id="rId65" Type="http://schemas.openxmlformats.org/officeDocument/2006/relationships/customXml" Target="../ink/ink333.xml"/><Relationship Id="rId130" Type="http://schemas.openxmlformats.org/officeDocument/2006/relationships/image" Target="../media/image2249.png"/><Relationship Id="rId368" Type="http://schemas.openxmlformats.org/officeDocument/2006/relationships/image" Target="../media/image2368.png"/><Relationship Id="rId172" Type="http://schemas.openxmlformats.org/officeDocument/2006/relationships/image" Target="../media/image2270.png"/><Relationship Id="rId228" Type="http://schemas.openxmlformats.org/officeDocument/2006/relationships/image" Target="../media/image2298.png"/><Relationship Id="rId435" Type="http://schemas.openxmlformats.org/officeDocument/2006/relationships/customXml" Target="../ink/ink518.xml"/><Relationship Id="rId477" Type="http://schemas.openxmlformats.org/officeDocument/2006/relationships/customXml" Target="../ink/ink539.xml"/><Relationship Id="rId281" Type="http://schemas.openxmlformats.org/officeDocument/2006/relationships/customXml" Target="../ink/ink441.xml"/><Relationship Id="rId337" Type="http://schemas.openxmlformats.org/officeDocument/2006/relationships/customXml" Target="../ink/ink469.xml"/><Relationship Id="rId502" Type="http://schemas.openxmlformats.org/officeDocument/2006/relationships/image" Target="../media/image2435.png"/><Relationship Id="rId34" Type="http://schemas.openxmlformats.org/officeDocument/2006/relationships/image" Target="../media/image2202.png"/><Relationship Id="rId76" Type="http://schemas.openxmlformats.org/officeDocument/2006/relationships/image" Target="../media/image2222.png"/><Relationship Id="rId141" Type="http://schemas.openxmlformats.org/officeDocument/2006/relationships/customXml" Target="../ink/ink371.xml"/><Relationship Id="rId379" Type="http://schemas.openxmlformats.org/officeDocument/2006/relationships/customXml" Target="../ink/ink490.xml"/><Relationship Id="rId7" Type="http://schemas.openxmlformats.org/officeDocument/2006/relationships/customXml" Target="../ink/ink304.xml"/><Relationship Id="rId183" Type="http://schemas.openxmlformats.org/officeDocument/2006/relationships/customXml" Target="../ink/ink392.xml"/><Relationship Id="rId239" Type="http://schemas.openxmlformats.org/officeDocument/2006/relationships/customXml" Target="../ink/ink420.xml"/><Relationship Id="rId390" Type="http://schemas.openxmlformats.org/officeDocument/2006/relationships/image" Target="../media/image2379.png"/><Relationship Id="rId404" Type="http://schemas.openxmlformats.org/officeDocument/2006/relationships/image" Target="../media/image2386.png"/><Relationship Id="rId446" Type="http://schemas.openxmlformats.org/officeDocument/2006/relationships/image" Target="../media/image2407.png"/><Relationship Id="rId250" Type="http://schemas.openxmlformats.org/officeDocument/2006/relationships/image" Target="../media/image2309.png"/><Relationship Id="rId292" Type="http://schemas.openxmlformats.org/officeDocument/2006/relationships/image" Target="../media/image2330.png"/><Relationship Id="rId306" Type="http://schemas.openxmlformats.org/officeDocument/2006/relationships/image" Target="../media/image2337.png"/><Relationship Id="rId488" Type="http://schemas.openxmlformats.org/officeDocument/2006/relationships/image" Target="../media/image2428.png"/><Relationship Id="rId45" Type="http://schemas.openxmlformats.org/officeDocument/2006/relationships/customXml" Target="../ink/ink323.xml"/><Relationship Id="rId87" Type="http://schemas.openxmlformats.org/officeDocument/2006/relationships/customXml" Target="../ink/ink344.xml"/><Relationship Id="rId110" Type="http://schemas.openxmlformats.org/officeDocument/2006/relationships/image" Target="../media/image2239.png"/><Relationship Id="rId348" Type="http://schemas.openxmlformats.org/officeDocument/2006/relationships/image" Target="../media/image2358.png"/><Relationship Id="rId513" Type="http://schemas.openxmlformats.org/officeDocument/2006/relationships/customXml" Target="../ink/ink557.xml"/><Relationship Id="rId152" Type="http://schemas.openxmlformats.org/officeDocument/2006/relationships/image" Target="../media/image2260.png"/><Relationship Id="rId194" Type="http://schemas.openxmlformats.org/officeDocument/2006/relationships/image" Target="../media/image2281.png"/><Relationship Id="rId208" Type="http://schemas.openxmlformats.org/officeDocument/2006/relationships/image" Target="../media/image2288.png"/><Relationship Id="rId415" Type="http://schemas.openxmlformats.org/officeDocument/2006/relationships/customXml" Target="../ink/ink508.xml"/><Relationship Id="rId457" Type="http://schemas.openxmlformats.org/officeDocument/2006/relationships/customXml" Target="../ink/ink529.xml"/><Relationship Id="rId261" Type="http://schemas.openxmlformats.org/officeDocument/2006/relationships/customXml" Target="../ink/ink431.xml"/><Relationship Id="rId499" Type="http://schemas.openxmlformats.org/officeDocument/2006/relationships/customXml" Target="../ink/ink550.xml"/><Relationship Id="rId14" Type="http://schemas.openxmlformats.org/officeDocument/2006/relationships/image" Target="../media/image2193.png"/><Relationship Id="rId56" Type="http://schemas.openxmlformats.org/officeDocument/2006/relationships/image" Target="../media/image2213.png"/><Relationship Id="rId317" Type="http://schemas.openxmlformats.org/officeDocument/2006/relationships/customXml" Target="../ink/ink459.xml"/><Relationship Id="rId359" Type="http://schemas.openxmlformats.org/officeDocument/2006/relationships/customXml" Target="../ink/ink480.xml"/><Relationship Id="rId98" Type="http://schemas.openxmlformats.org/officeDocument/2006/relationships/image" Target="../media/image2233.png"/><Relationship Id="rId121" Type="http://schemas.openxmlformats.org/officeDocument/2006/relationships/customXml" Target="../ink/ink361.xml"/><Relationship Id="rId163" Type="http://schemas.openxmlformats.org/officeDocument/2006/relationships/customXml" Target="../ink/ink382.xml"/><Relationship Id="rId219" Type="http://schemas.openxmlformats.org/officeDocument/2006/relationships/customXml" Target="../ink/ink410.xml"/><Relationship Id="rId370" Type="http://schemas.openxmlformats.org/officeDocument/2006/relationships/image" Target="../media/image2369.png"/><Relationship Id="rId426" Type="http://schemas.openxmlformats.org/officeDocument/2006/relationships/image" Target="../media/image2397.png"/><Relationship Id="rId230" Type="http://schemas.openxmlformats.org/officeDocument/2006/relationships/image" Target="../media/image2299.png"/><Relationship Id="rId468" Type="http://schemas.openxmlformats.org/officeDocument/2006/relationships/image" Target="../media/image2418.png"/><Relationship Id="rId25" Type="http://schemas.openxmlformats.org/officeDocument/2006/relationships/customXml" Target="../ink/ink313.xml"/><Relationship Id="rId67" Type="http://schemas.openxmlformats.org/officeDocument/2006/relationships/customXml" Target="../ink/ink334.xml"/><Relationship Id="rId272" Type="http://schemas.openxmlformats.org/officeDocument/2006/relationships/image" Target="../media/image2320.png"/><Relationship Id="rId328" Type="http://schemas.openxmlformats.org/officeDocument/2006/relationships/image" Target="../media/image2348.png"/><Relationship Id="rId132" Type="http://schemas.openxmlformats.org/officeDocument/2006/relationships/image" Target="../media/image2250.png"/><Relationship Id="rId174" Type="http://schemas.openxmlformats.org/officeDocument/2006/relationships/image" Target="../media/image2271.png"/><Relationship Id="rId381" Type="http://schemas.openxmlformats.org/officeDocument/2006/relationships/customXml" Target="../ink/ink491.xml"/><Relationship Id="rId241" Type="http://schemas.openxmlformats.org/officeDocument/2006/relationships/customXml" Target="../ink/ink421.xml"/><Relationship Id="rId437" Type="http://schemas.openxmlformats.org/officeDocument/2006/relationships/customXml" Target="../ink/ink519.xml"/><Relationship Id="rId479" Type="http://schemas.openxmlformats.org/officeDocument/2006/relationships/customXml" Target="../ink/ink540.xml"/><Relationship Id="rId36" Type="http://schemas.openxmlformats.org/officeDocument/2006/relationships/image" Target="../media/image2203.png"/><Relationship Id="rId283" Type="http://schemas.openxmlformats.org/officeDocument/2006/relationships/customXml" Target="../ink/ink442.xml"/><Relationship Id="rId339" Type="http://schemas.openxmlformats.org/officeDocument/2006/relationships/customXml" Target="../ink/ink470.xml"/><Relationship Id="rId490" Type="http://schemas.openxmlformats.org/officeDocument/2006/relationships/image" Target="../media/image2429.png"/><Relationship Id="rId504" Type="http://schemas.openxmlformats.org/officeDocument/2006/relationships/image" Target="../media/image2436.png"/><Relationship Id="rId78" Type="http://schemas.openxmlformats.org/officeDocument/2006/relationships/image" Target="../media/image2223.png"/><Relationship Id="rId101" Type="http://schemas.openxmlformats.org/officeDocument/2006/relationships/customXml" Target="../ink/ink351.xml"/><Relationship Id="rId143" Type="http://schemas.openxmlformats.org/officeDocument/2006/relationships/customXml" Target="../ink/ink372.xml"/><Relationship Id="rId185" Type="http://schemas.openxmlformats.org/officeDocument/2006/relationships/customXml" Target="../ink/ink393.xml"/><Relationship Id="rId350" Type="http://schemas.openxmlformats.org/officeDocument/2006/relationships/image" Target="../media/image2359.png"/><Relationship Id="rId406" Type="http://schemas.openxmlformats.org/officeDocument/2006/relationships/image" Target="../media/image2387.png"/><Relationship Id="rId9" Type="http://schemas.openxmlformats.org/officeDocument/2006/relationships/customXml" Target="../ink/ink305.xml"/><Relationship Id="rId210" Type="http://schemas.openxmlformats.org/officeDocument/2006/relationships/image" Target="../media/image2289.png"/><Relationship Id="rId392" Type="http://schemas.openxmlformats.org/officeDocument/2006/relationships/image" Target="../media/image2380.png"/><Relationship Id="rId448" Type="http://schemas.openxmlformats.org/officeDocument/2006/relationships/image" Target="../media/image2408.png"/><Relationship Id="rId252" Type="http://schemas.openxmlformats.org/officeDocument/2006/relationships/image" Target="../media/image2310.png"/><Relationship Id="rId294" Type="http://schemas.openxmlformats.org/officeDocument/2006/relationships/image" Target="../media/image2331.png"/><Relationship Id="rId308" Type="http://schemas.openxmlformats.org/officeDocument/2006/relationships/image" Target="../media/image2338.png"/><Relationship Id="rId515" Type="http://schemas.openxmlformats.org/officeDocument/2006/relationships/customXml" Target="../ink/ink558.xml"/><Relationship Id="rId47" Type="http://schemas.openxmlformats.org/officeDocument/2006/relationships/customXml" Target="../ink/ink324.xml"/><Relationship Id="rId89" Type="http://schemas.openxmlformats.org/officeDocument/2006/relationships/customXml" Target="../ink/ink345.xml"/><Relationship Id="rId112" Type="http://schemas.openxmlformats.org/officeDocument/2006/relationships/image" Target="../media/image2240.png"/><Relationship Id="rId154" Type="http://schemas.openxmlformats.org/officeDocument/2006/relationships/image" Target="../media/image2261.png"/><Relationship Id="rId361" Type="http://schemas.openxmlformats.org/officeDocument/2006/relationships/customXml" Target="../ink/ink481.xml"/><Relationship Id="rId196" Type="http://schemas.openxmlformats.org/officeDocument/2006/relationships/image" Target="../media/image2282.png"/><Relationship Id="rId417" Type="http://schemas.openxmlformats.org/officeDocument/2006/relationships/customXml" Target="../ink/ink509.xml"/><Relationship Id="rId459" Type="http://schemas.openxmlformats.org/officeDocument/2006/relationships/customXml" Target="../ink/ink530.xml"/><Relationship Id="rId16" Type="http://schemas.openxmlformats.org/officeDocument/2006/relationships/image" Target="../media/image2194.png"/><Relationship Id="rId221" Type="http://schemas.openxmlformats.org/officeDocument/2006/relationships/customXml" Target="../ink/ink411.xml"/><Relationship Id="rId263" Type="http://schemas.openxmlformats.org/officeDocument/2006/relationships/customXml" Target="../ink/ink432.xml"/><Relationship Id="rId319" Type="http://schemas.openxmlformats.org/officeDocument/2006/relationships/customXml" Target="../ink/ink460.xml"/><Relationship Id="rId470" Type="http://schemas.openxmlformats.org/officeDocument/2006/relationships/image" Target="../media/image2419.png"/><Relationship Id="rId58" Type="http://schemas.openxmlformats.org/officeDocument/2006/relationships/image" Target="../media/image2214.png"/><Relationship Id="rId123" Type="http://schemas.openxmlformats.org/officeDocument/2006/relationships/customXml" Target="../ink/ink362.xml"/><Relationship Id="rId330" Type="http://schemas.openxmlformats.org/officeDocument/2006/relationships/image" Target="../media/image2349.png"/><Relationship Id="rId165" Type="http://schemas.openxmlformats.org/officeDocument/2006/relationships/customXml" Target="../ink/ink383.xml"/><Relationship Id="rId372" Type="http://schemas.openxmlformats.org/officeDocument/2006/relationships/image" Target="../media/image2370.png"/><Relationship Id="rId428" Type="http://schemas.openxmlformats.org/officeDocument/2006/relationships/image" Target="../media/image2398.png"/><Relationship Id="rId232" Type="http://schemas.openxmlformats.org/officeDocument/2006/relationships/image" Target="../media/image2300.png"/><Relationship Id="rId274" Type="http://schemas.openxmlformats.org/officeDocument/2006/relationships/image" Target="../media/image2321.png"/><Relationship Id="rId481" Type="http://schemas.openxmlformats.org/officeDocument/2006/relationships/customXml" Target="../ink/ink541.xml"/><Relationship Id="rId27" Type="http://schemas.openxmlformats.org/officeDocument/2006/relationships/customXml" Target="../ink/ink314.xml"/><Relationship Id="rId69" Type="http://schemas.openxmlformats.org/officeDocument/2006/relationships/customXml" Target="../ink/ink335.xml"/><Relationship Id="rId134" Type="http://schemas.openxmlformats.org/officeDocument/2006/relationships/image" Target="../media/image2251.png"/><Relationship Id="rId80" Type="http://schemas.openxmlformats.org/officeDocument/2006/relationships/image" Target="../media/image2224.png"/><Relationship Id="rId176" Type="http://schemas.openxmlformats.org/officeDocument/2006/relationships/image" Target="../media/image2272.png"/><Relationship Id="rId341" Type="http://schemas.openxmlformats.org/officeDocument/2006/relationships/customXml" Target="../ink/ink471.xml"/><Relationship Id="rId383" Type="http://schemas.openxmlformats.org/officeDocument/2006/relationships/customXml" Target="../ink/ink492.xml"/><Relationship Id="rId439" Type="http://schemas.openxmlformats.org/officeDocument/2006/relationships/customXml" Target="../ink/ink520.xml"/><Relationship Id="rId201" Type="http://schemas.openxmlformats.org/officeDocument/2006/relationships/customXml" Target="../ink/ink401.xml"/><Relationship Id="rId243" Type="http://schemas.openxmlformats.org/officeDocument/2006/relationships/customXml" Target="../ink/ink422.xml"/><Relationship Id="rId285" Type="http://schemas.openxmlformats.org/officeDocument/2006/relationships/customXml" Target="../ink/ink443.xml"/><Relationship Id="rId450" Type="http://schemas.openxmlformats.org/officeDocument/2006/relationships/image" Target="../media/image2409.png"/><Relationship Id="rId506" Type="http://schemas.openxmlformats.org/officeDocument/2006/relationships/image" Target="../media/image2437.png"/><Relationship Id="rId38" Type="http://schemas.openxmlformats.org/officeDocument/2006/relationships/image" Target="../media/image2204.png"/><Relationship Id="rId103" Type="http://schemas.openxmlformats.org/officeDocument/2006/relationships/customXml" Target="../ink/ink352.xml"/><Relationship Id="rId310" Type="http://schemas.openxmlformats.org/officeDocument/2006/relationships/image" Target="../media/image2339.png"/><Relationship Id="rId492" Type="http://schemas.openxmlformats.org/officeDocument/2006/relationships/image" Target="../media/image2430.png"/><Relationship Id="rId91" Type="http://schemas.openxmlformats.org/officeDocument/2006/relationships/customXml" Target="../ink/ink346.xml"/><Relationship Id="rId145" Type="http://schemas.openxmlformats.org/officeDocument/2006/relationships/customXml" Target="../ink/ink373.xml"/><Relationship Id="rId187" Type="http://schemas.openxmlformats.org/officeDocument/2006/relationships/customXml" Target="../ink/ink394.xml"/><Relationship Id="rId352" Type="http://schemas.openxmlformats.org/officeDocument/2006/relationships/image" Target="../media/image2360.png"/><Relationship Id="rId394" Type="http://schemas.openxmlformats.org/officeDocument/2006/relationships/image" Target="../media/image2381.png"/><Relationship Id="rId408" Type="http://schemas.openxmlformats.org/officeDocument/2006/relationships/image" Target="../media/image2388.png"/><Relationship Id="rId212" Type="http://schemas.openxmlformats.org/officeDocument/2006/relationships/image" Target="../media/image2290.png"/><Relationship Id="rId254" Type="http://schemas.openxmlformats.org/officeDocument/2006/relationships/image" Target="../media/image2311.png"/><Relationship Id="rId49" Type="http://schemas.openxmlformats.org/officeDocument/2006/relationships/customXml" Target="../ink/ink325.xml"/><Relationship Id="rId114" Type="http://schemas.openxmlformats.org/officeDocument/2006/relationships/image" Target="../media/image2241.png"/><Relationship Id="rId296" Type="http://schemas.openxmlformats.org/officeDocument/2006/relationships/image" Target="../media/image2332.png"/><Relationship Id="rId461" Type="http://schemas.openxmlformats.org/officeDocument/2006/relationships/customXml" Target="../ink/ink531.xml"/><Relationship Id="rId517" Type="http://schemas.openxmlformats.org/officeDocument/2006/relationships/customXml" Target="../ink/ink559.xml"/><Relationship Id="rId60" Type="http://schemas.openxmlformats.org/officeDocument/2006/relationships/image" Target="../media/image2215.png"/><Relationship Id="rId156" Type="http://schemas.openxmlformats.org/officeDocument/2006/relationships/image" Target="../media/image2262.png"/><Relationship Id="rId198" Type="http://schemas.openxmlformats.org/officeDocument/2006/relationships/image" Target="../media/image2283.png"/><Relationship Id="rId321" Type="http://schemas.openxmlformats.org/officeDocument/2006/relationships/customXml" Target="../ink/ink461.xml"/><Relationship Id="rId363" Type="http://schemas.openxmlformats.org/officeDocument/2006/relationships/customXml" Target="../ink/ink482.xml"/><Relationship Id="rId419" Type="http://schemas.openxmlformats.org/officeDocument/2006/relationships/customXml" Target="../ink/ink510.xml"/><Relationship Id="rId223" Type="http://schemas.openxmlformats.org/officeDocument/2006/relationships/customXml" Target="../ink/ink412.xml"/><Relationship Id="rId430" Type="http://schemas.openxmlformats.org/officeDocument/2006/relationships/image" Target="../media/image2399.png"/><Relationship Id="rId18" Type="http://schemas.openxmlformats.org/officeDocument/2006/relationships/image" Target="../media/image2195.png"/><Relationship Id="rId265" Type="http://schemas.openxmlformats.org/officeDocument/2006/relationships/customXml" Target="../ink/ink433.xml"/><Relationship Id="rId472" Type="http://schemas.openxmlformats.org/officeDocument/2006/relationships/image" Target="../media/image2420.png"/><Relationship Id="rId125" Type="http://schemas.openxmlformats.org/officeDocument/2006/relationships/customXml" Target="../ink/ink363.xml"/><Relationship Id="rId167" Type="http://schemas.openxmlformats.org/officeDocument/2006/relationships/customXml" Target="../ink/ink384.xml"/><Relationship Id="rId332" Type="http://schemas.openxmlformats.org/officeDocument/2006/relationships/image" Target="../media/image2350.png"/><Relationship Id="rId374" Type="http://schemas.openxmlformats.org/officeDocument/2006/relationships/image" Target="../media/image2371.png"/><Relationship Id="rId71" Type="http://schemas.openxmlformats.org/officeDocument/2006/relationships/customXml" Target="../ink/ink336.xml"/><Relationship Id="rId234" Type="http://schemas.openxmlformats.org/officeDocument/2006/relationships/image" Target="../media/image2301.png"/><Relationship Id="rId2" Type="http://schemas.openxmlformats.org/officeDocument/2006/relationships/image" Target="../media/image9.emf"/><Relationship Id="rId29" Type="http://schemas.openxmlformats.org/officeDocument/2006/relationships/customXml" Target="../ink/ink315.xml"/><Relationship Id="rId276" Type="http://schemas.openxmlformats.org/officeDocument/2006/relationships/image" Target="../media/image2322.png"/><Relationship Id="rId441" Type="http://schemas.openxmlformats.org/officeDocument/2006/relationships/customXml" Target="../ink/ink521.xml"/><Relationship Id="rId483" Type="http://schemas.openxmlformats.org/officeDocument/2006/relationships/customXml" Target="../ink/ink542.xml"/><Relationship Id="rId40" Type="http://schemas.openxmlformats.org/officeDocument/2006/relationships/image" Target="../media/image2205.png"/><Relationship Id="rId136" Type="http://schemas.openxmlformats.org/officeDocument/2006/relationships/image" Target="../media/image2252.png"/><Relationship Id="rId178" Type="http://schemas.openxmlformats.org/officeDocument/2006/relationships/image" Target="../media/image2273.png"/><Relationship Id="rId301" Type="http://schemas.openxmlformats.org/officeDocument/2006/relationships/customXml" Target="../ink/ink451.xml"/><Relationship Id="rId343" Type="http://schemas.openxmlformats.org/officeDocument/2006/relationships/customXml" Target="../ink/ink472.xml"/><Relationship Id="rId82" Type="http://schemas.openxmlformats.org/officeDocument/2006/relationships/image" Target="../media/image2225.png"/><Relationship Id="rId203" Type="http://schemas.openxmlformats.org/officeDocument/2006/relationships/customXml" Target="../ink/ink402.xml"/><Relationship Id="rId385" Type="http://schemas.openxmlformats.org/officeDocument/2006/relationships/customXml" Target="../ink/ink493.xml"/><Relationship Id="rId245" Type="http://schemas.openxmlformats.org/officeDocument/2006/relationships/customXml" Target="../ink/ink423.xml"/><Relationship Id="rId287" Type="http://schemas.openxmlformats.org/officeDocument/2006/relationships/customXml" Target="../ink/ink444.xml"/><Relationship Id="rId410" Type="http://schemas.openxmlformats.org/officeDocument/2006/relationships/image" Target="../media/image2389.png"/><Relationship Id="rId452" Type="http://schemas.openxmlformats.org/officeDocument/2006/relationships/image" Target="../media/image2410.png"/><Relationship Id="rId494" Type="http://schemas.openxmlformats.org/officeDocument/2006/relationships/image" Target="../media/image2431.png"/><Relationship Id="rId508" Type="http://schemas.openxmlformats.org/officeDocument/2006/relationships/image" Target="../media/image2438.png"/><Relationship Id="rId105" Type="http://schemas.openxmlformats.org/officeDocument/2006/relationships/customXml" Target="../ink/ink353.xml"/><Relationship Id="rId147" Type="http://schemas.openxmlformats.org/officeDocument/2006/relationships/customXml" Target="../ink/ink374.xml"/><Relationship Id="rId312" Type="http://schemas.openxmlformats.org/officeDocument/2006/relationships/image" Target="../media/image2340.png"/><Relationship Id="rId354" Type="http://schemas.openxmlformats.org/officeDocument/2006/relationships/image" Target="../media/image2361.png"/><Relationship Id="rId51" Type="http://schemas.openxmlformats.org/officeDocument/2006/relationships/customXml" Target="../ink/ink326.xml"/><Relationship Id="rId93" Type="http://schemas.openxmlformats.org/officeDocument/2006/relationships/customXml" Target="../ink/ink347.xml"/><Relationship Id="rId189" Type="http://schemas.openxmlformats.org/officeDocument/2006/relationships/customXml" Target="../ink/ink395.xml"/><Relationship Id="rId396" Type="http://schemas.openxmlformats.org/officeDocument/2006/relationships/image" Target="../media/image2382.png"/><Relationship Id="rId214" Type="http://schemas.openxmlformats.org/officeDocument/2006/relationships/image" Target="../media/image2291.png"/><Relationship Id="rId256" Type="http://schemas.openxmlformats.org/officeDocument/2006/relationships/image" Target="../media/image2312.png"/><Relationship Id="rId298" Type="http://schemas.openxmlformats.org/officeDocument/2006/relationships/image" Target="../media/image2333.png"/><Relationship Id="rId421" Type="http://schemas.openxmlformats.org/officeDocument/2006/relationships/customXml" Target="../ink/ink511.xml"/><Relationship Id="rId463" Type="http://schemas.openxmlformats.org/officeDocument/2006/relationships/customXml" Target="../ink/ink532.xml"/><Relationship Id="rId519" Type="http://schemas.openxmlformats.org/officeDocument/2006/relationships/customXml" Target="../ink/ink560.xml"/><Relationship Id="rId116" Type="http://schemas.openxmlformats.org/officeDocument/2006/relationships/image" Target="../media/image2242.png"/><Relationship Id="rId158" Type="http://schemas.openxmlformats.org/officeDocument/2006/relationships/image" Target="../media/image2263.png"/><Relationship Id="rId323" Type="http://schemas.openxmlformats.org/officeDocument/2006/relationships/customXml" Target="../ink/ink462.xml"/><Relationship Id="rId20" Type="http://schemas.openxmlformats.org/officeDocument/2006/relationships/image" Target="../media/image2196.png"/><Relationship Id="rId62" Type="http://schemas.openxmlformats.org/officeDocument/2006/relationships/image" Target="../media/image2216.png"/><Relationship Id="rId365" Type="http://schemas.openxmlformats.org/officeDocument/2006/relationships/customXml" Target="../ink/ink483.xml"/><Relationship Id="rId225" Type="http://schemas.openxmlformats.org/officeDocument/2006/relationships/customXml" Target="../ink/ink413.xml"/><Relationship Id="rId267" Type="http://schemas.openxmlformats.org/officeDocument/2006/relationships/customXml" Target="../ink/ink434.xml"/><Relationship Id="rId432" Type="http://schemas.openxmlformats.org/officeDocument/2006/relationships/image" Target="../media/image2400.png"/><Relationship Id="rId474" Type="http://schemas.openxmlformats.org/officeDocument/2006/relationships/image" Target="../media/image2421.png"/><Relationship Id="rId127" Type="http://schemas.openxmlformats.org/officeDocument/2006/relationships/customXml" Target="../ink/ink364.xml"/><Relationship Id="rId31" Type="http://schemas.openxmlformats.org/officeDocument/2006/relationships/customXml" Target="../ink/ink316.xml"/><Relationship Id="rId73" Type="http://schemas.openxmlformats.org/officeDocument/2006/relationships/customXml" Target="../ink/ink337.xml"/><Relationship Id="rId169" Type="http://schemas.openxmlformats.org/officeDocument/2006/relationships/customXml" Target="../ink/ink385.xml"/><Relationship Id="rId334" Type="http://schemas.openxmlformats.org/officeDocument/2006/relationships/image" Target="../media/image2351.png"/><Relationship Id="rId376" Type="http://schemas.openxmlformats.org/officeDocument/2006/relationships/image" Target="../media/image2372.png"/><Relationship Id="rId4" Type="http://schemas.openxmlformats.org/officeDocument/2006/relationships/image" Target="../media/image2188.png"/><Relationship Id="rId180" Type="http://schemas.openxmlformats.org/officeDocument/2006/relationships/image" Target="../media/image2274.png"/><Relationship Id="rId236" Type="http://schemas.openxmlformats.org/officeDocument/2006/relationships/image" Target="../media/image2302.png"/><Relationship Id="rId278" Type="http://schemas.openxmlformats.org/officeDocument/2006/relationships/image" Target="../media/image2323.png"/><Relationship Id="rId401" Type="http://schemas.openxmlformats.org/officeDocument/2006/relationships/customXml" Target="../ink/ink501.xml"/><Relationship Id="rId443" Type="http://schemas.openxmlformats.org/officeDocument/2006/relationships/customXml" Target="../ink/ink522.xml"/><Relationship Id="rId303" Type="http://schemas.openxmlformats.org/officeDocument/2006/relationships/customXml" Target="../ink/ink452.xml"/><Relationship Id="rId485" Type="http://schemas.openxmlformats.org/officeDocument/2006/relationships/customXml" Target="../ink/ink543.xml"/><Relationship Id="rId42" Type="http://schemas.openxmlformats.org/officeDocument/2006/relationships/image" Target="../media/image2206.png"/><Relationship Id="rId84" Type="http://schemas.openxmlformats.org/officeDocument/2006/relationships/image" Target="../media/image2226.png"/><Relationship Id="rId138" Type="http://schemas.openxmlformats.org/officeDocument/2006/relationships/image" Target="../media/image2253.png"/><Relationship Id="rId345" Type="http://schemas.openxmlformats.org/officeDocument/2006/relationships/customXml" Target="../ink/ink473.xml"/><Relationship Id="rId387" Type="http://schemas.openxmlformats.org/officeDocument/2006/relationships/customXml" Target="../ink/ink494.xml"/><Relationship Id="rId510" Type="http://schemas.openxmlformats.org/officeDocument/2006/relationships/image" Target="../media/image2439.png"/><Relationship Id="rId191" Type="http://schemas.openxmlformats.org/officeDocument/2006/relationships/customXml" Target="../ink/ink396.xml"/><Relationship Id="rId205" Type="http://schemas.openxmlformats.org/officeDocument/2006/relationships/customXml" Target="../ink/ink403.xml"/><Relationship Id="rId247" Type="http://schemas.openxmlformats.org/officeDocument/2006/relationships/customXml" Target="../ink/ink424.xml"/><Relationship Id="rId412" Type="http://schemas.openxmlformats.org/officeDocument/2006/relationships/image" Target="../media/image2390.png"/><Relationship Id="rId107" Type="http://schemas.openxmlformats.org/officeDocument/2006/relationships/customXml" Target="../ink/ink354.xml"/><Relationship Id="rId289" Type="http://schemas.openxmlformats.org/officeDocument/2006/relationships/customXml" Target="../ink/ink445.xml"/><Relationship Id="rId454" Type="http://schemas.openxmlformats.org/officeDocument/2006/relationships/image" Target="../media/image2411.png"/><Relationship Id="rId496" Type="http://schemas.openxmlformats.org/officeDocument/2006/relationships/image" Target="../media/image2432.png"/><Relationship Id="rId11" Type="http://schemas.openxmlformats.org/officeDocument/2006/relationships/customXml" Target="../ink/ink306.xml"/><Relationship Id="rId53" Type="http://schemas.openxmlformats.org/officeDocument/2006/relationships/customXml" Target="../ink/ink327.xml"/><Relationship Id="rId149" Type="http://schemas.openxmlformats.org/officeDocument/2006/relationships/customXml" Target="../ink/ink375.xml"/><Relationship Id="rId314" Type="http://schemas.openxmlformats.org/officeDocument/2006/relationships/image" Target="../media/image2341.png"/><Relationship Id="rId356" Type="http://schemas.openxmlformats.org/officeDocument/2006/relationships/image" Target="../media/image2362.png"/><Relationship Id="rId398" Type="http://schemas.openxmlformats.org/officeDocument/2006/relationships/image" Target="../media/image2383.png"/><Relationship Id="rId521" Type="http://schemas.openxmlformats.org/officeDocument/2006/relationships/customXml" Target="../ink/ink561.xml"/><Relationship Id="rId95" Type="http://schemas.openxmlformats.org/officeDocument/2006/relationships/customXml" Target="../ink/ink348.xml"/><Relationship Id="rId160" Type="http://schemas.openxmlformats.org/officeDocument/2006/relationships/image" Target="../media/image2264.png"/><Relationship Id="rId216" Type="http://schemas.openxmlformats.org/officeDocument/2006/relationships/image" Target="../media/image2292.png"/><Relationship Id="rId423" Type="http://schemas.openxmlformats.org/officeDocument/2006/relationships/customXml" Target="../ink/ink512.xml"/><Relationship Id="rId258" Type="http://schemas.openxmlformats.org/officeDocument/2006/relationships/image" Target="../media/image2313.png"/><Relationship Id="rId465" Type="http://schemas.openxmlformats.org/officeDocument/2006/relationships/customXml" Target="../ink/ink533.xml"/><Relationship Id="rId22" Type="http://schemas.openxmlformats.org/officeDocument/2006/relationships/image" Target="../media/image2197.png"/><Relationship Id="rId64" Type="http://schemas.openxmlformats.org/officeDocument/2006/relationships/image" Target="../media/image1734.png"/><Relationship Id="rId118" Type="http://schemas.openxmlformats.org/officeDocument/2006/relationships/image" Target="../media/image2243.png"/><Relationship Id="rId325" Type="http://schemas.openxmlformats.org/officeDocument/2006/relationships/customXml" Target="../ink/ink463.xml"/><Relationship Id="rId367" Type="http://schemas.openxmlformats.org/officeDocument/2006/relationships/customXml" Target="../ink/ink484.xml"/><Relationship Id="rId171" Type="http://schemas.openxmlformats.org/officeDocument/2006/relationships/customXml" Target="../ink/ink386.xml"/><Relationship Id="rId227" Type="http://schemas.openxmlformats.org/officeDocument/2006/relationships/customXml" Target="../ink/ink414.xml"/><Relationship Id="rId269" Type="http://schemas.openxmlformats.org/officeDocument/2006/relationships/customXml" Target="../ink/ink435.xml"/><Relationship Id="rId434" Type="http://schemas.openxmlformats.org/officeDocument/2006/relationships/image" Target="../media/image2401.png"/><Relationship Id="rId476" Type="http://schemas.openxmlformats.org/officeDocument/2006/relationships/image" Target="../media/image2422.png"/><Relationship Id="rId33" Type="http://schemas.openxmlformats.org/officeDocument/2006/relationships/customXml" Target="../ink/ink317.xml"/><Relationship Id="rId129" Type="http://schemas.openxmlformats.org/officeDocument/2006/relationships/customXml" Target="../ink/ink365.xml"/><Relationship Id="rId280" Type="http://schemas.openxmlformats.org/officeDocument/2006/relationships/image" Target="../media/image2324.png"/><Relationship Id="rId336" Type="http://schemas.openxmlformats.org/officeDocument/2006/relationships/image" Target="../media/image2352.png"/><Relationship Id="rId501" Type="http://schemas.openxmlformats.org/officeDocument/2006/relationships/customXml" Target="../ink/ink551.xml"/><Relationship Id="rId75" Type="http://schemas.openxmlformats.org/officeDocument/2006/relationships/customXml" Target="../ink/ink338.xml"/><Relationship Id="rId140" Type="http://schemas.openxmlformats.org/officeDocument/2006/relationships/image" Target="../media/image2254.png"/><Relationship Id="rId182" Type="http://schemas.openxmlformats.org/officeDocument/2006/relationships/image" Target="../media/image2275.png"/><Relationship Id="rId378" Type="http://schemas.openxmlformats.org/officeDocument/2006/relationships/image" Target="../media/image2373.png"/><Relationship Id="rId403" Type="http://schemas.openxmlformats.org/officeDocument/2006/relationships/customXml" Target="../ink/ink502.xml"/><Relationship Id="rId6" Type="http://schemas.openxmlformats.org/officeDocument/2006/relationships/image" Target="../media/image2189.png"/><Relationship Id="rId238" Type="http://schemas.openxmlformats.org/officeDocument/2006/relationships/image" Target="../media/image2303.png"/><Relationship Id="rId445" Type="http://schemas.openxmlformats.org/officeDocument/2006/relationships/customXml" Target="../ink/ink523.xml"/><Relationship Id="rId487" Type="http://schemas.openxmlformats.org/officeDocument/2006/relationships/customXml" Target="../ink/ink544.xml"/><Relationship Id="rId291" Type="http://schemas.openxmlformats.org/officeDocument/2006/relationships/customXml" Target="../ink/ink446.xml"/><Relationship Id="rId305" Type="http://schemas.openxmlformats.org/officeDocument/2006/relationships/customXml" Target="../ink/ink453.xml"/><Relationship Id="rId347" Type="http://schemas.openxmlformats.org/officeDocument/2006/relationships/customXml" Target="../ink/ink474.xml"/><Relationship Id="rId512" Type="http://schemas.openxmlformats.org/officeDocument/2006/relationships/image" Target="../media/image2440.png"/><Relationship Id="rId44" Type="http://schemas.openxmlformats.org/officeDocument/2006/relationships/image" Target="../media/image2207.png"/><Relationship Id="rId86" Type="http://schemas.openxmlformats.org/officeDocument/2006/relationships/image" Target="../media/image2227.png"/><Relationship Id="rId151" Type="http://schemas.openxmlformats.org/officeDocument/2006/relationships/customXml" Target="../ink/ink376.xml"/><Relationship Id="rId389" Type="http://schemas.openxmlformats.org/officeDocument/2006/relationships/customXml" Target="../ink/ink495.xml"/><Relationship Id="rId193" Type="http://schemas.openxmlformats.org/officeDocument/2006/relationships/customXml" Target="../ink/ink397.xml"/><Relationship Id="rId207" Type="http://schemas.openxmlformats.org/officeDocument/2006/relationships/customXml" Target="../ink/ink404.xml"/><Relationship Id="rId249" Type="http://schemas.openxmlformats.org/officeDocument/2006/relationships/customXml" Target="../ink/ink425.xml"/><Relationship Id="rId414" Type="http://schemas.openxmlformats.org/officeDocument/2006/relationships/image" Target="../media/image2391.png"/><Relationship Id="rId456" Type="http://schemas.openxmlformats.org/officeDocument/2006/relationships/image" Target="../media/image2412.png"/><Relationship Id="rId498" Type="http://schemas.openxmlformats.org/officeDocument/2006/relationships/image" Target="../media/image2433.png"/><Relationship Id="rId13" Type="http://schemas.openxmlformats.org/officeDocument/2006/relationships/customXml" Target="../ink/ink307.xml"/><Relationship Id="rId109" Type="http://schemas.openxmlformats.org/officeDocument/2006/relationships/customXml" Target="../ink/ink355.xml"/><Relationship Id="rId260" Type="http://schemas.openxmlformats.org/officeDocument/2006/relationships/image" Target="../media/image2314.png"/><Relationship Id="rId316" Type="http://schemas.openxmlformats.org/officeDocument/2006/relationships/image" Target="../media/image2342.png"/><Relationship Id="rId55" Type="http://schemas.openxmlformats.org/officeDocument/2006/relationships/customXml" Target="../ink/ink328.xml"/><Relationship Id="rId97" Type="http://schemas.openxmlformats.org/officeDocument/2006/relationships/customXml" Target="../ink/ink349.xml"/><Relationship Id="rId120" Type="http://schemas.openxmlformats.org/officeDocument/2006/relationships/image" Target="../media/image2244.png"/><Relationship Id="rId358" Type="http://schemas.openxmlformats.org/officeDocument/2006/relationships/image" Target="../media/image2363.png"/><Relationship Id="rId162" Type="http://schemas.openxmlformats.org/officeDocument/2006/relationships/image" Target="../media/image2265.png"/><Relationship Id="rId218" Type="http://schemas.openxmlformats.org/officeDocument/2006/relationships/image" Target="../media/image2293.png"/><Relationship Id="rId425" Type="http://schemas.openxmlformats.org/officeDocument/2006/relationships/customXml" Target="../ink/ink513.xml"/><Relationship Id="rId467" Type="http://schemas.openxmlformats.org/officeDocument/2006/relationships/customXml" Target="../ink/ink534.xml"/><Relationship Id="rId271" Type="http://schemas.openxmlformats.org/officeDocument/2006/relationships/customXml" Target="../ink/ink436.xml"/><Relationship Id="rId24" Type="http://schemas.openxmlformats.org/officeDocument/2006/relationships/image" Target="../media/image2198.png"/><Relationship Id="rId66" Type="http://schemas.openxmlformats.org/officeDocument/2006/relationships/image" Target="../media/image2217.png"/><Relationship Id="rId131" Type="http://schemas.openxmlformats.org/officeDocument/2006/relationships/customXml" Target="../ink/ink366.xml"/><Relationship Id="rId327" Type="http://schemas.openxmlformats.org/officeDocument/2006/relationships/customXml" Target="../ink/ink464.xml"/><Relationship Id="rId369" Type="http://schemas.openxmlformats.org/officeDocument/2006/relationships/customXml" Target="../ink/ink485.xml"/><Relationship Id="rId173" Type="http://schemas.openxmlformats.org/officeDocument/2006/relationships/customXml" Target="../ink/ink387.xml"/><Relationship Id="rId229" Type="http://schemas.openxmlformats.org/officeDocument/2006/relationships/customXml" Target="../ink/ink415.xml"/><Relationship Id="rId380" Type="http://schemas.openxmlformats.org/officeDocument/2006/relationships/image" Target="../media/image2374.png"/><Relationship Id="rId436" Type="http://schemas.openxmlformats.org/officeDocument/2006/relationships/image" Target="../media/image2402.png"/><Relationship Id="rId240" Type="http://schemas.openxmlformats.org/officeDocument/2006/relationships/image" Target="../media/image2304.png"/><Relationship Id="rId478" Type="http://schemas.openxmlformats.org/officeDocument/2006/relationships/image" Target="../media/image2423.png"/><Relationship Id="rId35" Type="http://schemas.openxmlformats.org/officeDocument/2006/relationships/customXml" Target="../ink/ink318.xml"/><Relationship Id="rId77" Type="http://schemas.openxmlformats.org/officeDocument/2006/relationships/customXml" Target="../ink/ink339.xml"/><Relationship Id="rId100" Type="http://schemas.openxmlformats.org/officeDocument/2006/relationships/image" Target="../media/image2234.png"/><Relationship Id="rId282" Type="http://schemas.openxmlformats.org/officeDocument/2006/relationships/image" Target="../media/image2325.png"/><Relationship Id="rId338" Type="http://schemas.openxmlformats.org/officeDocument/2006/relationships/image" Target="../media/image2353.png"/><Relationship Id="rId503" Type="http://schemas.openxmlformats.org/officeDocument/2006/relationships/customXml" Target="../ink/ink552.xml"/><Relationship Id="rId8" Type="http://schemas.openxmlformats.org/officeDocument/2006/relationships/image" Target="../media/image2190.png"/><Relationship Id="rId142" Type="http://schemas.openxmlformats.org/officeDocument/2006/relationships/image" Target="../media/image2255.png"/><Relationship Id="rId184" Type="http://schemas.openxmlformats.org/officeDocument/2006/relationships/image" Target="../media/image2276.png"/><Relationship Id="rId391" Type="http://schemas.openxmlformats.org/officeDocument/2006/relationships/customXml" Target="../ink/ink496.xml"/><Relationship Id="rId405" Type="http://schemas.openxmlformats.org/officeDocument/2006/relationships/customXml" Target="../ink/ink503.xml"/><Relationship Id="rId447" Type="http://schemas.openxmlformats.org/officeDocument/2006/relationships/customXml" Target="../ink/ink524.xml"/><Relationship Id="rId251" Type="http://schemas.openxmlformats.org/officeDocument/2006/relationships/customXml" Target="../ink/ink426.xml"/><Relationship Id="rId489" Type="http://schemas.openxmlformats.org/officeDocument/2006/relationships/customXml" Target="../ink/ink545.xml"/><Relationship Id="rId46" Type="http://schemas.openxmlformats.org/officeDocument/2006/relationships/image" Target="../media/image2208.png"/><Relationship Id="rId293" Type="http://schemas.openxmlformats.org/officeDocument/2006/relationships/customXml" Target="../ink/ink447.xml"/><Relationship Id="rId307" Type="http://schemas.openxmlformats.org/officeDocument/2006/relationships/customXml" Target="../ink/ink454.xml"/><Relationship Id="rId349" Type="http://schemas.openxmlformats.org/officeDocument/2006/relationships/customXml" Target="../ink/ink475.xml"/><Relationship Id="rId514" Type="http://schemas.openxmlformats.org/officeDocument/2006/relationships/image" Target="../media/image2441.png"/><Relationship Id="rId88" Type="http://schemas.openxmlformats.org/officeDocument/2006/relationships/image" Target="../media/image2228.png"/><Relationship Id="rId111" Type="http://schemas.openxmlformats.org/officeDocument/2006/relationships/customXml" Target="../ink/ink356.xml"/><Relationship Id="rId153" Type="http://schemas.openxmlformats.org/officeDocument/2006/relationships/customXml" Target="../ink/ink377.xml"/><Relationship Id="rId195" Type="http://schemas.openxmlformats.org/officeDocument/2006/relationships/customXml" Target="../ink/ink398.xml"/><Relationship Id="rId209" Type="http://schemas.openxmlformats.org/officeDocument/2006/relationships/customXml" Target="../ink/ink405.xml"/><Relationship Id="rId360" Type="http://schemas.openxmlformats.org/officeDocument/2006/relationships/image" Target="../media/image2364.png"/><Relationship Id="rId416" Type="http://schemas.openxmlformats.org/officeDocument/2006/relationships/image" Target="../media/image2392.png"/><Relationship Id="rId220" Type="http://schemas.openxmlformats.org/officeDocument/2006/relationships/image" Target="../media/image2294.png"/><Relationship Id="rId458" Type="http://schemas.openxmlformats.org/officeDocument/2006/relationships/image" Target="../media/image2413.png"/><Relationship Id="rId15" Type="http://schemas.openxmlformats.org/officeDocument/2006/relationships/customXml" Target="../ink/ink308.xml"/><Relationship Id="rId57" Type="http://schemas.openxmlformats.org/officeDocument/2006/relationships/customXml" Target="../ink/ink329.xml"/><Relationship Id="rId262" Type="http://schemas.openxmlformats.org/officeDocument/2006/relationships/image" Target="../media/image2315.png"/><Relationship Id="rId318" Type="http://schemas.openxmlformats.org/officeDocument/2006/relationships/image" Target="../media/image2343.png"/><Relationship Id="rId99" Type="http://schemas.openxmlformats.org/officeDocument/2006/relationships/customXml" Target="../ink/ink350.xml"/><Relationship Id="rId122" Type="http://schemas.openxmlformats.org/officeDocument/2006/relationships/image" Target="../media/image2245.png"/><Relationship Id="rId164" Type="http://schemas.openxmlformats.org/officeDocument/2006/relationships/image" Target="../media/image2266.png"/><Relationship Id="rId371" Type="http://schemas.openxmlformats.org/officeDocument/2006/relationships/customXml" Target="../ink/ink486.xml"/><Relationship Id="rId427" Type="http://schemas.openxmlformats.org/officeDocument/2006/relationships/customXml" Target="../ink/ink514.xml"/><Relationship Id="rId469" Type="http://schemas.openxmlformats.org/officeDocument/2006/relationships/customXml" Target="../ink/ink535.xml"/><Relationship Id="rId26" Type="http://schemas.openxmlformats.org/officeDocument/2006/relationships/image" Target="../media/image2199.png"/><Relationship Id="rId231" Type="http://schemas.openxmlformats.org/officeDocument/2006/relationships/customXml" Target="../ink/ink416.xml"/><Relationship Id="rId273" Type="http://schemas.openxmlformats.org/officeDocument/2006/relationships/customXml" Target="../ink/ink437.xml"/><Relationship Id="rId329" Type="http://schemas.openxmlformats.org/officeDocument/2006/relationships/customXml" Target="../ink/ink465.xml"/><Relationship Id="rId480" Type="http://schemas.openxmlformats.org/officeDocument/2006/relationships/image" Target="../media/image2424.png"/><Relationship Id="rId68" Type="http://schemas.openxmlformats.org/officeDocument/2006/relationships/image" Target="../media/image2218.png"/><Relationship Id="rId133" Type="http://schemas.openxmlformats.org/officeDocument/2006/relationships/customXml" Target="../ink/ink367.xml"/><Relationship Id="rId175" Type="http://schemas.openxmlformats.org/officeDocument/2006/relationships/customXml" Target="../ink/ink388.xml"/><Relationship Id="rId340" Type="http://schemas.openxmlformats.org/officeDocument/2006/relationships/image" Target="../media/image2354.png"/><Relationship Id="rId200" Type="http://schemas.openxmlformats.org/officeDocument/2006/relationships/image" Target="../media/image2284.png"/><Relationship Id="rId382" Type="http://schemas.openxmlformats.org/officeDocument/2006/relationships/image" Target="../media/image2375.png"/><Relationship Id="rId438" Type="http://schemas.openxmlformats.org/officeDocument/2006/relationships/image" Target="../media/image2403.png"/><Relationship Id="rId242" Type="http://schemas.openxmlformats.org/officeDocument/2006/relationships/image" Target="../media/image2305.png"/><Relationship Id="rId284" Type="http://schemas.openxmlformats.org/officeDocument/2006/relationships/image" Target="../media/image2326.png"/><Relationship Id="rId491" Type="http://schemas.openxmlformats.org/officeDocument/2006/relationships/customXml" Target="../ink/ink546.xml"/><Relationship Id="rId505" Type="http://schemas.openxmlformats.org/officeDocument/2006/relationships/customXml" Target="../ink/ink553.xml"/><Relationship Id="rId37" Type="http://schemas.openxmlformats.org/officeDocument/2006/relationships/customXml" Target="../ink/ink319.xml"/><Relationship Id="rId79" Type="http://schemas.openxmlformats.org/officeDocument/2006/relationships/customXml" Target="../ink/ink340.xml"/><Relationship Id="rId102" Type="http://schemas.openxmlformats.org/officeDocument/2006/relationships/image" Target="../media/image2235.png"/><Relationship Id="rId144" Type="http://schemas.openxmlformats.org/officeDocument/2006/relationships/image" Target="../media/image2256.png"/><Relationship Id="rId90" Type="http://schemas.openxmlformats.org/officeDocument/2006/relationships/image" Target="../media/image2229.png"/><Relationship Id="rId186" Type="http://schemas.openxmlformats.org/officeDocument/2006/relationships/image" Target="../media/image2277.png"/><Relationship Id="rId351" Type="http://schemas.openxmlformats.org/officeDocument/2006/relationships/customXml" Target="../ink/ink476.xml"/><Relationship Id="rId393" Type="http://schemas.openxmlformats.org/officeDocument/2006/relationships/customXml" Target="../ink/ink497.xml"/><Relationship Id="rId407" Type="http://schemas.openxmlformats.org/officeDocument/2006/relationships/customXml" Target="../ink/ink504.xml"/><Relationship Id="rId449" Type="http://schemas.openxmlformats.org/officeDocument/2006/relationships/customXml" Target="../ink/ink525.xml"/><Relationship Id="rId211" Type="http://schemas.openxmlformats.org/officeDocument/2006/relationships/customXml" Target="../ink/ink406.xml"/><Relationship Id="rId253" Type="http://schemas.openxmlformats.org/officeDocument/2006/relationships/customXml" Target="../ink/ink427.xml"/><Relationship Id="rId295" Type="http://schemas.openxmlformats.org/officeDocument/2006/relationships/customXml" Target="../ink/ink448.xml"/><Relationship Id="rId309" Type="http://schemas.openxmlformats.org/officeDocument/2006/relationships/customXml" Target="../ink/ink455.xml"/><Relationship Id="rId460" Type="http://schemas.openxmlformats.org/officeDocument/2006/relationships/image" Target="../media/image2414.png"/><Relationship Id="rId516" Type="http://schemas.openxmlformats.org/officeDocument/2006/relationships/image" Target="../media/image2442.png"/><Relationship Id="rId48" Type="http://schemas.openxmlformats.org/officeDocument/2006/relationships/image" Target="../media/image2209.png"/><Relationship Id="rId113" Type="http://schemas.openxmlformats.org/officeDocument/2006/relationships/customXml" Target="../ink/ink357.xml"/><Relationship Id="rId320" Type="http://schemas.openxmlformats.org/officeDocument/2006/relationships/image" Target="../media/image2344.png"/><Relationship Id="rId155" Type="http://schemas.openxmlformats.org/officeDocument/2006/relationships/customXml" Target="../ink/ink378.xml"/><Relationship Id="rId197" Type="http://schemas.openxmlformats.org/officeDocument/2006/relationships/customXml" Target="../ink/ink399.xml"/><Relationship Id="rId362" Type="http://schemas.openxmlformats.org/officeDocument/2006/relationships/image" Target="../media/image2365.png"/><Relationship Id="rId418" Type="http://schemas.openxmlformats.org/officeDocument/2006/relationships/image" Target="../media/image2393.png"/><Relationship Id="rId222" Type="http://schemas.openxmlformats.org/officeDocument/2006/relationships/image" Target="../media/image2295.png"/><Relationship Id="rId264" Type="http://schemas.openxmlformats.org/officeDocument/2006/relationships/image" Target="../media/image2316.png"/><Relationship Id="rId471" Type="http://schemas.openxmlformats.org/officeDocument/2006/relationships/customXml" Target="../ink/ink536.xml"/><Relationship Id="rId17" Type="http://schemas.openxmlformats.org/officeDocument/2006/relationships/customXml" Target="../ink/ink309.xml"/><Relationship Id="rId59" Type="http://schemas.openxmlformats.org/officeDocument/2006/relationships/customXml" Target="../ink/ink330.xml"/><Relationship Id="rId124" Type="http://schemas.openxmlformats.org/officeDocument/2006/relationships/image" Target="../media/image2246.png"/><Relationship Id="rId70" Type="http://schemas.openxmlformats.org/officeDocument/2006/relationships/image" Target="../media/image2219.png"/><Relationship Id="rId166" Type="http://schemas.openxmlformats.org/officeDocument/2006/relationships/image" Target="../media/image2267.png"/><Relationship Id="rId331" Type="http://schemas.openxmlformats.org/officeDocument/2006/relationships/customXml" Target="../ink/ink466.xml"/><Relationship Id="rId373" Type="http://schemas.openxmlformats.org/officeDocument/2006/relationships/customXml" Target="../ink/ink487.xml"/><Relationship Id="rId429" Type="http://schemas.openxmlformats.org/officeDocument/2006/relationships/customXml" Target="../ink/ink515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417.xml"/><Relationship Id="rId440" Type="http://schemas.openxmlformats.org/officeDocument/2006/relationships/image" Target="../media/image2404.png"/><Relationship Id="rId28" Type="http://schemas.openxmlformats.org/officeDocument/2006/relationships/image" Target="../media/image2200.png"/><Relationship Id="rId275" Type="http://schemas.openxmlformats.org/officeDocument/2006/relationships/customXml" Target="../ink/ink438.xml"/><Relationship Id="rId300" Type="http://schemas.openxmlformats.org/officeDocument/2006/relationships/image" Target="../media/image2334.png"/><Relationship Id="rId482" Type="http://schemas.openxmlformats.org/officeDocument/2006/relationships/image" Target="../media/image2425.png"/><Relationship Id="rId81" Type="http://schemas.openxmlformats.org/officeDocument/2006/relationships/customXml" Target="../ink/ink341.xml"/><Relationship Id="rId135" Type="http://schemas.openxmlformats.org/officeDocument/2006/relationships/customXml" Target="../ink/ink368.xml"/><Relationship Id="rId177" Type="http://schemas.openxmlformats.org/officeDocument/2006/relationships/customXml" Target="../ink/ink389.xml"/><Relationship Id="rId342" Type="http://schemas.openxmlformats.org/officeDocument/2006/relationships/image" Target="../media/image2355.png"/><Relationship Id="rId384" Type="http://schemas.openxmlformats.org/officeDocument/2006/relationships/image" Target="../media/image2376.png"/><Relationship Id="rId202" Type="http://schemas.openxmlformats.org/officeDocument/2006/relationships/image" Target="../media/image2285.png"/><Relationship Id="rId244" Type="http://schemas.openxmlformats.org/officeDocument/2006/relationships/image" Target="../media/image2306.png"/><Relationship Id="rId39" Type="http://schemas.openxmlformats.org/officeDocument/2006/relationships/customXml" Target="../ink/ink320.xml"/><Relationship Id="rId286" Type="http://schemas.openxmlformats.org/officeDocument/2006/relationships/image" Target="../media/image2327.png"/><Relationship Id="rId451" Type="http://schemas.openxmlformats.org/officeDocument/2006/relationships/customXml" Target="../ink/ink526.xml"/><Relationship Id="rId493" Type="http://schemas.openxmlformats.org/officeDocument/2006/relationships/customXml" Target="../ink/ink547.xml"/><Relationship Id="rId507" Type="http://schemas.openxmlformats.org/officeDocument/2006/relationships/customXml" Target="../ink/ink554.xml"/><Relationship Id="rId50" Type="http://schemas.openxmlformats.org/officeDocument/2006/relationships/image" Target="../media/image2210.png"/><Relationship Id="rId104" Type="http://schemas.openxmlformats.org/officeDocument/2006/relationships/image" Target="../media/image2236.png"/><Relationship Id="rId146" Type="http://schemas.openxmlformats.org/officeDocument/2006/relationships/image" Target="../media/image2257.png"/><Relationship Id="rId188" Type="http://schemas.openxmlformats.org/officeDocument/2006/relationships/image" Target="../media/image2278.png"/><Relationship Id="rId311" Type="http://schemas.openxmlformats.org/officeDocument/2006/relationships/customXml" Target="../ink/ink456.xml"/><Relationship Id="rId353" Type="http://schemas.openxmlformats.org/officeDocument/2006/relationships/customXml" Target="../ink/ink477.xml"/><Relationship Id="rId395" Type="http://schemas.openxmlformats.org/officeDocument/2006/relationships/customXml" Target="../ink/ink498.xml"/><Relationship Id="rId409" Type="http://schemas.openxmlformats.org/officeDocument/2006/relationships/customXml" Target="../ink/ink505.xml"/><Relationship Id="rId92" Type="http://schemas.openxmlformats.org/officeDocument/2006/relationships/image" Target="../media/image2230.png"/><Relationship Id="rId213" Type="http://schemas.openxmlformats.org/officeDocument/2006/relationships/customXml" Target="../ink/ink407.xml"/><Relationship Id="rId420" Type="http://schemas.openxmlformats.org/officeDocument/2006/relationships/image" Target="../media/image2394.png"/><Relationship Id="rId255" Type="http://schemas.openxmlformats.org/officeDocument/2006/relationships/customXml" Target="../ink/ink428.xml"/><Relationship Id="rId297" Type="http://schemas.openxmlformats.org/officeDocument/2006/relationships/customXml" Target="../ink/ink449.xml"/><Relationship Id="rId462" Type="http://schemas.openxmlformats.org/officeDocument/2006/relationships/image" Target="../media/image2415.png"/><Relationship Id="rId518" Type="http://schemas.openxmlformats.org/officeDocument/2006/relationships/image" Target="../media/image2443.png"/><Relationship Id="rId115" Type="http://schemas.openxmlformats.org/officeDocument/2006/relationships/customXml" Target="../ink/ink358.xml"/><Relationship Id="rId157" Type="http://schemas.openxmlformats.org/officeDocument/2006/relationships/customXml" Target="../ink/ink379.xml"/><Relationship Id="rId322" Type="http://schemas.openxmlformats.org/officeDocument/2006/relationships/image" Target="../media/image2345.png"/><Relationship Id="rId364" Type="http://schemas.openxmlformats.org/officeDocument/2006/relationships/image" Target="../media/image2366.png"/><Relationship Id="rId61" Type="http://schemas.openxmlformats.org/officeDocument/2006/relationships/customXml" Target="../ink/ink331.xml"/><Relationship Id="rId199" Type="http://schemas.openxmlformats.org/officeDocument/2006/relationships/customXml" Target="../ink/ink400.xml"/><Relationship Id="rId19" Type="http://schemas.openxmlformats.org/officeDocument/2006/relationships/customXml" Target="../ink/ink310.xml"/><Relationship Id="rId224" Type="http://schemas.openxmlformats.org/officeDocument/2006/relationships/image" Target="../media/image2296.png"/><Relationship Id="rId266" Type="http://schemas.openxmlformats.org/officeDocument/2006/relationships/image" Target="../media/image2317.png"/><Relationship Id="rId431" Type="http://schemas.openxmlformats.org/officeDocument/2006/relationships/customXml" Target="../ink/ink516.xml"/><Relationship Id="rId473" Type="http://schemas.openxmlformats.org/officeDocument/2006/relationships/customXml" Target="../ink/ink537.xml"/><Relationship Id="rId30" Type="http://schemas.openxmlformats.org/officeDocument/2006/relationships/image" Target="../media/image1893.png"/><Relationship Id="rId126" Type="http://schemas.openxmlformats.org/officeDocument/2006/relationships/image" Target="../media/image2247.png"/><Relationship Id="rId168" Type="http://schemas.openxmlformats.org/officeDocument/2006/relationships/image" Target="../media/image2268.png"/><Relationship Id="rId333" Type="http://schemas.openxmlformats.org/officeDocument/2006/relationships/customXml" Target="../ink/ink467.xml"/><Relationship Id="rId72" Type="http://schemas.openxmlformats.org/officeDocument/2006/relationships/image" Target="../media/image2220.png"/><Relationship Id="rId375" Type="http://schemas.openxmlformats.org/officeDocument/2006/relationships/customXml" Target="../ink/ink488.xml"/><Relationship Id="rId3" Type="http://schemas.openxmlformats.org/officeDocument/2006/relationships/customXml" Target="../ink/ink302.xml"/><Relationship Id="rId235" Type="http://schemas.openxmlformats.org/officeDocument/2006/relationships/customXml" Target="../ink/ink418.xml"/><Relationship Id="rId277" Type="http://schemas.openxmlformats.org/officeDocument/2006/relationships/customXml" Target="../ink/ink439.xml"/><Relationship Id="rId400" Type="http://schemas.openxmlformats.org/officeDocument/2006/relationships/image" Target="../media/image2384.png"/><Relationship Id="rId442" Type="http://schemas.openxmlformats.org/officeDocument/2006/relationships/image" Target="../media/image2405.png"/><Relationship Id="rId484" Type="http://schemas.openxmlformats.org/officeDocument/2006/relationships/image" Target="../media/image2426.png"/><Relationship Id="rId137" Type="http://schemas.openxmlformats.org/officeDocument/2006/relationships/customXml" Target="../ink/ink369.xml"/><Relationship Id="rId302" Type="http://schemas.openxmlformats.org/officeDocument/2006/relationships/image" Target="../media/image2335.png"/><Relationship Id="rId344" Type="http://schemas.openxmlformats.org/officeDocument/2006/relationships/image" Target="../media/image2356.png"/><Relationship Id="rId41" Type="http://schemas.openxmlformats.org/officeDocument/2006/relationships/customXml" Target="../ink/ink321.xml"/><Relationship Id="rId83" Type="http://schemas.openxmlformats.org/officeDocument/2006/relationships/customXml" Target="../ink/ink342.xml"/><Relationship Id="rId179" Type="http://schemas.openxmlformats.org/officeDocument/2006/relationships/customXml" Target="../ink/ink390.xml"/><Relationship Id="rId386" Type="http://schemas.openxmlformats.org/officeDocument/2006/relationships/image" Target="../media/image2377.png"/><Relationship Id="rId190" Type="http://schemas.openxmlformats.org/officeDocument/2006/relationships/image" Target="../media/image2279.png"/><Relationship Id="rId204" Type="http://schemas.openxmlformats.org/officeDocument/2006/relationships/image" Target="../media/image2286.png"/><Relationship Id="rId246" Type="http://schemas.openxmlformats.org/officeDocument/2006/relationships/image" Target="../media/image2307.png"/><Relationship Id="rId288" Type="http://schemas.openxmlformats.org/officeDocument/2006/relationships/image" Target="../media/image2328.png"/><Relationship Id="rId411" Type="http://schemas.openxmlformats.org/officeDocument/2006/relationships/customXml" Target="../ink/ink506.xml"/><Relationship Id="rId453" Type="http://schemas.openxmlformats.org/officeDocument/2006/relationships/customXml" Target="../ink/ink527.xml"/><Relationship Id="rId509" Type="http://schemas.openxmlformats.org/officeDocument/2006/relationships/customXml" Target="../ink/ink555.xml"/><Relationship Id="rId106" Type="http://schemas.openxmlformats.org/officeDocument/2006/relationships/image" Target="../media/image2237.png"/><Relationship Id="rId313" Type="http://schemas.openxmlformats.org/officeDocument/2006/relationships/customXml" Target="../ink/ink457.xml"/><Relationship Id="rId495" Type="http://schemas.openxmlformats.org/officeDocument/2006/relationships/customXml" Target="../ink/ink548.xml"/><Relationship Id="rId10" Type="http://schemas.openxmlformats.org/officeDocument/2006/relationships/image" Target="../media/image2191.png"/><Relationship Id="rId52" Type="http://schemas.openxmlformats.org/officeDocument/2006/relationships/image" Target="../media/image2211.png"/><Relationship Id="rId94" Type="http://schemas.openxmlformats.org/officeDocument/2006/relationships/image" Target="../media/image2231.png"/><Relationship Id="rId148" Type="http://schemas.openxmlformats.org/officeDocument/2006/relationships/image" Target="../media/image2258.png"/><Relationship Id="rId355" Type="http://schemas.openxmlformats.org/officeDocument/2006/relationships/customXml" Target="../ink/ink478.xml"/><Relationship Id="rId397" Type="http://schemas.openxmlformats.org/officeDocument/2006/relationships/customXml" Target="../ink/ink499.xml"/><Relationship Id="rId520" Type="http://schemas.openxmlformats.org/officeDocument/2006/relationships/image" Target="../media/image2444.png"/><Relationship Id="rId215" Type="http://schemas.openxmlformats.org/officeDocument/2006/relationships/customXml" Target="../ink/ink408.xml"/><Relationship Id="rId257" Type="http://schemas.openxmlformats.org/officeDocument/2006/relationships/customXml" Target="../ink/ink429.xml"/><Relationship Id="rId422" Type="http://schemas.openxmlformats.org/officeDocument/2006/relationships/image" Target="../media/image2395.png"/><Relationship Id="rId464" Type="http://schemas.openxmlformats.org/officeDocument/2006/relationships/image" Target="../media/image2416.png"/><Relationship Id="rId299" Type="http://schemas.openxmlformats.org/officeDocument/2006/relationships/customXml" Target="../ink/ink450.xml"/><Relationship Id="rId63" Type="http://schemas.openxmlformats.org/officeDocument/2006/relationships/customXml" Target="../ink/ink332.xml"/><Relationship Id="rId159" Type="http://schemas.openxmlformats.org/officeDocument/2006/relationships/customXml" Target="../ink/ink380.xml"/><Relationship Id="rId366" Type="http://schemas.openxmlformats.org/officeDocument/2006/relationships/image" Target="../media/image2367.png"/><Relationship Id="rId226" Type="http://schemas.openxmlformats.org/officeDocument/2006/relationships/image" Target="../media/image2297.png"/><Relationship Id="rId433" Type="http://schemas.openxmlformats.org/officeDocument/2006/relationships/customXml" Target="../ink/ink517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66.xml"/><Relationship Id="rId18" Type="http://schemas.openxmlformats.org/officeDocument/2006/relationships/image" Target="../media/image2452.png"/><Relationship Id="rId26" Type="http://schemas.openxmlformats.org/officeDocument/2006/relationships/image" Target="../media/image2456.png"/><Relationship Id="rId39" Type="http://schemas.openxmlformats.org/officeDocument/2006/relationships/customXml" Target="../ink/ink579.xml"/><Relationship Id="rId21" Type="http://schemas.openxmlformats.org/officeDocument/2006/relationships/customXml" Target="../ink/ink570.xml"/><Relationship Id="rId34" Type="http://schemas.openxmlformats.org/officeDocument/2006/relationships/image" Target="../media/image2460.png"/><Relationship Id="rId42" Type="http://schemas.openxmlformats.org/officeDocument/2006/relationships/image" Target="../media/image2464.png"/><Relationship Id="rId47" Type="http://schemas.openxmlformats.org/officeDocument/2006/relationships/customXml" Target="../ink/ink583.xml"/><Relationship Id="rId50" Type="http://schemas.openxmlformats.org/officeDocument/2006/relationships/image" Target="../media/image2468.png"/><Relationship Id="rId7" Type="http://schemas.openxmlformats.org/officeDocument/2006/relationships/customXml" Target="../ink/ink563.xml"/><Relationship Id="rId2" Type="http://schemas.openxmlformats.org/officeDocument/2006/relationships/image" Target="../media/image9.emf"/><Relationship Id="rId16" Type="http://schemas.openxmlformats.org/officeDocument/2006/relationships/image" Target="../media/image2451.png"/><Relationship Id="rId29" Type="http://schemas.openxmlformats.org/officeDocument/2006/relationships/customXml" Target="../ink/ink574.xml"/><Relationship Id="rId11" Type="http://schemas.openxmlformats.org/officeDocument/2006/relationships/customXml" Target="../ink/ink565.xml"/><Relationship Id="rId24" Type="http://schemas.openxmlformats.org/officeDocument/2006/relationships/image" Target="../media/image2455.png"/><Relationship Id="rId32" Type="http://schemas.openxmlformats.org/officeDocument/2006/relationships/image" Target="../media/image2459.png"/><Relationship Id="rId37" Type="http://schemas.openxmlformats.org/officeDocument/2006/relationships/customXml" Target="../ink/ink578.xml"/><Relationship Id="rId40" Type="http://schemas.openxmlformats.org/officeDocument/2006/relationships/image" Target="../media/image2463.png"/><Relationship Id="rId45" Type="http://schemas.openxmlformats.org/officeDocument/2006/relationships/customXml" Target="../ink/ink582.xml"/><Relationship Id="rId5" Type="http://schemas.openxmlformats.org/officeDocument/2006/relationships/customXml" Target="../ink/ink562.xml"/><Relationship Id="rId15" Type="http://schemas.openxmlformats.org/officeDocument/2006/relationships/customXml" Target="../ink/ink567.xml"/><Relationship Id="rId23" Type="http://schemas.openxmlformats.org/officeDocument/2006/relationships/customXml" Target="../ink/ink571.xml"/><Relationship Id="rId28" Type="http://schemas.openxmlformats.org/officeDocument/2006/relationships/image" Target="../media/image2457.png"/><Relationship Id="rId36" Type="http://schemas.openxmlformats.org/officeDocument/2006/relationships/image" Target="../media/image2461.png"/><Relationship Id="rId49" Type="http://schemas.openxmlformats.org/officeDocument/2006/relationships/customXml" Target="../ink/ink584.xml"/><Relationship Id="rId10" Type="http://schemas.openxmlformats.org/officeDocument/2006/relationships/image" Target="../media/image2448.png"/><Relationship Id="rId19" Type="http://schemas.openxmlformats.org/officeDocument/2006/relationships/customXml" Target="../ink/ink569.xml"/><Relationship Id="rId31" Type="http://schemas.openxmlformats.org/officeDocument/2006/relationships/customXml" Target="../ink/ink575.xml"/><Relationship Id="rId44" Type="http://schemas.openxmlformats.org/officeDocument/2006/relationships/image" Target="../media/image2465.png"/><Relationship Id="rId4" Type="http://schemas.openxmlformats.org/officeDocument/2006/relationships/image" Target="../media/image12.png"/><Relationship Id="rId9" Type="http://schemas.openxmlformats.org/officeDocument/2006/relationships/customXml" Target="../ink/ink564.xml"/><Relationship Id="rId14" Type="http://schemas.openxmlformats.org/officeDocument/2006/relationships/image" Target="../media/image2450.png"/><Relationship Id="rId22" Type="http://schemas.openxmlformats.org/officeDocument/2006/relationships/image" Target="../media/image2454.png"/><Relationship Id="rId27" Type="http://schemas.openxmlformats.org/officeDocument/2006/relationships/customXml" Target="../ink/ink573.xml"/><Relationship Id="rId30" Type="http://schemas.openxmlformats.org/officeDocument/2006/relationships/image" Target="../media/image2458.png"/><Relationship Id="rId35" Type="http://schemas.openxmlformats.org/officeDocument/2006/relationships/customXml" Target="../ink/ink577.xml"/><Relationship Id="rId43" Type="http://schemas.openxmlformats.org/officeDocument/2006/relationships/customXml" Target="../ink/ink581.xml"/><Relationship Id="rId48" Type="http://schemas.openxmlformats.org/officeDocument/2006/relationships/image" Target="../media/image2467.png"/><Relationship Id="rId8" Type="http://schemas.openxmlformats.org/officeDocument/2006/relationships/image" Target="../media/image2447.png"/><Relationship Id="rId3" Type="http://schemas.openxmlformats.org/officeDocument/2006/relationships/image" Target="../media/image10.emf"/><Relationship Id="rId12" Type="http://schemas.openxmlformats.org/officeDocument/2006/relationships/image" Target="../media/image2449.png"/><Relationship Id="rId17" Type="http://schemas.openxmlformats.org/officeDocument/2006/relationships/customXml" Target="../ink/ink568.xml"/><Relationship Id="rId25" Type="http://schemas.openxmlformats.org/officeDocument/2006/relationships/customXml" Target="../ink/ink572.xml"/><Relationship Id="rId33" Type="http://schemas.openxmlformats.org/officeDocument/2006/relationships/customXml" Target="../ink/ink576.xml"/><Relationship Id="rId38" Type="http://schemas.openxmlformats.org/officeDocument/2006/relationships/image" Target="../media/image2462.png"/><Relationship Id="rId46" Type="http://schemas.openxmlformats.org/officeDocument/2006/relationships/image" Target="../media/image2466.png"/><Relationship Id="rId20" Type="http://schemas.openxmlformats.org/officeDocument/2006/relationships/image" Target="../media/image2453.png"/><Relationship Id="rId41" Type="http://schemas.openxmlformats.org/officeDocument/2006/relationships/customXml" Target="../ink/ink5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46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42.xml"/><Relationship Id="rId299" Type="http://schemas.openxmlformats.org/officeDocument/2006/relationships/customXml" Target="../ink/ink733.xml"/><Relationship Id="rId21" Type="http://schemas.openxmlformats.org/officeDocument/2006/relationships/customXml" Target="../ink/ink594.xml"/><Relationship Id="rId63" Type="http://schemas.openxmlformats.org/officeDocument/2006/relationships/customXml" Target="../ink/ink615.xml"/><Relationship Id="rId159" Type="http://schemas.openxmlformats.org/officeDocument/2006/relationships/customXml" Target="../ink/ink663.xml"/><Relationship Id="rId324" Type="http://schemas.openxmlformats.org/officeDocument/2006/relationships/image" Target="../media/image2629.png"/><Relationship Id="rId366" Type="http://schemas.openxmlformats.org/officeDocument/2006/relationships/image" Target="../media/image2650.png"/><Relationship Id="rId170" Type="http://schemas.openxmlformats.org/officeDocument/2006/relationships/image" Target="../media/image2552.png"/><Relationship Id="rId226" Type="http://schemas.openxmlformats.org/officeDocument/2006/relationships/image" Target="../media/image2580.png"/><Relationship Id="rId433" Type="http://schemas.openxmlformats.org/officeDocument/2006/relationships/customXml" Target="../ink/ink800.xml"/><Relationship Id="rId268" Type="http://schemas.openxmlformats.org/officeDocument/2006/relationships/image" Target="../media/image2601.png"/><Relationship Id="rId475" Type="http://schemas.openxmlformats.org/officeDocument/2006/relationships/customXml" Target="../ink/ink821.xml"/><Relationship Id="rId32" Type="http://schemas.openxmlformats.org/officeDocument/2006/relationships/image" Target="../media/image2484.png"/><Relationship Id="rId74" Type="http://schemas.openxmlformats.org/officeDocument/2006/relationships/image" Target="../media/image2505.png"/><Relationship Id="rId128" Type="http://schemas.openxmlformats.org/officeDocument/2006/relationships/image" Target="../media/image2532.png"/><Relationship Id="rId335" Type="http://schemas.openxmlformats.org/officeDocument/2006/relationships/customXml" Target="../ink/ink751.xml"/><Relationship Id="rId377" Type="http://schemas.openxmlformats.org/officeDocument/2006/relationships/customXml" Target="../ink/ink772.xml"/><Relationship Id="rId5" Type="http://schemas.openxmlformats.org/officeDocument/2006/relationships/customXml" Target="../ink/ink586.xml"/><Relationship Id="rId181" Type="http://schemas.openxmlformats.org/officeDocument/2006/relationships/customXml" Target="../ink/ink674.xml"/><Relationship Id="rId237" Type="http://schemas.openxmlformats.org/officeDocument/2006/relationships/customXml" Target="../ink/ink702.xml"/><Relationship Id="rId402" Type="http://schemas.openxmlformats.org/officeDocument/2006/relationships/image" Target="../media/image2667.png"/><Relationship Id="rId279" Type="http://schemas.openxmlformats.org/officeDocument/2006/relationships/customXml" Target="../ink/ink723.xml"/><Relationship Id="rId444" Type="http://schemas.openxmlformats.org/officeDocument/2006/relationships/image" Target="../media/image2688.png"/><Relationship Id="rId486" Type="http://schemas.openxmlformats.org/officeDocument/2006/relationships/image" Target="../media/image2709.png"/><Relationship Id="rId43" Type="http://schemas.openxmlformats.org/officeDocument/2006/relationships/customXml" Target="../ink/ink605.xml"/><Relationship Id="rId139" Type="http://schemas.openxmlformats.org/officeDocument/2006/relationships/customXml" Target="../ink/ink653.xml"/><Relationship Id="rId290" Type="http://schemas.openxmlformats.org/officeDocument/2006/relationships/image" Target="../media/image2612.png"/><Relationship Id="rId304" Type="http://schemas.openxmlformats.org/officeDocument/2006/relationships/image" Target="../media/image2619.png"/><Relationship Id="rId346" Type="http://schemas.openxmlformats.org/officeDocument/2006/relationships/image" Target="../media/image2640.png"/><Relationship Id="rId388" Type="http://schemas.openxmlformats.org/officeDocument/2006/relationships/image" Target="../media/image2661.png"/><Relationship Id="rId85" Type="http://schemas.openxmlformats.org/officeDocument/2006/relationships/customXml" Target="../ink/ink626.xml"/><Relationship Id="rId150" Type="http://schemas.openxmlformats.org/officeDocument/2006/relationships/image" Target="../media/image2542.png"/><Relationship Id="rId192" Type="http://schemas.openxmlformats.org/officeDocument/2006/relationships/image" Target="../media/image2563.png"/><Relationship Id="rId206" Type="http://schemas.openxmlformats.org/officeDocument/2006/relationships/image" Target="../media/image2570.png"/><Relationship Id="rId413" Type="http://schemas.openxmlformats.org/officeDocument/2006/relationships/customXml" Target="../ink/ink790.xml"/><Relationship Id="rId248" Type="http://schemas.openxmlformats.org/officeDocument/2006/relationships/image" Target="../media/image2591.png"/><Relationship Id="rId455" Type="http://schemas.openxmlformats.org/officeDocument/2006/relationships/customXml" Target="../ink/ink811.xml"/><Relationship Id="rId12" Type="http://schemas.openxmlformats.org/officeDocument/2006/relationships/image" Target="../media/image2474.png"/><Relationship Id="rId108" Type="http://schemas.openxmlformats.org/officeDocument/2006/relationships/image" Target="../media/image2522.png"/><Relationship Id="rId315" Type="http://schemas.openxmlformats.org/officeDocument/2006/relationships/customXml" Target="../ink/ink741.xml"/><Relationship Id="rId357" Type="http://schemas.openxmlformats.org/officeDocument/2006/relationships/customXml" Target="../ink/ink762.xml"/><Relationship Id="rId54" Type="http://schemas.openxmlformats.org/officeDocument/2006/relationships/image" Target="../media/image2495.png"/><Relationship Id="rId96" Type="http://schemas.openxmlformats.org/officeDocument/2006/relationships/image" Target="../media/image2516.png"/><Relationship Id="rId161" Type="http://schemas.openxmlformats.org/officeDocument/2006/relationships/customXml" Target="../ink/ink664.xml"/><Relationship Id="rId217" Type="http://schemas.openxmlformats.org/officeDocument/2006/relationships/customXml" Target="../ink/ink692.xml"/><Relationship Id="rId399" Type="http://schemas.openxmlformats.org/officeDocument/2006/relationships/customXml" Target="../ink/ink783.xml"/><Relationship Id="rId259" Type="http://schemas.openxmlformats.org/officeDocument/2006/relationships/customXml" Target="../ink/ink713.xml"/><Relationship Id="rId424" Type="http://schemas.openxmlformats.org/officeDocument/2006/relationships/image" Target="../media/image2678.png"/><Relationship Id="rId466" Type="http://schemas.openxmlformats.org/officeDocument/2006/relationships/image" Target="../media/image2699.png"/><Relationship Id="rId23" Type="http://schemas.openxmlformats.org/officeDocument/2006/relationships/customXml" Target="../ink/ink595.xml"/><Relationship Id="rId119" Type="http://schemas.openxmlformats.org/officeDocument/2006/relationships/customXml" Target="../ink/ink643.xml"/><Relationship Id="rId270" Type="http://schemas.openxmlformats.org/officeDocument/2006/relationships/image" Target="../media/image2602.png"/><Relationship Id="rId326" Type="http://schemas.openxmlformats.org/officeDocument/2006/relationships/image" Target="../media/image2630.png"/><Relationship Id="rId65" Type="http://schemas.openxmlformats.org/officeDocument/2006/relationships/customXml" Target="../ink/ink616.xml"/><Relationship Id="rId130" Type="http://schemas.openxmlformats.org/officeDocument/2006/relationships/image" Target="../media/image2533.png"/><Relationship Id="rId368" Type="http://schemas.openxmlformats.org/officeDocument/2006/relationships/image" Target="../media/image2651.png"/><Relationship Id="rId172" Type="http://schemas.openxmlformats.org/officeDocument/2006/relationships/image" Target="../media/image2553.png"/><Relationship Id="rId228" Type="http://schemas.openxmlformats.org/officeDocument/2006/relationships/image" Target="../media/image2581.png"/><Relationship Id="rId435" Type="http://schemas.openxmlformats.org/officeDocument/2006/relationships/customXml" Target="../ink/ink801.xml"/><Relationship Id="rId477" Type="http://schemas.openxmlformats.org/officeDocument/2006/relationships/customXml" Target="../ink/ink822.xml"/><Relationship Id="rId281" Type="http://schemas.openxmlformats.org/officeDocument/2006/relationships/customXml" Target="../ink/ink724.xml"/><Relationship Id="rId337" Type="http://schemas.openxmlformats.org/officeDocument/2006/relationships/customXml" Target="../ink/ink752.xml"/><Relationship Id="rId34" Type="http://schemas.openxmlformats.org/officeDocument/2006/relationships/image" Target="../media/image2485.png"/><Relationship Id="rId76" Type="http://schemas.openxmlformats.org/officeDocument/2006/relationships/image" Target="../media/image2506.png"/><Relationship Id="rId141" Type="http://schemas.openxmlformats.org/officeDocument/2006/relationships/customXml" Target="../ink/ink654.xml"/><Relationship Id="rId379" Type="http://schemas.openxmlformats.org/officeDocument/2006/relationships/customXml" Target="../ink/ink773.xml"/><Relationship Id="rId7" Type="http://schemas.openxmlformats.org/officeDocument/2006/relationships/customXml" Target="../ink/ink587.xml"/><Relationship Id="rId183" Type="http://schemas.openxmlformats.org/officeDocument/2006/relationships/customXml" Target="../ink/ink675.xml"/><Relationship Id="rId239" Type="http://schemas.openxmlformats.org/officeDocument/2006/relationships/customXml" Target="../ink/ink703.xml"/><Relationship Id="rId390" Type="http://schemas.openxmlformats.org/officeDocument/2006/relationships/image" Target="../media/image2662.png"/><Relationship Id="rId404" Type="http://schemas.openxmlformats.org/officeDocument/2006/relationships/image" Target="../media/image2668.png"/><Relationship Id="rId446" Type="http://schemas.openxmlformats.org/officeDocument/2006/relationships/image" Target="../media/image2689.png"/><Relationship Id="rId250" Type="http://schemas.openxmlformats.org/officeDocument/2006/relationships/image" Target="../media/image2592.png"/><Relationship Id="rId292" Type="http://schemas.openxmlformats.org/officeDocument/2006/relationships/image" Target="../media/image2613.png"/><Relationship Id="rId306" Type="http://schemas.openxmlformats.org/officeDocument/2006/relationships/image" Target="../media/image2620.png"/><Relationship Id="rId488" Type="http://schemas.openxmlformats.org/officeDocument/2006/relationships/image" Target="../media/image2710.png"/><Relationship Id="rId45" Type="http://schemas.openxmlformats.org/officeDocument/2006/relationships/customXml" Target="../ink/ink606.xml"/><Relationship Id="rId87" Type="http://schemas.openxmlformats.org/officeDocument/2006/relationships/customXml" Target="../ink/ink627.xml"/><Relationship Id="rId110" Type="http://schemas.openxmlformats.org/officeDocument/2006/relationships/image" Target="../media/image2523.png"/><Relationship Id="rId348" Type="http://schemas.openxmlformats.org/officeDocument/2006/relationships/image" Target="../media/image2641.png"/><Relationship Id="rId152" Type="http://schemas.openxmlformats.org/officeDocument/2006/relationships/image" Target="../media/image2543.png"/><Relationship Id="rId194" Type="http://schemas.openxmlformats.org/officeDocument/2006/relationships/image" Target="../media/image2564.png"/><Relationship Id="rId208" Type="http://schemas.openxmlformats.org/officeDocument/2006/relationships/image" Target="../media/image2571.png"/><Relationship Id="rId415" Type="http://schemas.openxmlformats.org/officeDocument/2006/relationships/customXml" Target="../ink/ink791.xml"/><Relationship Id="rId457" Type="http://schemas.openxmlformats.org/officeDocument/2006/relationships/customXml" Target="../ink/ink812.xml"/><Relationship Id="rId261" Type="http://schemas.openxmlformats.org/officeDocument/2006/relationships/customXml" Target="../ink/ink714.xml"/><Relationship Id="rId14" Type="http://schemas.openxmlformats.org/officeDocument/2006/relationships/image" Target="../media/image2475.png"/><Relationship Id="rId56" Type="http://schemas.openxmlformats.org/officeDocument/2006/relationships/image" Target="../media/image2496.png"/><Relationship Id="rId317" Type="http://schemas.openxmlformats.org/officeDocument/2006/relationships/customXml" Target="../ink/ink742.xml"/><Relationship Id="rId359" Type="http://schemas.openxmlformats.org/officeDocument/2006/relationships/customXml" Target="../ink/ink763.xml"/><Relationship Id="rId98" Type="http://schemas.openxmlformats.org/officeDocument/2006/relationships/image" Target="../media/image2517.png"/><Relationship Id="rId121" Type="http://schemas.openxmlformats.org/officeDocument/2006/relationships/customXml" Target="../ink/ink644.xml"/><Relationship Id="rId163" Type="http://schemas.openxmlformats.org/officeDocument/2006/relationships/customXml" Target="../ink/ink665.xml"/><Relationship Id="rId219" Type="http://schemas.openxmlformats.org/officeDocument/2006/relationships/customXml" Target="../ink/ink693.xml"/><Relationship Id="rId370" Type="http://schemas.openxmlformats.org/officeDocument/2006/relationships/image" Target="../media/image2652.png"/><Relationship Id="rId426" Type="http://schemas.openxmlformats.org/officeDocument/2006/relationships/image" Target="../media/image2679.png"/><Relationship Id="rId230" Type="http://schemas.openxmlformats.org/officeDocument/2006/relationships/image" Target="../media/image2582.png"/><Relationship Id="rId468" Type="http://schemas.openxmlformats.org/officeDocument/2006/relationships/image" Target="../media/image2700.png"/><Relationship Id="rId25" Type="http://schemas.openxmlformats.org/officeDocument/2006/relationships/customXml" Target="../ink/ink596.xml"/><Relationship Id="rId67" Type="http://schemas.openxmlformats.org/officeDocument/2006/relationships/customXml" Target="../ink/ink617.xml"/><Relationship Id="rId272" Type="http://schemas.openxmlformats.org/officeDocument/2006/relationships/image" Target="../media/image2603.png"/><Relationship Id="rId328" Type="http://schemas.openxmlformats.org/officeDocument/2006/relationships/image" Target="../media/image2631.png"/><Relationship Id="rId132" Type="http://schemas.openxmlformats.org/officeDocument/2006/relationships/image" Target="../media/image2534.png"/><Relationship Id="rId174" Type="http://schemas.openxmlformats.org/officeDocument/2006/relationships/image" Target="../media/image2554.png"/><Relationship Id="rId381" Type="http://schemas.openxmlformats.org/officeDocument/2006/relationships/customXml" Target="../ink/ink774.xml"/><Relationship Id="rId241" Type="http://schemas.openxmlformats.org/officeDocument/2006/relationships/customXml" Target="../ink/ink704.xml"/><Relationship Id="rId437" Type="http://schemas.openxmlformats.org/officeDocument/2006/relationships/customXml" Target="../ink/ink802.xml"/><Relationship Id="rId479" Type="http://schemas.openxmlformats.org/officeDocument/2006/relationships/customXml" Target="../ink/ink823.xml"/><Relationship Id="rId36" Type="http://schemas.openxmlformats.org/officeDocument/2006/relationships/image" Target="../media/image2486.png"/><Relationship Id="rId283" Type="http://schemas.openxmlformats.org/officeDocument/2006/relationships/customXml" Target="../ink/ink725.xml"/><Relationship Id="rId339" Type="http://schemas.openxmlformats.org/officeDocument/2006/relationships/customXml" Target="../ink/ink753.xml"/><Relationship Id="rId490" Type="http://schemas.openxmlformats.org/officeDocument/2006/relationships/image" Target="../media/image2711.png"/><Relationship Id="rId78" Type="http://schemas.openxmlformats.org/officeDocument/2006/relationships/image" Target="../media/image2507.png"/><Relationship Id="rId101" Type="http://schemas.openxmlformats.org/officeDocument/2006/relationships/customXml" Target="../ink/ink634.xml"/><Relationship Id="rId143" Type="http://schemas.openxmlformats.org/officeDocument/2006/relationships/customXml" Target="../ink/ink655.xml"/><Relationship Id="rId185" Type="http://schemas.openxmlformats.org/officeDocument/2006/relationships/customXml" Target="../ink/ink676.xml"/><Relationship Id="rId350" Type="http://schemas.openxmlformats.org/officeDocument/2006/relationships/image" Target="../media/image2642.png"/><Relationship Id="rId406" Type="http://schemas.openxmlformats.org/officeDocument/2006/relationships/image" Target="../media/image2669.png"/><Relationship Id="rId9" Type="http://schemas.openxmlformats.org/officeDocument/2006/relationships/customXml" Target="../ink/ink588.xml"/><Relationship Id="rId210" Type="http://schemas.openxmlformats.org/officeDocument/2006/relationships/image" Target="../media/image2572.png"/><Relationship Id="rId392" Type="http://schemas.openxmlformats.org/officeDocument/2006/relationships/image" Target="../media/image2663.png"/><Relationship Id="rId448" Type="http://schemas.openxmlformats.org/officeDocument/2006/relationships/image" Target="../media/image2690.png"/><Relationship Id="rId252" Type="http://schemas.openxmlformats.org/officeDocument/2006/relationships/image" Target="../media/image2593.png"/><Relationship Id="rId294" Type="http://schemas.openxmlformats.org/officeDocument/2006/relationships/image" Target="../media/image2614.png"/><Relationship Id="rId308" Type="http://schemas.openxmlformats.org/officeDocument/2006/relationships/image" Target="../media/image2621.png"/><Relationship Id="rId47" Type="http://schemas.openxmlformats.org/officeDocument/2006/relationships/customXml" Target="../ink/ink607.xml"/><Relationship Id="rId89" Type="http://schemas.openxmlformats.org/officeDocument/2006/relationships/customXml" Target="../ink/ink628.xml"/><Relationship Id="rId112" Type="http://schemas.openxmlformats.org/officeDocument/2006/relationships/image" Target="../media/image2524.png"/><Relationship Id="rId154" Type="http://schemas.openxmlformats.org/officeDocument/2006/relationships/image" Target="../media/image2544.png"/><Relationship Id="rId361" Type="http://schemas.openxmlformats.org/officeDocument/2006/relationships/customXml" Target="../ink/ink764.xml"/><Relationship Id="rId196" Type="http://schemas.openxmlformats.org/officeDocument/2006/relationships/image" Target="../media/image2565.png"/><Relationship Id="rId417" Type="http://schemas.openxmlformats.org/officeDocument/2006/relationships/customXml" Target="../ink/ink792.xml"/><Relationship Id="rId459" Type="http://schemas.openxmlformats.org/officeDocument/2006/relationships/customXml" Target="../ink/ink813.xml"/><Relationship Id="rId16" Type="http://schemas.openxmlformats.org/officeDocument/2006/relationships/image" Target="../media/image2476.png"/><Relationship Id="rId221" Type="http://schemas.openxmlformats.org/officeDocument/2006/relationships/customXml" Target="../ink/ink694.xml"/><Relationship Id="rId263" Type="http://schemas.openxmlformats.org/officeDocument/2006/relationships/customXml" Target="../ink/ink715.xml"/><Relationship Id="rId319" Type="http://schemas.openxmlformats.org/officeDocument/2006/relationships/customXml" Target="../ink/ink743.xml"/><Relationship Id="rId470" Type="http://schemas.openxmlformats.org/officeDocument/2006/relationships/image" Target="../media/image2701.png"/><Relationship Id="rId58" Type="http://schemas.openxmlformats.org/officeDocument/2006/relationships/image" Target="../media/image2497.png"/><Relationship Id="rId123" Type="http://schemas.openxmlformats.org/officeDocument/2006/relationships/customXml" Target="../ink/ink645.xml"/><Relationship Id="rId330" Type="http://schemas.openxmlformats.org/officeDocument/2006/relationships/image" Target="../media/image2632.png"/><Relationship Id="rId165" Type="http://schemas.openxmlformats.org/officeDocument/2006/relationships/customXml" Target="../ink/ink666.xml"/><Relationship Id="rId372" Type="http://schemas.openxmlformats.org/officeDocument/2006/relationships/image" Target="../media/image2653.png"/><Relationship Id="rId428" Type="http://schemas.openxmlformats.org/officeDocument/2006/relationships/image" Target="../media/image2680.png"/><Relationship Id="rId232" Type="http://schemas.openxmlformats.org/officeDocument/2006/relationships/image" Target="../media/image2583.png"/><Relationship Id="rId274" Type="http://schemas.openxmlformats.org/officeDocument/2006/relationships/image" Target="../media/image2604.png"/><Relationship Id="rId481" Type="http://schemas.openxmlformats.org/officeDocument/2006/relationships/customXml" Target="../ink/ink824.xml"/><Relationship Id="rId27" Type="http://schemas.openxmlformats.org/officeDocument/2006/relationships/customXml" Target="../ink/ink597.xml"/><Relationship Id="rId69" Type="http://schemas.openxmlformats.org/officeDocument/2006/relationships/customXml" Target="../ink/ink618.xml"/><Relationship Id="rId134" Type="http://schemas.openxmlformats.org/officeDocument/2006/relationships/image" Target="../media/image2535.png"/><Relationship Id="rId80" Type="http://schemas.openxmlformats.org/officeDocument/2006/relationships/image" Target="../media/image2508.png"/><Relationship Id="rId176" Type="http://schemas.openxmlformats.org/officeDocument/2006/relationships/image" Target="../media/image2555.png"/><Relationship Id="rId341" Type="http://schemas.openxmlformats.org/officeDocument/2006/relationships/customXml" Target="../ink/ink754.xml"/><Relationship Id="rId383" Type="http://schemas.openxmlformats.org/officeDocument/2006/relationships/customXml" Target="../ink/ink775.xml"/><Relationship Id="rId439" Type="http://schemas.openxmlformats.org/officeDocument/2006/relationships/customXml" Target="../ink/ink803.xml"/><Relationship Id="rId201" Type="http://schemas.openxmlformats.org/officeDocument/2006/relationships/customXml" Target="../ink/ink684.xml"/><Relationship Id="rId243" Type="http://schemas.openxmlformats.org/officeDocument/2006/relationships/customXml" Target="../ink/ink705.xml"/><Relationship Id="rId285" Type="http://schemas.openxmlformats.org/officeDocument/2006/relationships/customXml" Target="../ink/ink726.xml"/><Relationship Id="rId450" Type="http://schemas.openxmlformats.org/officeDocument/2006/relationships/image" Target="../media/image2691.png"/><Relationship Id="rId38" Type="http://schemas.openxmlformats.org/officeDocument/2006/relationships/image" Target="../media/image2487.png"/><Relationship Id="rId103" Type="http://schemas.openxmlformats.org/officeDocument/2006/relationships/customXml" Target="../ink/ink635.xml"/><Relationship Id="rId310" Type="http://schemas.openxmlformats.org/officeDocument/2006/relationships/image" Target="../media/image2622.png"/><Relationship Id="rId492" Type="http://schemas.openxmlformats.org/officeDocument/2006/relationships/image" Target="../media/image2712.png"/><Relationship Id="rId91" Type="http://schemas.openxmlformats.org/officeDocument/2006/relationships/customXml" Target="../ink/ink629.xml"/><Relationship Id="rId145" Type="http://schemas.openxmlformats.org/officeDocument/2006/relationships/customXml" Target="../ink/ink656.xml"/><Relationship Id="rId187" Type="http://schemas.openxmlformats.org/officeDocument/2006/relationships/customXml" Target="../ink/ink677.xml"/><Relationship Id="rId352" Type="http://schemas.openxmlformats.org/officeDocument/2006/relationships/image" Target="../media/image2643.png"/><Relationship Id="rId394" Type="http://schemas.openxmlformats.org/officeDocument/2006/relationships/image" Target="../media/image2664.png"/><Relationship Id="rId408" Type="http://schemas.openxmlformats.org/officeDocument/2006/relationships/image" Target="../media/image2670.png"/><Relationship Id="rId212" Type="http://schemas.openxmlformats.org/officeDocument/2006/relationships/image" Target="../media/image2573.png"/><Relationship Id="rId254" Type="http://schemas.openxmlformats.org/officeDocument/2006/relationships/image" Target="../media/image2594.png"/><Relationship Id="rId49" Type="http://schemas.openxmlformats.org/officeDocument/2006/relationships/customXml" Target="../ink/ink608.xml"/><Relationship Id="rId114" Type="http://schemas.openxmlformats.org/officeDocument/2006/relationships/image" Target="../media/image2525.png"/><Relationship Id="rId296" Type="http://schemas.openxmlformats.org/officeDocument/2006/relationships/image" Target="../media/image2615.png"/><Relationship Id="rId461" Type="http://schemas.openxmlformats.org/officeDocument/2006/relationships/customXml" Target="../ink/ink814.xml"/><Relationship Id="rId60" Type="http://schemas.openxmlformats.org/officeDocument/2006/relationships/image" Target="../media/image2498.png"/><Relationship Id="rId156" Type="http://schemas.openxmlformats.org/officeDocument/2006/relationships/image" Target="../media/image2545.png"/><Relationship Id="rId198" Type="http://schemas.openxmlformats.org/officeDocument/2006/relationships/image" Target="../media/image2566.png"/><Relationship Id="rId321" Type="http://schemas.openxmlformats.org/officeDocument/2006/relationships/customXml" Target="../ink/ink744.xml"/><Relationship Id="rId363" Type="http://schemas.openxmlformats.org/officeDocument/2006/relationships/customXml" Target="../ink/ink765.xml"/><Relationship Id="rId419" Type="http://schemas.openxmlformats.org/officeDocument/2006/relationships/customXml" Target="../ink/ink793.xml"/><Relationship Id="rId223" Type="http://schemas.openxmlformats.org/officeDocument/2006/relationships/customXml" Target="../ink/ink695.xml"/><Relationship Id="rId430" Type="http://schemas.openxmlformats.org/officeDocument/2006/relationships/image" Target="../media/image2681.png"/><Relationship Id="rId18" Type="http://schemas.openxmlformats.org/officeDocument/2006/relationships/image" Target="../media/image2477.png"/><Relationship Id="rId265" Type="http://schemas.openxmlformats.org/officeDocument/2006/relationships/customXml" Target="../ink/ink716.xml"/><Relationship Id="rId472" Type="http://schemas.openxmlformats.org/officeDocument/2006/relationships/image" Target="../media/image2702.png"/><Relationship Id="rId125" Type="http://schemas.openxmlformats.org/officeDocument/2006/relationships/customXml" Target="../ink/ink646.xml"/><Relationship Id="rId167" Type="http://schemas.openxmlformats.org/officeDocument/2006/relationships/customXml" Target="../ink/ink667.xml"/><Relationship Id="rId332" Type="http://schemas.openxmlformats.org/officeDocument/2006/relationships/image" Target="../media/image2633.png"/><Relationship Id="rId374" Type="http://schemas.openxmlformats.org/officeDocument/2006/relationships/image" Target="../media/image2654.png"/><Relationship Id="rId71" Type="http://schemas.openxmlformats.org/officeDocument/2006/relationships/customXml" Target="../ink/ink619.xml"/><Relationship Id="rId234" Type="http://schemas.openxmlformats.org/officeDocument/2006/relationships/image" Target="../media/image2584.png"/><Relationship Id="rId2" Type="http://schemas.openxmlformats.org/officeDocument/2006/relationships/image" Target="../media/image13.emf"/><Relationship Id="rId29" Type="http://schemas.openxmlformats.org/officeDocument/2006/relationships/customXml" Target="../ink/ink598.xml"/><Relationship Id="rId276" Type="http://schemas.openxmlformats.org/officeDocument/2006/relationships/image" Target="../media/image2605.png"/><Relationship Id="rId441" Type="http://schemas.openxmlformats.org/officeDocument/2006/relationships/customXml" Target="../ink/ink804.xml"/><Relationship Id="rId483" Type="http://schemas.openxmlformats.org/officeDocument/2006/relationships/customXml" Target="../ink/ink825.xml"/><Relationship Id="rId40" Type="http://schemas.openxmlformats.org/officeDocument/2006/relationships/image" Target="../media/image2488.png"/><Relationship Id="rId136" Type="http://schemas.openxmlformats.org/officeDocument/2006/relationships/image" Target="../media/image2536.png"/><Relationship Id="rId178" Type="http://schemas.openxmlformats.org/officeDocument/2006/relationships/image" Target="../media/image2556.png"/><Relationship Id="rId301" Type="http://schemas.openxmlformats.org/officeDocument/2006/relationships/customXml" Target="../ink/ink734.xml"/><Relationship Id="rId343" Type="http://schemas.openxmlformats.org/officeDocument/2006/relationships/customXml" Target="../ink/ink755.xml"/><Relationship Id="rId82" Type="http://schemas.openxmlformats.org/officeDocument/2006/relationships/image" Target="../media/image2509.png"/><Relationship Id="rId203" Type="http://schemas.openxmlformats.org/officeDocument/2006/relationships/customXml" Target="../ink/ink685.xml"/><Relationship Id="rId385" Type="http://schemas.openxmlformats.org/officeDocument/2006/relationships/customXml" Target="../ink/ink776.xml"/><Relationship Id="rId245" Type="http://schemas.openxmlformats.org/officeDocument/2006/relationships/customXml" Target="../ink/ink706.xml"/><Relationship Id="rId287" Type="http://schemas.openxmlformats.org/officeDocument/2006/relationships/customXml" Target="../ink/ink727.xml"/><Relationship Id="rId410" Type="http://schemas.openxmlformats.org/officeDocument/2006/relationships/image" Target="../media/image2671.png"/><Relationship Id="rId452" Type="http://schemas.openxmlformats.org/officeDocument/2006/relationships/image" Target="../media/image2692.png"/><Relationship Id="rId494" Type="http://schemas.openxmlformats.org/officeDocument/2006/relationships/image" Target="../media/image2713.png"/><Relationship Id="rId105" Type="http://schemas.openxmlformats.org/officeDocument/2006/relationships/customXml" Target="../ink/ink636.xml"/><Relationship Id="rId147" Type="http://schemas.openxmlformats.org/officeDocument/2006/relationships/customXml" Target="../ink/ink657.xml"/><Relationship Id="rId312" Type="http://schemas.openxmlformats.org/officeDocument/2006/relationships/image" Target="../media/image2623.png"/><Relationship Id="rId354" Type="http://schemas.openxmlformats.org/officeDocument/2006/relationships/image" Target="../media/image2644.png"/><Relationship Id="rId51" Type="http://schemas.openxmlformats.org/officeDocument/2006/relationships/customXml" Target="../ink/ink609.xml"/><Relationship Id="rId93" Type="http://schemas.openxmlformats.org/officeDocument/2006/relationships/customXml" Target="../ink/ink630.xml"/><Relationship Id="rId189" Type="http://schemas.openxmlformats.org/officeDocument/2006/relationships/customXml" Target="../ink/ink678.xml"/><Relationship Id="rId396" Type="http://schemas.openxmlformats.org/officeDocument/2006/relationships/image" Target="../media/image2665.png"/><Relationship Id="rId214" Type="http://schemas.openxmlformats.org/officeDocument/2006/relationships/image" Target="../media/image2574.png"/><Relationship Id="rId256" Type="http://schemas.openxmlformats.org/officeDocument/2006/relationships/image" Target="../media/image2595.png"/><Relationship Id="rId298" Type="http://schemas.openxmlformats.org/officeDocument/2006/relationships/image" Target="../media/image2616.png"/><Relationship Id="rId421" Type="http://schemas.openxmlformats.org/officeDocument/2006/relationships/customXml" Target="../ink/ink794.xml"/><Relationship Id="rId463" Type="http://schemas.openxmlformats.org/officeDocument/2006/relationships/customXml" Target="../ink/ink815.xml"/><Relationship Id="rId116" Type="http://schemas.openxmlformats.org/officeDocument/2006/relationships/image" Target="../media/image2526.png"/><Relationship Id="rId158" Type="http://schemas.openxmlformats.org/officeDocument/2006/relationships/image" Target="../media/image2546.png"/><Relationship Id="rId323" Type="http://schemas.openxmlformats.org/officeDocument/2006/relationships/customXml" Target="../ink/ink745.xml"/><Relationship Id="rId20" Type="http://schemas.openxmlformats.org/officeDocument/2006/relationships/image" Target="../media/image2478.png"/><Relationship Id="rId62" Type="http://schemas.openxmlformats.org/officeDocument/2006/relationships/image" Target="../media/image2499.png"/><Relationship Id="rId365" Type="http://schemas.openxmlformats.org/officeDocument/2006/relationships/customXml" Target="../ink/ink766.xml"/><Relationship Id="rId190" Type="http://schemas.openxmlformats.org/officeDocument/2006/relationships/image" Target="../media/image2562.png"/><Relationship Id="rId204" Type="http://schemas.openxmlformats.org/officeDocument/2006/relationships/image" Target="../media/image2569.png"/><Relationship Id="rId225" Type="http://schemas.openxmlformats.org/officeDocument/2006/relationships/customXml" Target="../ink/ink696.xml"/><Relationship Id="rId246" Type="http://schemas.openxmlformats.org/officeDocument/2006/relationships/image" Target="../media/image2590.png"/><Relationship Id="rId267" Type="http://schemas.openxmlformats.org/officeDocument/2006/relationships/customXml" Target="../ink/ink717.xml"/><Relationship Id="rId288" Type="http://schemas.openxmlformats.org/officeDocument/2006/relationships/image" Target="../media/image2611.png"/><Relationship Id="rId411" Type="http://schemas.openxmlformats.org/officeDocument/2006/relationships/customXml" Target="../ink/ink789.xml"/><Relationship Id="rId432" Type="http://schemas.openxmlformats.org/officeDocument/2006/relationships/image" Target="../media/image2682.png"/><Relationship Id="rId453" Type="http://schemas.openxmlformats.org/officeDocument/2006/relationships/customXml" Target="../ink/ink810.xml"/><Relationship Id="rId474" Type="http://schemas.openxmlformats.org/officeDocument/2006/relationships/image" Target="../media/image2703.png"/><Relationship Id="rId106" Type="http://schemas.openxmlformats.org/officeDocument/2006/relationships/image" Target="../media/image2521.png"/><Relationship Id="rId127" Type="http://schemas.openxmlformats.org/officeDocument/2006/relationships/customXml" Target="../ink/ink647.xml"/><Relationship Id="rId313" Type="http://schemas.openxmlformats.org/officeDocument/2006/relationships/customXml" Target="../ink/ink740.xml"/><Relationship Id="rId495" Type="http://schemas.openxmlformats.org/officeDocument/2006/relationships/customXml" Target="../ink/ink831.xml"/><Relationship Id="rId10" Type="http://schemas.openxmlformats.org/officeDocument/2006/relationships/image" Target="../media/image2473.png"/><Relationship Id="rId31" Type="http://schemas.openxmlformats.org/officeDocument/2006/relationships/customXml" Target="../ink/ink599.xml"/><Relationship Id="rId52" Type="http://schemas.openxmlformats.org/officeDocument/2006/relationships/image" Target="../media/image2494.png"/><Relationship Id="rId73" Type="http://schemas.openxmlformats.org/officeDocument/2006/relationships/customXml" Target="../ink/ink620.xml"/><Relationship Id="rId94" Type="http://schemas.openxmlformats.org/officeDocument/2006/relationships/image" Target="../media/image2515.png"/><Relationship Id="rId148" Type="http://schemas.openxmlformats.org/officeDocument/2006/relationships/image" Target="../media/image2541.png"/><Relationship Id="rId169" Type="http://schemas.openxmlformats.org/officeDocument/2006/relationships/customXml" Target="../ink/ink668.xml"/><Relationship Id="rId334" Type="http://schemas.openxmlformats.org/officeDocument/2006/relationships/image" Target="../media/image2634.png"/><Relationship Id="rId355" Type="http://schemas.openxmlformats.org/officeDocument/2006/relationships/customXml" Target="../ink/ink761.xml"/><Relationship Id="rId376" Type="http://schemas.openxmlformats.org/officeDocument/2006/relationships/image" Target="../media/image2655.png"/><Relationship Id="rId397" Type="http://schemas.openxmlformats.org/officeDocument/2006/relationships/customXml" Target="../ink/ink782.xml"/><Relationship Id="rId4" Type="http://schemas.openxmlformats.org/officeDocument/2006/relationships/image" Target="../media/image2470.png"/><Relationship Id="rId180" Type="http://schemas.openxmlformats.org/officeDocument/2006/relationships/image" Target="../media/image2557.png"/><Relationship Id="rId215" Type="http://schemas.openxmlformats.org/officeDocument/2006/relationships/customXml" Target="../ink/ink691.xml"/><Relationship Id="rId236" Type="http://schemas.openxmlformats.org/officeDocument/2006/relationships/image" Target="../media/image2585.png"/><Relationship Id="rId257" Type="http://schemas.openxmlformats.org/officeDocument/2006/relationships/customXml" Target="../ink/ink712.xml"/><Relationship Id="rId278" Type="http://schemas.openxmlformats.org/officeDocument/2006/relationships/image" Target="../media/image2606.png"/><Relationship Id="rId401" Type="http://schemas.openxmlformats.org/officeDocument/2006/relationships/customXml" Target="../ink/ink784.xml"/><Relationship Id="rId422" Type="http://schemas.openxmlformats.org/officeDocument/2006/relationships/image" Target="../media/image2677.png"/><Relationship Id="rId443" Type="http://schemas.openxmlformats.org/officeDocument/2006/relationships/customXml" Target="../ink/ink805.xml"/><Relationship Id="rId464" Type="http://schemas.openxmlformats.org/officeDocument/2006/relationships/image" Target="../media/image2698.png"/><Relationship Id="rId303" Type="http://schemas.openxmlformats.org/officeDocument/2006/relationships/customXml" Target="../ink/ink735.xml"/><Relationship Id="rId485" Type="http://schemas.openxmlformats.org/officeDocument/2006/relationships/customXml" Target="../ink/ink826.xml"/><Relationship Id="rId42" Type="http://schemas.openxmlformats.org/officeDocument/2006/relationships/image" Target="../media/image2489.png"/><Relationship Id="rId84" Type="http://schemas.openxmlformats.org/officeDocument/2006/relationships/image" Target="../media/image2510.png"/><Relationship Id="rId138" Type="http://schemas.openxmlformats.org/officeDocument/2006/relationships/image" Target="../media/image2537.png"/><Relationship Id="rId345" Type="http://schemas.openxmlformats.org/officeDocument/2006/relationships/customXml" Target="../ink/ink756.xml"/><Relationship Id="rId387" Type="http://schemas.openxmlformats.org/officeDocument/2006/relationships/customXml" Target="../ink/ink777.xml"/><Relationship Id="rId191" Type="http://schemas.openxmlformats.org/officeDocument/2006/relationships/customXml" Target="../ink/ink679.xml"/><Relationship Id="rId205" Type="http://schemas.openxmlformats.org/officeDocument/2006/relationships/customXml" Target="../ink/ink686.xml"/><Relationship Id="rId247" Type="http://schemas.openxmlformats.org/officeDocument/2006/relationships/customXml" Target="../ink/ink707.xml"/><Relationship Id="rId412" Type="http://schemas.openxmlformats.org/officeDocument/2006/relationships/image" Target="../media/image2672.png"/><Relationship Id="rId107" Type="http://schemas.openxmlformats.org/officeDocument/2006/relationships/customXml" Target="../ink/ink637.xml"/><Relationship Id="rId289" Type="http://schemas.openxmlformats.org/officeDocument/2006/relationships/customXml" Target="../ink/ink728.xml"/><Relationship Id="rId454" Type="http://schemas.openxmlformats.org/officeDocument/2006/relationships/image" Target="../media/image2693.png"/><Relationship Id="rId496" Type="http://schemas.openxmlformats.org/officeDocument/2006/relationships/image" Target="../media/image2714.png"/><Relationship Id="rId11" Type="http://schemas.openxmlformats.org/officeDocument/2006/relationships/customXml" Target="../ink/ink589.xml"/><Relationship Id="rId53" Type="http://schemas.openxmlformats.org/officeDocument/2006/relationships/customXml" Target="../ink/ink610.xml"/><Relationship Id="rId149" Type="http://schemas.openxmlformats.org/officeDocument/2006/relationships/customXml" Target="../ink/ink658.xml"/><Relationship Id="rId314" Type="http://schemas.openxmlformats.org/officeDocument/2006/relationships/image" Target="../media/image2624.png"/><Relationship Id="rId356" Type="http://schemas.openxmlformats.org/officeDocument/2006/relationships/image" Target="../media/image2645.png"/><Relationship Id="rId398" Type="http://schemas.openxmlformats.org/officeDocument/2006/relationships/image" Target="../media/image1926.png"/><Relationship Id="rId95" Type="http://schemas.openxmlformats.org/officeDocument/2006/relationships/customXml" Target="../ink/ink631.xml"/><Relationship Id="rId160" Type="http://schemas.openxmlformats.org/officeDocument/2006/relationships/image" Target="../media/image2547.png"/><Relationship Id="rId216" Type="http://schemas.openxmlformats.org/officeDocument/2006/relationships/image" Target="../media/image2575.png"/><Relationship Id="rId423" Type="http://schemas.openxmlformats.org/officeDocument/2006/relationships/customXml" Target="../ink/ink795.xml"/><Relationship Id="rId258" Type="http://schemas.openxmlformats.org/officeDocument/2006/relationships/image" Target="../media/image2596.png"/><Relationship Id="rId465" Type="http://schemas.openxmlformats.org/officeDocument/2006/relationships/customXml" Target="../ink/ink816.xml"/><Relationship Id="rId22" Type="http://schemas.openxmlformats.org/officeDocument/2006/relationships/image" Target="../media/image2479.png"/><Relationship Id="rId64" Type="http://schemas.openxmlformats.org/officeDocument/2006/relationships/image" Target="../media/image2500.png"/><Relationship Id="rId118" Type="http://schemas.openxmlformats.org/officeDocument/2006/relationships/image" Target="../media/image2527.png"/><Relationship Id="rId325" Type="http://schemas.openxmlformats.org/officeDocument/2006/relationships/customXml" Target="../ink/ink746.xml"/><Relationship Id="rId367" Type="http://schemas.openxmlformats.org/officeDocument/2006/relationships/customXml" Target="../ink/ink767.xml"/><Relationship Id="rId171" Type="http://schemas.openxmlformats.org/officeDocument/2006/relationships/customXml" Target="../ink/ink669.xml"/><Relationship Id="rId227" Type="http://schemas.openxmlformats.org/officeDocument/2006/relationships/customXml" Target="../ink/ink697.xml"/><Relationship Id="rId269" Type="http://schemas.openxmlformats.org/officeDocument/2006/relationships/customXml" Target="../ink/ink718.xml"/><Relationship Id="rId434" Type="http://schemas.openxmlformats.org/officeDocument/2006/relationships/image" Target="../media/image2683.png"/><Relationship Id="rId476" Type="http://schemas.openxmlformats.org/officeDocument/2006/relationships/image" Target="../media/image2704.png"/><Relationship Id="rId33" Type="http://schemas.openxmlformats.org/officeDocument/2006/relationships/customXml" Target="../ink/ink600.xml"/><Relationship Id="rId129" Type="http://schemas.openxmlformats.org/officeDocument/2006/relationships/customXml" Target="../ink/ink648.xml"/><Relationship Id="rId280" Type="http://schemas.openxmlformats.org/officeDocument/2006/relationships/image" Target="../media/image2607.png"/><Relationship Id="rId336" Type="http://schemas.openxmlformats.org/officeDocument/2006/relationships/image" Target="../media/image2635.png"/><Relationship Id="rId75" Type="http://schemas.openxmlformats.org/officeDocument/2006/relationships/customXml" Target="../ink/ink621.xml"/><Relationship Id="rId140" Type="http://schemas.openxmlformats.org/officeDocument/2006/relationships/image" Target="../media/image2538.png"/><Relationship Id="rId182" Type="http://schemas.openxmlformats.org/officeDocument/2006/relationships/image" Target="../media/image2558.png"/><Relationship Id="rId378" Type="http://schemas.openxmlformats.org/officeDocument/2006/relationships/image" Target="../media/image2656.png"/><Relationship Id="rId403" Type="http://schemas.openxmlformats.org/officeDocument/2006/relationships/customXml" Target="../ink/ink785.xml"/><Relationship Id="rId6" Type="http://schemas.openxmlformats.org/officeDocument/2006/relationships/image" Target="../media/image2471.png"/><Relationship Id="rId238" Type="http://schemas.openxmlformats.org/officeDocument/2006/relationships/image" Target="../media/image2586.png"/><Relationship Id="rId445" Type="http://schemas.openxmlformats.org/officeDocument/2006/relationships/customXml" Target="../ink/ink806.xml"/><Relationship Id="rId487" Type="http://schemas.openxmlformats.org/officeDocument/2006/relationships/customXml" Target="../ink/ink827.xml"/><Relationship Id="rId291" Type="http://schemas.openxmlformats.org/officeDocument/2006/relationships/customXml" Target="../ink/ink729.xml"/><Relationship Id="rId305" Type="http://schemas.openxmlformats.org/officeDocument/2006/relationships/customXml" Target="../ink/ink736.xml"/><Relationship Id="rId347" Type="http://schemas.openxmlformats.org/officeDocument/2006/relationships/customXml" Target="../ink/ink757.xml"/><Relationship Id="rId44" Type="http://schemas.openxmlformats.org/officeDocument/2006/relationships/image" Target="../media/image2490.png"/><Relationship Id="rId86" Type="http://schemas.openxmlformats.org/officeDocument/2006/relationships/image" Target="../media/image2511.png"/><Relationship Id="rId151" Type="http://schemas.openxmlformats.org/officeDocument/2006/relationships/customXml" Target="../ink/ink659.xml"/><Relationship Id="rId389" Type="http://schemas.openxmlformats.org/officeDocument/2006/relationships/customXml" Target="../ink/ink778.xml"/><Relationship Id="rId193" Type="http://schemas.openxmlformats.org/officeDocument/2006/relationships/customXml" Target="../ink/ink680.xml"/><Relationship Id="rId207" Type="http://schemas.openxmlformats.org/officeDocument/2006/relationships/customXml" Target="../ink/ink687.xml"/><Relationship Id="rId249" Type="http://schemas.openxmlformats.org/officeDocument/2006/relationships/customXml" Target="../ink/ink708.xml"/><Relationship Id="rId414" Type="http://schemas.openxmlformats.org/officeDocument/2006/relationships/image" Target="../media/image2673.png"/><Relationship Id="rId456" Type="http://schemas.openxmlformats.org/officeDocument/2006/relationships/image" Target="../media/image2694.png"/><Relationship Id="rId13" Type="http://schemas.openxmlformats.org/officeDocument/2006/relationships/customXml" Target="../ink/ink590.xml"/><Relationship Id="rId109" Type="http://schemas.openxmlformats.org/officeDocument/2006/relationships/customXml" Target="../ink/ink638.xml"/><Relationship Id="rId260" Type="http://schemas.openxmlformats.org/officeDocument/2006/relationships/image" Target="../media/image2597.png"/><Relationship Id="rId316" Type="http://schemas.openxmlformats.org/officeDocument/2006/relationships/image" Target="../media/image2625.png"/><Relationship Id="rId55" Type="http://schemas.openxmlformats.org/officeDocument/2006/relationships/customXml" Target="../ink/ink611.xml"/><Relationship Id="rId97" Type="http://schemas.openxmlformats.org/officeDocument/2006/relationships/customXml" Target="../ink/ink632.xml"/><Relationship Id="rId120" Type="http://schemas.openxmlformats.org/officeDocument/2006/relationships/image" Target="../media/image2528.png"/><Relationship Id="rId358" Type="http://schemas.openxmlformats.org/officeDocument/2006/relationships/image" Target="../media/image2646.png"/><Relationship Id="rId162" Type="http://schemas.openxmlformats.org/officeDocument/2006/relationships/image" Target="../media/image2548.png"/><Relationship Id="rId218" Type="http://schemas.openxmlformats.org/officeDocument/2006/relationships/image" Target="../media/image2576.png"/><Relationship Id="rId425" Type="http://schemas.openxmlformats.org/officeDocument/2006/relationships/customXml" Target="../ink/ink796.xml"/><Relationship Id="rId467" Type="http://schemas.openxmlformats.org/officeDocument/2006/relationships/customXml" Target="../ink/ink817.xml"/><Relationship Id="rId271" Type="http://schemas.openxmlformats.org/officeDocument/2006/relationships/customXml" Target="../ink/ink719.xml"/><Relationship Id="rId24" Type="http://schemas.openxmlformats.org/officeDocument/2006/relationships/image" Target="../media/image2480.png"/><Relationship Id="rId66" Type="http://schemas.openxmlformats.org/officeDocument/2006/relationships/image" Target="../media/image2501.png"/><Relationship Id="rId131" Type="http://schemas.openxmlformats.org/officeDocument/2006/relationships/customXml" Target="../ink/ink649.xml"/><Relationship Id="rId327" Type="http://schemas.openxmlformats.org/officeDocument/2006/relationships/customXml" Target="../ink/ink747.xml"/><Relationship Id="rId369" Type="http://schemas.openxmlformats.org/officeDocument/2006/relationships/customXml" Target="../ink/ink768.xml"/><Relationship Id="rId173" Type="http://schemas.openxmlformats.org/officeDocument/2006/relationships/customXml" Target="../ink/ink670.xml"/><Relationship Id="rId229" Type="http://schemas.openxmlformats.org/officeDocument/2006/relationships/customXml" Target="../ink/ink698.xml"/><Relationship Id="rId380" Type="http://schemas.openxmlformats.org/officeDocument/2006/relationships/image" Target="../media/image2657.png"/><Relationship Id="rId436" Type="http://schemas.openxmlformats.org/officeDocument/2006/relationships/image" Target="../media/image2684.png"/><Relationship Id="rId240" Type="http://schemas.openxmlformats.org/officeDocument/2006/relationships/image" Target="../media/image2587.png"/><Relationship Id="rId478" Type="http://schemas.openxmlformats.org/officeDocument/2006/relationships/image" Target="../media/image2705.png"/><Relationship Id="rId35" Type="http://schemas.openxmlformats.org/officeDocument/2006/relationships/customXml" Target="../ink/ink601.xml"/><Relationship Id="rId77" Type="http://schemas.openxmlformats.org/officeDocument/2006/relationships/customXml" Target="../ink/ink622.xml"/><Relationship Id="rId100" Type="http://schemas.openxmlformats.org/officeDocument/2006/relationships/image" Target="../media/image2518.png"/><Relationship Id="rId282" Type="http://schemas.openxmlformats.org/officeDocument/2006/relationships/image" Target="../media/image2608.png"/><Relationship Id="rId338" Type="http://schemas.openxmlformats.org/officeDocument/2006/relationships/image" Target="../media/image2636.png"/><Relationship Id="rId8" Type="http://schemas.openxmlformats.org/officeDocument/2006/relationships/image" Target="../media/image2472.png"/><Relationship Id="rId142" Type="http://schemas.openxmlformats.org/officeDocument/2006/relationships/image" Target="../media/image2539.png"/><Relationship Id="rId184" Type="http://schemas.openxmlformats.org/officeDocument/2006/relationships/image" Target="../media/image2559.png"/><Relationship Id="rId391" Type="http://schemas.openxmlformats.org/officeDocument/2006/relationships/customXml" Target="../ink/ink779.xml"/><Relationship Id="rId405" Type="http://schemas.openxmlformats.org/officeDocument/2006/relationships/customXml" Target="../ink/ink786.xml"/><Relationship Id="rId447" Type="http://schemas.openxmlformats.org/officeDocument/2006/relationships/customXml" Target="../ink/ink807.xml"/><Relationship Id="rId251" Type="http://schemas.openxmlformats.org/officeDocument/2006/relationships/customXml" Target="../ink/ink709.xml"/><Relationship Id="rId489" Type="http://schemas.openxmlformats.org/officeDocument/2006/relationships/customXml" Target="../ink/ink828.xml"/><Relationship Id="rId46" Type="http://schemas.openxmlformats.org/officeDocument/2006/relationships/image" Target="../media/image2491.png"/><Relationship Id="rId293" Type="http://schemas.openxmlformats.org/officeDocument/2006/relationships/customXml" Target="../ink/ink730.xml"/><Relationship Id="rId307" Type="http://schemas.openxmlformats.org/officeDocument/2006/relationships/customXml" Target="../ink/ink737.xml"/><Relationship Id="rId349" Type="http://schemas.openxmlformats.org/officeDocument/2006/relationships/customXml" Target="../ink/ink758.xml"/><Relationship Id="rId88" Type="http://schemas.openxmlformats.org/officeDocument/2006/relationships/image" Target="../media/image2512.png"/><Relationship Id="rId111" Type="http://schemas.openxmlformats.org/officeDocument/2006/relationships/customXml" Target="../ink/ink639.xml"/><Relationship Id="rId153" Type="http://schemas.openxmlformats.org/officeDocument/2006/relationships/customXml" Target="../ink/ink660.xml"/><Relationship Id="rId195" Type="http://schemas.openxmlformats.org/officeDocument/2006/relationships/customXml" Target="../ink/ink681.xml"/><Relationship Id="rId209" Type="http://schemas.openxmlformats.org/officeDocument/2006/relationships/customXml" Target="../ink/ink688.xml"/><Relationship Id="rId360" Type="http://schemas.openxmlformats.org/officeDocument/2006/relationships/image" Target="../media/image2647.png"/><Relationship Id="rId416" Type="http://schemas.openxmlformats.org/officeDocument/2006/relationships/image" Target="../media/image2674.png"/><Relationship Id="rId220" Type="http://schemas.openxmlformats.org/officeDocument/2006/relationships/image" Target="../media/image2577.png"/><Relationship Id="rId458" Type="http://schemas.openxmlformats.org/officeDocument/2006/relationships/image" Target="../media/image2695.png"/><Relationship Id="rId15" Type="http://schemas.openxmlformats.org/officeDocument/2006/relationships/customXml" Target="../ink/ink591.xml"/><Relationship Id="rId57" Type="http://schemas.openxmlformats.org/officeDocument/2006/relationships/customXml" Target="../ink/ink612.xml"/><Relationship Id="rId262" Type="http://schemas.openxmlformats.org/officeDocument/2006/relationships/image" Target="../media/image2598.png"/><Relationship Id="rId318" Type="http://schemas.openxmlformats.org/officeDocument/2006/relationships/image" Target="../media/image2626.png"/><Relationship Id="rId99" Type="http://schemas.openxmlformats.org/officeDocument/2006/relationships/customXml" Target="../ink/ink633.xml"/><Relationship Id="rId122" Type="http://schemas.openxmlformats.org/officeDocument/2006/relationships/image" Target="../media/image2529.png"/><Relationship Id="rId164" Type="http://schemas.openxmlformats.org/officeDocument/2006/relationships/image" Target="../media/image2549.png"/><Relationship Id="rId371" Type="http://schemas.openxmlformats.org/officeDocument/2006/relationships/customXml" Target="../ink/ink769.xml"/><Relationship Id="rId427" Type="http://schemas.openxmlformats.org/officeDocument/2006/relationships/customXml" Target="../ink/ink797.xml"/><Relationship Id="rId469" Type="http://schemas.openxmlformats.org/officeDocument/2006/relationships/customXml" Target="../ink/ink818.xml"/><Relationship Id="rId26" Type="http://schemas.openxmlformats.org/officeDocument/2006/relationships/image" Target="../media/image2481.png"/><Relationship Id="rId231" Type="http://schemas.openxmlformats.org/officeDocument/2006/relationships/customXml" Target="../ink/ink699.xml"/><Relationship Id="rId273" Type="http://schemas.openxmlformats.org/officeDocument/2006/relationships/customXml" Target="../ink/ink720.xml"/><Relationship Id="rId329" Type="http://schemas.openxmlformats.org/officeDocument/2006/relationships/customXml" Target="../ink/ink748.xml"/><Relationship Id="rId480" Type="http://schemas.openxmlformats.org/officeDocument/2006/relationships/image" Target="../media/image2706.png"/><Relationship Id="rId68" Type="http://schemas.openxmlformats.org/officeDocument/2006/relationships/image" Target="../media/image2502.png"/><Relationship Id="rId133" Type="http://schemas.openxmlformats.org/officeDocument/2006/relationships/customXml" Target="../ink/ink650.xml"/><Relationship Id="rId175" Type="http://schemas.openxmlformats.org/officeDocument/2006/relationships/customXml" Target="../ink/ink671.xml"/><Relationship Id="rId340" Type="http://schemas.openxmlformats.org/officeDocument/2006/relationships/image" Target="../media/image2637.png"/><Relationship Id="rId200" Type="http://schemas.openxmlformats.org/officeDocument/2006/relationships/image" Target="../media/image2567.png"/><Relationship Id="rId382" Type="http://schemas.openxmlformats.org/officeDocument/2006/relationships/image" Target="../media/image2658.png"/><Relationship Id="rId438" Type="http://schemas.openxmlformats.org/officeDocument/2006/relationships/image" Target="../media/image2685.png"/><Relationship Id="rId242" Type="http://schemas.openxmlformats.org/officeDocument/2006/relationships/image" Target="../media/image2588.png"/><Relationship Id="rId284" Type="http://schemas.openxmlformats.org/officeDocument/2006/relationships/image" Target="../media/image2609.png"/><Relationship Id="rId491" Type="http://schemas.openxmlformats.org/officeDocument/2006/relationships/customXml" Target="../ink/ink829.xml"/><Relationship Id="rId37" Type="http://schemas.openxmlformats.org/officeDocument/2006/relationships/customXml" Target="../ink/ink602.xml"/><Relationship Id="rId79" Type="http://schemas.openxmlformats.org/officeDocument/2006/relationships/customXml" Target="../ink/ink623.xml"/><Relationship Id="rId102" Type="http://schemas.openxmlformats.org/officeDocument/2006/relationships/image" Target="../media/image2519.png"/><Relationship Id="rId144" Type="http://schemas.openxmlformats.org/officeDocument/2006/relationships/image" Target="../media/image1911.png"/><Relationship Id="rId90" Type="http://schemas.openxmlformats.org/officeDocument/2006/relationships/image" Target="../media/image2513.png"/><Relationship Id="rId186" Type="http://schemas.openxmlformats.org/officeDocument/2006/relationships/image" Target="../media/image2560.png"/><Relationship Id="rId351" Type="http://schemas.openxmlformats.org/officeDocument/2006/relationships/customXml" Target="../ink/ink759.xml"/><Relationship Id="rId393" Type="http://schemas.openxmlformats.org/officeDocument/2006/relationships/customXml" Target="../ink/ink780.xml"/><Relationship Id="rId407" Type="http://schemas.openxmlformats.org/officeDocument/2006/relationships/customXml" Target="../ink/ink787.xml"/><Relationship Id="rId449" Type="http://schemas.openxmlformats.org/officeDocument/2006/relationships/customXml" Target="../ink/ink808.xml"/><Relationship Id="rId211" Type="http://schemas.openxmlformats.org/officeDocument/2006/relationships/customXml" Target="../ink/ink689.xml"/><Relationship Id="rId253" Type="http://schemas.openxmlformats.org/officeDocument/2006/relationships/customXml" Target="../ink/ink710.xml"/><Relationship Id="rId295" Type="http://schemas.openxmlformats.org/officeDocument/2006/relationships/customXml" Target="../ink/ink731.xml"/><Relationship Id="rId309" Type="http://schemas.openxmlformats.org/officeDocument/2006/relationships/customXml" Target="../ink/ink738.xml"/><Relationship Id="rId460" Type="http://schemas.openxmlformats.org/officeDocument/2006/relationships/image" Target="../media/image2696.png"/><Relationship Id="rId48" Type="http://schemas.openxmlformats.org/officeDocument/2006/relationships/image" Target="../media/image2492.png"/><Relationship Id="rId113" Type="http://schemas.openxmlformats.org/officeDocument/2006/relationships/customXml" Target="../ink/ink640.xml"/><Relationship Id="rId320" Type="http://schemas.openxmlformats.org/officeDocument/2006/relationships/image" Target="../media/image2627.png"/><Relationship Id="rId155" Type="http://schemas.openxmlformats.org/officeDocument/2006/relationships/customXml" Target="../ink/ink661.xml"/><Relationship Id="rId197" Type="http://schemas.openxmlformats.org/officeDocument/2006/relationships/customXml" Target="../ink/ink682.xml"/><Relationship Id="rId362" Type="http://schemas.openxmlformats.org/officeDocument/2006/relationships/image" Target="../media/image2648.png"/><Relationship Id="rId418" Type="http://schemas.openxmlformats.org/officeDocument/2006/relationships/image" Target="../media/image2675.png"/><Relationship Id="rId222" Type="http://schemas.openxmlformats.org/officeDocument/2006/relationships/image" Target="../media/image2578.png"/><Relationship Id="rId264" Type="http://schemas.openxmlformats.org/officeDocument/2006/relationships/image" Target="../media/image2599.png"/><Relationship Id="rId471" Type="http://schemas.openxmlformats.org/officeDocument/2006/relationships/customXml" Target="../ink/ink819.xml"/><Relationship Id="rId17" Type="http://schemas.openxmlformats.org/officeDocument/2006/relationships/customXml" Target="../ink/ink592.xml"/><Relationship Id="rId59" Type="http://schemas.openxmlformats.org/officeDocument/2006/relationships/customXml" Target="../ink/ink613.xml"/><Relationship Id="rId124" Type="http://schemas.openxmlformats.org/officeDocument/2006/relationships/image" Target="../media/image2530.png"/><Relationship Id="rId70" Type="http://schemas.openxmlformats.org/officeDocument/2006/relationships/image" Target="../media/image2503.png"/><Relationship Id="rId166" Type="http://schemas.openxmlformats.org/officeDocument/2006/relationships/image" Target="../media/image2550.png"/><Relationship Id="rId331" Type="http://schemas.openxmlformats.org/officeDocument/2006/relationships/customXml" Target="../ink/ink749.xml"/><Relationship Id="rId373" Type="http://schemas.openxmlformats.org/officeDocument/2006/relationships/customXml" Target="../ink/ink770.xml"/><Relationship Id="rId429" Type="http://schemas.openxmlformats.org/officeDocument/2006/relationships/customXml" Target="../ink/ink798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700.xml"/><Relationship Id="rId440" Type="http://schemas.openxmlformats.org/officeDocument/2006/relationships/image" Target="../media/image2686.png"/><Relationship Id="rId28" Type="http://schemas.openxmlformats.org/officeDocument/2006/relationships/image" Target="../media/image2482.png"/><Relationship Id="rId275" Type="http://schemas.openxmlformats.org/officeDocument/2006/relationships/customXml" Target="../ink/ink721.xml"/><Relationship Id="rId300" Type="http://schemas.openxmlformats.org/officeDocument/2006/relationships/image" Target="../media/image2617.png"/><Relationship Id="rId482" Type="http://schemas.openxmlformats.org/officeDocument/2006/relationships/image" Target="../media/image2707.png"/><Relationship Id="rId81" Type="http://schemas.openxmlformats.org/officeDocument/2006/relationships/customXml" Target="../ink/ink624.xml"/><Relationship Id="rId135" Type="http://schemas.openxmlformats.org/officeDocument/2006/relationships/customXml" Target="../ink/ink651.xml"/><Relationship Id="rId177" Type="http://schemas.openxmlformats.org/officeDocument/2006/relationships/customXml" Target="../ink/ink672.xml"/><Relationship Id="rId342" Type="http://schemas.openxmlformats.org/officeDocument/2006/relationships/image" Target="../media/image2638.png"/><Relationship Id="rId384" Type="http://schemas.openxmlformats.org/officeDocument/2006/relationships/image" Target="../media/image2659.png"/><Relationship Id="rId202" Type="http://schemas.openxmlformats.org/officeDocument/2006/relationships/image" Target="../media/image2568.png"/><Relationship Id="rId244" Type="http://schemas.openxmlformats.org/officeDocument/2006/relationships/image" Target="../media/image2589.png"/><Relationship Id="rId39" Type="http://schemas.openxmlformats.org/officeDocument/2006/relationships/customXml" Target="../ink/ink603.xml"/><Relationship Id="rId286" Type="http://schemas.openxmlformats.org/officeDocument/2006/relationships/image" Target="../media/image2610.png"/><Relationship Id="rId451" Type="http://schemas.openxmlformats.org/officeDocument/2006/relationships/customXml" Target="../ink/ink809.xml"/><Relationship Id="rId493" Type="http://schemas.openxmlformats.org/officeDocument/2006/relationships/customXml" Target="../ink/ink830.xml"/><Relationship Id="rId50" Type="http://schemas.openxmlformats.org/officeDocument/2006/relationships/image" Target="../media/image2493.png"/><Relationship Id="rId104" Type="http://schemas.openxmlformats.org/officeDocument/2006/relationships/image" Target="../media/image2520.png"/><Relationship Id="rId146" Type="http://schemas.openxmlformats.org/officeDocument/2006/relationships/image" Target="../media/image2540.png"/><Relationship Id="rId188" Type="http://schemas.openxmlformats.org/officeDocument/2006/relationships/image" Target="../media/image2561.png"/><Relationship Id="rId311" Type="http://schemas.openxmlformats.org/officeDocument/2006/relationships/customXml" Target="../ink/ink739.xml"/><Relationship Id="rId353" Type="http://schemas.openxmlformats.org/officeDocument/2006/relationships/customXml" Target="../ink/ink760.xml"/><Relationship Id="rId395" Type="http://schemas.openxmlformats.org/officeDocument/2006/relationships/customXml" Target="../ink/ink781.xml"/><Relationship Id="rId409" Type="http://schemas.openxmlformats.org/officeDocument/2006/relationships/customXml" Target="../ink/ink788.xml"/><Relationship Id="rId92" Type="http://schemas.openxmlformats.org/officeDocument/2006/relationships/image" Target="../media/image2514.png"/><Relationship Id="rId213" Type="http://schemas.openxmlformats.org/officeDocument/2006/relationships/customXml" Target="../ink/ink690.xml"/><Relationship Id="rId420" Type="http://schemas.openxmlformats.org/officeDocument/2006/relationships/image" Target="../media/image2676.png"/><Relationship Id="rId255" Type="http://schemas.openxmlformats.org/officeDocument/2006/relationships/customXml" Target="../ink/ink711.xml"/><Relationship Id="rId297" Type="http://schemas.openxmlformats.org/officeDocument/2006/relationships/customXml" Target="../ink/ink732.xml"/><Relationship Id="rId462" Type="http://schemas.openxmlformats.org/officeDocument/2006/relationships/image" Target="../media/image2697.png"/><Relationship Id="rId115" Type="http://schemas.openxmlformats.org/officeDocument/2006/relationships/customXml" Target="../ink/ink641.xml"/><Relationship Id="rId157" Type="http://schemas.openxmlformats.org/officeDocument/2006/relationships/customXml" Target="../ink/ink662.xml"/><Relationship Id="rId322" Type="http://schemas.openxmlformats.org/officeDocument/2006/relationships/image" Target="../media/image2628.png"/><Relationship Id="rId364" Type="http://schemas.openxmlformats.org/officeDocument/2006/relationships/image" Target="../media/image2649.png"/><Relationship Id="rId61" Type="http://schemas.openxmlformats.org/officeDocument/2006/relationships/customXml" Target="../ink/ink614.xml"/><Relationship Id="rId199" Type="http://schemas.openxmlformats.org/officeDocument/2006/relationships/customXml" Target="../ink/ink683.xml"/><Relationship Id="rId19" Type="http://schemas.openxmlformats.org/officeDocument/2006/relationships/customXml" Target="../ink/ink593.xml"/><Relationship Id="rId224" Type="http://schemas.openxmlformats.org/officeDocument/2006/relationships/image" Target="../media/image2579.png"/><Relationship Id="rId266" Type="http://schemas.openxmlformats.org/officeDocument/2006/relationships/image" Target="../media/image2600.png"/><Relationship Id="rId431" Type="http://schemas.openxmlformats.org/officeDocument/2006/relationships/customXml" Target="../ink/ink799.xml"/><Relationship Id="rId473" Type="http://schemas.openxmlformats.org/officeDocument/2006/relationships/customXml" Target="../ink/ink820.xml"/><Relationship Id="rId30" Type="http://schemas.openxmlformats.org/officeDocument/2006/relationships/image" Target="../media/image2483.png"/><Relationship Id="rId126" Type="http://schemas.openxmlformats.org/officeDocument/2006/relationships/image" Target="../media/image2531.png"/><Relationship Id="rId168" Type="http://schemas.openxmlformats.org/officeDocument/2006/relationships/image" Target="../media/image2551.png"/><Relationship Id="rId333" Type="http://schemas.openxmlformats.org/officeDocument/2006/relationships/customXml" Target="../ink/ink750.xml"/><Relationship Id="rId72" Type="http://schemas.openxmlformats.org/officeDocument/2006/relationships/image" Target="../media/image2504.png"/><Relationship Id="rId375" Type="http://schemas.openxmlformats.org/officeDocument/2006/relationships/customXml" Target="../ink/ink771.xml"/><Relationship Id="rId3" Type="http://schemas.openxmlformats.org/officeDocument/2006/relationships/customXml" Target="../ink/ink585.xml"/><Relationship Id="rId235" Type="http://schemas.openxmlformats.org/officeDocument/2006/relationships/customXml" Target="../ink/ink701.xml"/><Relationship Id="rId277" Type="http://schemas.openxmlformats.org/officeDocument/2006/relationships/customXml" Target="../ink/ink722.xml"/><Relationship Id="rId400" Type="http://schemas.openxmlformats.org/officeDocument/2006/relationships/image" Target="../media/image2666.png"/><Relationship Id="rId442" Type="http://schemas.openxmlformats.org/officeDocument/2006/relationships/image" Target="../media/image2687.png"/><Relationship Id="rId484" Type="http://schemas.openxmlformats.org/officeDocument/2006/relationships/image" Target="../media/image2708.png"/><Relationship Id="rId137" Type="http://schemas.openxmlformats.org/officeDocument/2006/relationships/customXml" Target="../ink/ink652.xml"/><Relationship Id="rId302" Type="http://schemas.openxmlformats.org/officeDocument/2006/relationships/image" Target="../media/image2618.png"/><Relationship Id="rId344" Type="http://schemas.openxmlformats.org/officeDocument/2006/relationships/image" Target="../media/image2639.png"/><Relationship Id="rId41" Type="http://schemas.openxmlformats.org/officeDocument/2006/relationships/customXml" Target="../ink/ink604.xml"/><Relationship Id="rId83" Type="http://schemas.openxmlformats.org/officeDocument/2006/relationships/customXml" Target="../ink/ink625.xml"/><Relationship Id="rId179" Type="http://schemas.openxmlformats.org/officeDocument/2006/relationships/customXml" Target="../ink/ink673.xml"/><Relationship Id="rId386" Type="http://schemas.openxmlformats.org/officeDocument/2006/relationships/image" Target="../media/image26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Summer term 2023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934F919-5599-4E50-B222-59E9FEC3F23F}"/>
              </a:ext>
            </a:extLst>
          </p:cNvPr>
          <p:cNvGrpSpPr/>
          <p:nvPr/>
        </p:nvGrpSpPr>
        <p:grpSpPr>
          <a:xfrm>
            <a:off x="11538253" y="356640"/>
            <a:ext cx="205200" cy="212040"/>
            <a:chOff x="11538253" y="356640"/>
            <a:chExt cx="2052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14:cNvPr>
                <p14:cNvContentPartPr/>
                <p14:nvPr/>
              </p14:nvContentPartPr>
              <p14:xfrm>
                <a:off x="11578933" y="356640"/>
                <a:ext cx="119880" cy="21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64A3B2-9F98-4732-9F04-8601FE2A78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574613" y="352320"/>
                  <a:ext cx="12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14:cNvPr>
                <p14:cNvContentPartPr/>
                <p14:nvPr/>
              </p14:nvContentPartPr>
              <p14:xfrm>
                <a:off x="11538253" y="372840"/>
                <a:ext cx="205200" cy="1332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0EEF3F9-F8FA-483D-99BE-3424E53612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33933" y="368520"/>
                  <a:ext cx="213840" cy="141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C6F870B9-95AD-DFB7-DF29-971677486E8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B57EA00-A84F-7C4D-9042-6CFE62EB9FA6}"/>
              </a:ext>
            </a:extLst>
          </p:cNvPr>
          <p:cNvGrpSpPr/>
          <p:nvPr/>
        </p:nvGrpSpPr>
        <p:grpSpPr>
          <a:xfrm>
            <a:off x="10282647" y="407947"/>
            <a:ext cx="222120" cy="192960"/>
            <a:chOff x="10282647" y="407947"/>
            <a:chExt cx="22212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FD8686-0B6D-1CBB-7678-EC36F3808D15}"/>
                    </a:ext>
                  </a:extLst>
                </p14:cNvPr>
                <p14:cNvContentPartPr/>
                <p14:nvPr/>
              </p14:nvContentPartPr>
              <p14:xfrm>
                <a:off x="10319007" y="407947"/>
                <a:ext cx="109080" cy="192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FD8686-0B6D-1CBB-7678-EC36F3808D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10007" y="398947"/>
                  <a:ext cx="126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0AEEA5D-57E2-8559-1907-96F7F1995EB8}"/>
                    </a:ext>
                  </a:extLst>
                </p14:cNvPr>
                <p14:cNvContentPartPr/>
                <p14:nvPr/>
              </p14:nvContentPartPr>
              <p14:xfrm>
                <a:off x="10282647" y="421627"/>
                <a:ext cx="222120" cy="171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0AEEA5D-57E2-8559-1907-96F7F1995EB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73647" y="412987"/>
                  <a:ext cx="239760" cy="18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7A7D82B-B60D-401B-8E08-D168813DC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7" y="205643"/>
            <a:ext cx="7568043" cy="2850409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94DEEAD-7A5C-631F-3AFB-3739F5764CB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138C613-F067-9E57-968E-FB315BAF3FD7}"/>
                  </a:ext>
                </a:extLst>
              </p14:cNvPr>
              <p14:cNvContentPartPr/>
              <p14:nvPr/>
            </p14:nvContentPartPr>
            <p14:xfrm>
              <a:off x="1610967" y="2320462"/>
              <a:ext cx="2902320" cy="846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138C613-F067-9E57-968E-FB315BAF3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2327" y="2311462"/>
                <a:ext cx="29199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11780F9-F2EC-520F-51AF-B840389C17CE}"/>
                  </a:ext>
                </a:extLst>
              </p14:cNvPr>
              <p14:cNvContentPartPr/>
              <p14:nvPr/>
            </p14:nvContentPartPr>
            <p14:xfrm>
              <a:off x="5898207" y="2019142"/>
              <a:ext cx="5040" cy="158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11780F9-F2EC-520F-51AF-B840389C17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9567" y="2010142"/>
                <a:ext cx="226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4978F73-CD56-98F6-66AD-4B6CB888D78A}"/>
                  </a:ext>
                </a:extLst>
              </p14:cNvPr>
              <p14:cNvContentPartPr/>
              <p14:nvPr/>
            </p14:nvContentPartPr>
            <p14:xfrm>
              <a:off x="1480287" y="2656342"/>
              <a:ext cx="600480" cy="403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4978F73-CD56-98F6-66AD-4B6CB888D7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71647" y="2647342"/>
                <a:ext cx="6181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65DEA71-AFE4-950C-5204-A2C0691AD379}"/>
                  </a:ext>
                </a:extLst>
              </p14:cNvPr>
              <p14:cNvContentPartPr/>
              <p14:nvPr/>
            </p14:nvContentPartPr>
            <p14:xfrm>
              <a:off x="2189127" y="2685142"/>
              <a:ext cx="791640" cy="360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65DEA71-AFE4-950C-5204-A2C0691AD3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80127" y="2676142"/>
                <a:ext cx="809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95D4C50-E623-EA2E-FFBB-B8A7B290E3B7}"/>
                  </a:ext>
                </a:extLst>
              </p14:cNvPr>
              <p14:cNvContentPartPr/>
              <p14:nvPr/>
            </p14:nvContentPartPr>
            <p14:xfrm>
              <a:off x="3247167" y="2688742"/>
              <a:ext cx="846000" cy="874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95D4C50-E623-EA2E-FFBB-B8A7B290E3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38527" y="2679742"/>
                <a:ext cx="8636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A66227C1-540B-B089-2110-A479956F2C1A}"/>
                  </a:ext>
                </a:extLst>
              </p14:cNvPr>
              <p14:cNvContentPartPr/>
              <p14:nvPr/>
            </p14:nvContentPartPr>
            <p14:xfrm>
              <a:off x="1435647" y="2336302"/>
              <a:ext cx="678240" cy="4467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A66227C1-540B-B089-2110-A479956F2C1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27007" y="2327662"/>
                <a:ext cx="695880" cy="46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B57C9E2B-2D62-3B6C-A6F4-2F5BC583DDEB}"/>
              </a:ext>
            </a:extLst>
          </p:cNvPr>
          <p:cNvGrpSpPr/>
          <p:nvPr/>
        </p:nvGrpSpPr>
        <p:grpSpPr>
          <a:xfrm>
            <a:off x="41367" y="2972422"/>
            <a:ext cx="6645960" cy="1476000"/>
            <a:chOff x="41367" y="2972422"/>
            <a:chExt cx="6645960" cy="14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45688CB-EED3-BC5C-C4A8-32FA703BC019}"/>
                    </a:ext>
                  </a:extLst>
                </p14:cNvPr>
                <p14:cNvContentPartPr/>
                <p14:nvPr/>
              </p14:nvContentPartPr>
              <p14:xfrm>
                <a:off x="4326087" y="3712942"/>
                <a:ext cx="181080" cy="2160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45688CB-EED3-BC5C-C4A8-32FA703BC0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17447" y="3703942"/>
                  <a:ext cx="198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1DFA47E-543E-D523-EA1D-7898C9BD21C6}"/>
                    </a:ext>
                  </a:extLst>
                </p14:cNvPr>
                <p14:cNvContentPartPr/>
                <p14:nvPr/>
              </p14:nvContentPartPr>
              <p14:xfrm>
                <a:off x="4485567" y="3772702"/>
                <a:ext cx="137880" cy="1317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1DFA47E-543E-D523-EA1D-7898C9BD21C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76927" y="3764062"/>
                  <a:ext cx="155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CA15BCD-F1B7-D441-DAAA-701EB7B9A0E5}"/>
                    </a:ext>
                  </a:extLst>
                </p14:cNvPr>
                <p14:cNvContentPartPr/>
                <p14:nvPr/>
              </p14:nvContentPartPr>
              <p14:xfrm>
                <a:off x="4637847" y="3743902"/>
                <a:ext cx="109080" cy="183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CA15BCD-F1B7-D441-DAAA-701EB7B9A0E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29207" y="3734902"/>
                  <a:ext cx="126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FF6A6B2-907E-4D36-53E5-1B851B7ECFED}"/>
                    </a:ext>
                  </a:extLst>
                </p14:cNvPr>
                <p14:cNvContentPartPr/>
                <p14:nvPr/>
              </p14:nvContentPartPr>
              <p14:xfrm>
                <a:off x="4742967" y="3622582"/>
                <a:ext cx="105480" cy="270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FF6A6B2-907E-4D36-53E5-1B851B7ECFE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34327" y="3613942"/>
                  <a:ext cx="1231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D827904-93E9-386E-9CF1-792C4FF4E71C}"/>
                    </a:ext>
                  </a:extLst>
                </p14:cNvPr>
                <p14:cNvContentPartPr/>
                <p14:nvPr/>
              </p14:nvContentPartPr>
              <p14:xfrm>
                <a:off x="4906047" y="3731662"/>
                <a:ext cx="118800" cy="151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D827904-93E9-386E-9CF1-792C4FF4E7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97407" y="3722662"/>
                  <a:ext cx="136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ECBB74F-FC9F-39E3-4CE2-F6C8B8B88549}"/>
                    </a:ext>
                  </a:extLst>
                </p14:cNvPr>
                <p14:cNvContentPartPr/>
                <p14:nvPr/>
              </p14:nvContentPartPr>
              <p14:xfrm>
                <a:off x="5035287" y="3648502"/>
                <a:ext cx="438480" cy="216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ECBB74F-FC9F-39E3-4CE2-F6C8B8B8854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26647" y="3639502"/>
                  <a:ext cx="456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7104ABD-E29A-CA0D-51B0-0E71978E97AC}"/>
                    </a:ext>
                  </a:extLst>
                </p14:cNvPr>
                <p14:cNvContentPartPr/>
                <p14:nvPr/>
              </p14:nvContentPartPr>
              <p14:xfrm>
                <a:off x="5478807" y="3645262"/>
                <a:ext cx="14400" cy="29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7104ABD-E29A-CA0D-51B0-0E71978E97A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70167" y="3636622"/>
                  <a:ext cx="32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7C1C25D-72B9-979A-65BC-B6B0613F332C}"/>
                    </a:ext>
                  </a:extLst>
                </p14:cNvPr>
                <p14:cNvContentPartPr/>
                <p14:nvPr/>
              </p14:nvContentPartPr>
              <p14:xfrm>
                <a:off x="5418327" y="3696022"/>
                <a:ext cx="122760" cy="116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7C1C25D-72B9-979A-65BC-B6B0613F332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09687" y="3687022"/>
                  <a:ext cx="1404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6FD8672-EC69-E738-A27E-485AEB5915B0}"/>
                    </a:ext>
                  </a:extLst>
                </p14:cNvPr>
                <p14:cNvContentPartPr/>
                <p14:nvPr/>
              </p14:nvContentPartPr>
              <p14:xfrm>
                <a:off x="5596887" y="3561022"/>
                <a:ext cx="298440" cy="2145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6FD8672-EC69-E738-A27E-485AEB5915B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88247" y="3552382"/>
                  <a:ext cx="316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EB34C1D-3C5E-6739-FFA1-CB982D532F92}"/>
                    </a:ext>
                  </a:extLst>
                </p14:cNvPr>
                <p14:cNvContentPartPr/>
                <p14:nvPr/>
              </p14:nvContentPartPr>
              <p14:xfrm>
                <a:off x="5751687" y="3530782"/>
                <a:ext cx="131760" cy="231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EB34C1D-3C5E-6739-FFA1-CB982D532F9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43047" y="3521782"/>
                  <a:ext cx="149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064D2F5-336E-6A46-2C89-603443153DEE}"/>
                    </a:ext>
                  </a:extLst>
                </p14:cNvPr>
                <p14:cNvContentPartPr/>
                <p14:nvPr/>
              </p14:nvContentPartPr>
              <p14:xfrm>
                <a:off x="280767" y="2972422"/>
                <a:ext cx="21960" cy="240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064D2F5-336E-6A46-2C89-603443153DE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2127" y="2963782"/>
                  <a:ext cx="39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318DE76-857D-643B-062D-0D8411646950}"/>
                    </a:ext>
                  </a:extLst>
                </p14:cNvPr>
                <p14:cNvContentPartPr/>
                <p14:nvPr/>
              </p14:nvContentPartPr>
              <p14:xfrm>
                <a:off x="308127" y="2977102"/>
                <a:ext cx="88200" cy="260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318DE76-857D-643B-062D-0D841164695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9127" y="2968462"/>
                  <a:ext cx="1058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62ECDB2-A8E8-CCFC-6DF1-AB18E595DAFF}"/>
                    </a:ext>
                  </a:extLst>
                </p14:cNvPr>
                <p14:cNvContentPartPr/>
                <p14:nvPr/>
              </p14:nvContentPartPr>
              <p14:xfrm>
                <a:off x="430527" y="3133342"/>
                <a:ext cx="104760" cy="132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62ECDB2-A8E8-CCFC-6DF1-AB18E595DAF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1887" y="3124702"/>
                  <a:ext cx="122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58761A9-DE32-44D4-F433-97DBBA2D5D44}"/>
                    </a:ext>
                  </a:extLst>
                </p14:cNvPr>
                <p14:cNvContentPartPr/>
                <p14:nvPr/>
              </p14:nvContentPartPr>
              <p14:xfrm>
                <a:off x="684327" y="3058102"/>
                <a:ext cx="23400" cy="5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58761A9-DE32-44D4-F433-97DBBA2D5D4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5687" y="3049462"/>
                  <a:ext cx="41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DDF2E3E-1606-741A-802A-19A2515FBDEE}"/>
                    </a:ext>
                  </a:extLst>
                </p14:cNvPr>
                <p14:cNvContentPartPr/>
                <p14:nvPr/>
              </p14:nvContentPartPr>
              <p14:xfrm>
                <a:off x="684687" y="3144502"/>
                <a:ext cx="4320" cy="40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DDF2E3E-1606-741A-802A-19A2515FBDE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6047" y="3135502"/>
                  <a:ext cx="219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693A781-D7EA-3AB1-C22A-EE4B2845D5A2}"/>
                    </a:ext>
                  </a:extLst>
                </p14:cNvPr>
                <p14:cNvContentPartPr/>
                <p14:nvPr/>
              </p14:nvContentPartPr>
              <p14:xfrm>
                <a:off x="968007" y="3053062"/>
                <a:ext cx="334800" cy="261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693A781-D7EA-3AB1-C22A-EE4B2845D5A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9007" y="3044422"/>
                  <a:ext cx="3524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40BACFB-887B-D38A-5431-7401CFC6CD81}"/>
                    </a:ext>
                  </a:extLst>
                </p14:cNvPr>
                <p14:cNvContentPartPr/>
                <p14:nvPr/>
              </p14:nvContentPartPr>
              <p14:xfrm>
                <a:off x="1436007" y="2994742"/>
                <a:ext cx="161640" cy="80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40BACFB-887B-D38A-5431-7401CFC6CD8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427007" y="2986102"/>
                  <a:ext cx="179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7EA1B9C-29D4-E0F6-52C6-A93C2C6B3102}"/>
                    </a:ext>
                  </a:extLst>
                </p14:cNvPr>
                <p14:cNvContentPartPr/>
                <p14:nvPr/>
              </p14:nvContentPartPr>
              <p14:xfrm>
                <a:off x="1436007" y="3132622"/>
                <a:ext cx="141840" cy="16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7EA1B9C-29D4-E0F6-52C6-A93C2C6B310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27367" y="3123622"/>
                  <a:ext cx="159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FA8DC17-F0AF-3138-D0E2-249B0D314C92}"/>
                    </a:ext>
                  </a:extLst>
                </p14:cNvPr>
                <p14:cNvContentPartPr/>
                <p14:nvPr/>
              </p14:nvContentPartPr>
              <p14:xfrm>
                <a:off x="1593687" y="3017782"/>
                <a:ext cx="326880" cy="281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FA8DC17-F0AF-3138-D0E2-249B0D314C9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84687" y="3009142"/>
                  <a:ext cx="344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DFF2250-3B72-F448-CDC4-F57F7A10C973}"/>
                    </a:ext>
                  </a:extLst>
                </p14:cNvPr>
                <p14:cNvContentPartPr/>
                <p14:nvPr/>
              </p14:nvContentPartPr>
              <p14:xfrm>
                <a:off x="1962327" y="3133342"/>
                <a:ext cx="94680" cy="98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DFF2250-3B72-F448-CDC4-F57F7A10C97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53327" y="3124702"/>
                  <a:ext cx="112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4E86CD9-C5D9-9DCE-D26D-527A04E27A71}"/>
                    </a:ext>
                  </a:extLst>
                </p14:cNvPr>
                <p14:cNvContentPartPr/>
                <p14:nvPr/>
              </p14:nvContentPartPr>
              <p14:xfrm>
                <a:off x="2176887" y="3040462"/>
                <a:ext cx="197280" cy="11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4E86CD9-C5D9-9DCE-D26D-527A04E27A7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167887" y="3031822"/>
                  <a:ext cx="214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AF384D5-744E-0902-25B7-607C06C32EE2}"/>
                    </a:ext>
                  </a:extLst>
                </p14:cNvPr>
                <p14:cNvContentPartPr/>
                <p14:nvPr/>
              </p14:nvContentPartPr>
              <p14:xfrm>
                <a:off x="2203887" y="3076102"/>
                <a:ext cx="190080" cy="133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AF384D5-744E-0902-25B7-607C06C32EE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195247" y="3067462"/>
                  <a:ext cx="207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ACDA7E2-550F-3F26-145B-54E903B1E177}"/>
                    </a:ext>
                  </a:extLst>
                </p14:cNvPr>
                <p14:cNvContentPartPr/>
                <p14:nvPr/>
              </p14:nvContentPartPr>
              <p14:xfrm>
                <a:off x="2464887" y="2986822"/>
                <a:ext cx="140760" cy="119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ACDA7E2-550F-3F26-145B-54E903B1E17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56247" y="2977822"/>
                  <a:ext cx="158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0DEB4F3-7838-98B4-20CB-572958089E6D}"/>
                    </a:ext>
                  </a:extLst>
                </p14:cNvPr>
                <p14:cNvContentPartPr/>
                <p14:nvPr/>
              </p14:nvContentPartPr>
              <p14:xfrm>
                <a:off x="2729127" y="2993302"/>
                <a:ext cx="200520" cy="75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0DEB4F3-7838-98B4-20CB-572958089E6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20127" y="2984302"/>
                  <a:ext cx="218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4F72698-6412-F560-0326-5F3369550E52}"/>
                    </a:ext>
                  </a:extLst>
                </p14:cNvPr>
                <p14:cNvContentPartPr/>
                <p14:nvPr/>
              </p14:nvContentPartPr>
              <p14:xfrm>
                <a:off x="382647" y="3472822"/>
                <a:ext cx="31680" cy="153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4F72698-6412-F560-0326-5F3369550E5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3647" y="3464182"/>
                  <a:ext cx="49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2EC2063-02D9-D879-0C21-FB2C29A64A63}"/>
                    </a:ext>
                  </a:extLst>
                </p14:cNvPr>
                <p14:cNvContentPartPr/>
                <p14:nvPr/>
              </p14:nvContentPartPr>
              <p14:xfrm>
                <a:off x="395967" y="3474622"/>
                <a:ext cx="104040" cy="152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2EC2063-02D9-D879-0C21-FB2C29A64A6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6967" y="3465622"/>
                  <a:ext cx="121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35BD7BE-D9B2-A0FC-1E5E-8AD4B84F09B8}"/>
                    </a:ext>
                  </a:extLst>
                </p14:cNvPr>
                <p14:cNvContentPartPr/>
                <p14:nvPr/>
              </p14:nvContentPartPr>
              <p14:xfrm>
                <a:off x="554727" y="3568582"/>
                <a:ext cx="83520" cy="100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35BD7BE-D9B2-A0FC-1E5E-8AD4B84F09B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45727" y="3559582"/>
                  <a:ext cx="101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D4E076C-1A15-40D8-A992-5CF08ED79AE2}"/>
                    </a:ext>
                  </a:extLst>
                </p14:cNvPr>
                <p14:cNvContentPartPr/>
                <p14:nvPr/>
              </p14:nvContentPartPr>
              <p14:xfrm>
                <a:off x="797727" y="3516742"/>
                <a:ext cx="18360" cy="129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D4E076C-1A15-40D8-A992-5CF08ED79AE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9087" y="3508102"/>
                  <a:ext cx="36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AA9D7AA-A2C6-B5C3-A107-32AC221938A8}"/>
                    </a:ext>
                  </a:extLst>
                </p14:cNvPr>
                <p14:cNvContentPartPr/>
                <p14:nvPr/>
              </p14:nvContentPartPr>
              <p14:xfrm>
                <a:off x="1008687" y="3488302"/>
                <a:ext cx="363240" cy="293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AA9D7AA-A2C6-B5C3-A107-32AC221938A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0047" y="3479302"/>
                  <a:ext cx="380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52EE797-1FC8-AEE0-A40D-4266F5AF609E}"/>
                    </a:ext>
                  </a:extLst>
                </p14:cNvPr>
                <p14:cNvContentPartPr/>
                <p14:nvPr/>
              </p14:nvContentPartPr>
              <p14:xfrm>
                <a:off x="1522047" y="3473182"/>
                <a:ext cx="93960" cy="128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52EE797-1FC8-AEE0-A40D-4266F5AF609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13047" y="3464542"/>
                  <a:ext cx="111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DC5EB68-5390-2F24-F026-75814E32C676}"/>
                    </a:ext>
                  </a:extLst>
                </p14:cNvPr>
                <p14:cNvContentPartPr/>
                <p14:nvPr/>
              </p14:nvContentPartPr>
              <p14:xfrm>
                <a:off x="1586847" y="3442582"/>
                <a:ext cx="316080" cy="273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DC5EB68-5390-2F24-F026-75814E32C67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577847" y="3433942"/>
                  <a:ext cx="3337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7DD4D99-99E9-881C-2031-43E0A0CCC00D}"/>
                    </a:ext>
                  </a:extLst>
                </p14:cNvPr>
                <p14:cNvContentPartPr/>
                <p14:nvPr/>
              </p14:nvContentPartPr>
              <p14:xfrm>
                <a:off x="1948287" y="3490102"/>
                <a:ext cx="103680" cy="87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7DD4D99-99E9-881C-2031-43E0A0CCC00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39287" y="3481462"/>
                  <a:ext cx="121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AB96BE5-F509-35FD-1586-6932F0046DBF}"/>
                    </a:ext>
                  </a:extLst>
                </p14:cNvPr>
                <p14:cNvContentPartPr/>
                <p14:nvPr/>
              </p14:nvContentPartPr>
              <p14:xfrm>
                <a:off x="2263287" y="3440422"/>
                <a:ext cx="183600" cy="31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AB96BE5-F509-35FD-1586-6932F0046DB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54287" y="3431782"/>
                  <a:ext cx="201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8C5D874-8533-F1B8-BD56-22308B1D80CF}"/>
                    </a:ext>
                  </a:extLst>
                </p14:cNvPr>
                <p14:cNvContentPartPr/>
                <p14:nvPr/>
              </p14:nvContentPartPr>
              <p14:xfrm>
                <a:off x="2590887" y="3334582"/>
                <a:ext cx="94320" cy="146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8C5D874-8533-F1B8-BD56-22308B1D80C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82247" y="3325942"/>
                  <a:ext cx="111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1F7E396-6E82-49D7-EEDC-A8FEA95E2428}"/>
                    </a:ext>
                  </a:extLst>
                </p14:cNvPr>
                <p14:cNvContentPartPr/>
                <p14:nvPr/>
              </p14:nvContentPartPr>
              <p14:xfrm>
                <a:off x="2765127" y="3339982"/>
                <a:ext cx="143640" cy="1227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1F7E396-6E82-49D7-EEDC-A8FEA95E242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756487" y="3330982"/>
                  <a:ext cx="161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58236A9-2458-566C-11B2-FA6CC3C7C537}"/>
                    </a:ext>
                  </a:extLst>
                </p14:cNvPr>
                <p14:cNvContentPartPr/>
                <p14:nvPr/>
              </p14:nvContentPartPr>
              <p14:xfrm>
                <a:off x="41367" y="3273742"/>
                <a:ext cx="83160" cy="128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58236A9-2458-566C-11B2-FA6CC3C7C53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727" y="3264742"/>
                  <a:ext cx="100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CD46034-DD71-B230-1922-EA6CEB63CFD9}"/>
                    </a:ext>
                  </a:extLst>
                </p14:cNvPr>
                <p14:cNvContentPartPr/>
                <p14:nvPr/>
              </p14:nvContentPartPr>
              <p14:xfrm>
                <a:off x="132807" y="3221182"/>
                <a:ext cx="69120" cy="276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CD46034-DD71-B230-1922-EA6CEB63CFD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23807" y="3212182"/>
                  <a:ext cx="86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5FCD15F-57A3-2F57-D662-203E55D781FC}"/>
                    </a:ext>
                  </a:extLst>
                </p14:cNvPr>
                <p14:cNvContentPartPr/>
                <p14:nvPr/>
              </p14:nvContentPartPr>
              <p14:xfrm>
                <a:off x="73767" y="3993022"/>
                <a:ext cx="99360" cy="197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5FCD15F-57A3-2F57-D662-203E55D781F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127" y="3984022"/>
                  <a:ext cx="117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652CBF1-1AA0-CBB1-1BA3-2D9FFFD3B793}"/>
                    </a:ext>
                  </a:extLst>
                </p14:cNvPr>
                <p14:cNvContentPartPr/>
                <p14:nvPr/>
              </p14:nvContentPartPr>
              <p14:xfrm>
                <a:off x="181767" y="3960982"/>
                <a:ext cx="86040" cy="321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652CBF1-1AA0-CBB1-1BA3-2D9FFFD3B79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73127" y="3951982"/>
                  <a:ext cx="1036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7615900-6603-1D73-4225-CDFA3BCECC77}"/>
                    </a:ext>
                  </a:extLst>
                </p14:cNvPr>
                <p14:cNvContentPartPr/>
                <p14:nvPr/>
              </p14:nvContentPartPr>
              <p14:xfrm>
                <a:off x="535647" y="4016782"/>
                <a:ext cx="81360" cy="113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7615900-6603-1D73-4225-CDFA3BCECC7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7007" y="4008142"/>
                  <a:ext cx="99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8CA3422-C32B-82A7-550C-C27BE4F5E7F3}"/>
                    </a:ext>
                  </a:extLst>
                </p14:cNvPr>
                <p14:cNvContentPartPr/>
                <p14:nvPr/>
              </p14:nvContentPartPr>
              <p14:xfrm>
                <a:off x="527367" y="3976462"/>
                <a:ext cx="9000" cy="149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8CA3422-C32B-82A7-550C-C27BE4F5E7F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8727" y="3967462"/>
                  <a:ext cx="26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C9B7D88-B4E2-0073-F2C7-EF13AC13A4AB}"/>
                    </a:ext>
                  </a:extLst>
                </p14:cNvPr>
                <p14:cNvContentPartPr/>
                <p14:nvPr/>
              </p14:nvContentPartPr>
              <p14:xfrm>
                <a:off x="713847" y="4043062"/>
                <a:ext cx="141840" cy="4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C9B7D88-B4E2-0073-F2C7-EF13AC13A4A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4847" y="4034422"/>
                  <a:ext cx="159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DCAC9AE-43B7-B9DF-FE41-EE15C1F81F3F}"/>
                    </a:ext>
                  </a:extLst>
                </p14:cNvPr>
                <p14:cNvContentPartPr/>
                <p14:nvPr/>
              </p14:nvContentPartPr>
              <p14:xfrm>
                <a:off x="743727" y="4102822"/>
                <a:ext cx="120240" cy="7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DCAC9AE-43B7-B9DF-FE41-EE15C1F81F3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4727" y="4094182"/>
                  <a:ext cx="137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9A78A91-BFC1-DB32-7A90-DE3C7797B70A}"/>
                    </a:ext>
                  </a:extLst>
                </p14:cNvPr>
                <p14:cNvContentPartPr/>
                <p14:nvPr/>
              </p14:nvContentPartPr>
              <p14:xfrm>
                <a:off x="1009407" y="3951262"/>
                <a:ext cx="146160" cy="196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9A78A91-BFC1-DB32-7A90-DE3C7797B70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0767" y="3942622"/>
                  <a:ext cx="1638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B47328E-8607-CEDB-8F76-6878EEDE2A59}"/>
                    </a:ext>
                  </a:extLst>
                </p14:cNvPr>
                <p14:cNvContentPartPr/>
                <p14:nvPr/>
              </p14:nvContentPartPr>
              <p14:xfrm>
                <a:off x="1358247" y="4042702"/>
                <a:ext cx="154800" cy="30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B47328E-8607-CEDB-8F76-6878EEDE2A5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349247" y="4033702"/>
                  <a:ext cx="172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0BC588E-C1D5-9B62-94E1-085322D01527}"/>
                    </a:ext>
                  </a:extLst>
                </p14:cNvPr>
                <p14:cNvContentPartPr/>
                <p14:nvPr/>
              </p14:nvContentPartPr>
              <p14:xfrm>
                <a:off x="1384527" y="4088062"/>
                <a:ext cx="160920" cy="20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0BC588E-C1D5-9B62-94E1-085322D0152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375887" y="4079062"/>
                  <a:ext cx="178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8272DA4-8441-797E-D3B6-DC730657E4D6}"/>
                    </a:ext>
                  </a:extLst>
                </p14:cNvPr>
                <p14:cNvContentPartPr/>
                <p14:nvPr/>
              </p14:nvContentPartPr>
              <p14:xfrm>
                <a:off x="1567047" y="3971062"/>
                <a:ext cx="59040" cy="1638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8272DA4-8441-797E-D3B6-DC730657E4D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58407" y="3962062"/>
                  <a:ext cx="76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06E0E5D-DC52-9F8E-4636-B0EFE5BE7F11}"/>
                    </a:ext>
                  </a:extLst>
                </p14:cNvPr>
                <p14:cNvContentPartPr/>
                <p14:nvPr/>
              </p14:nvContentPartPr>
              <p14:xfrm>
                <a:off x="1863327" y="3912382"/>
                <a:ext cx="168120" cy="148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06E0E5D-DC52-9F8E-4636-B0EFE5BE7F1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854687" y="3903742"/>
                  <a:ext cx="185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ADCF7D4-BF8E-A326-0092-09AADFB809E9}"/>
                    </a:ext>
                  </a:extLst>
                </p14:cNvPr>
                <p14:cNvContentPartPr/>
                <p14:nvPr/>
              </p14:nvContentPartPr>
              <p14:xfrm>
                <a:off x="2052327" y="3871702"/>
                <a:ext cx="528120" cy="160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ADCF7D4-BF8E-A326-0092-09AADFB809E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43327" y="3862702"/>
                  <a:ext cx="545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C9921FA-38F0-4B7D-1939-F0946EB8F4FF}"/>
                    </a:ext>
                  </a:extLst>
                </p14:cNvPr>
                <p14:cNvContentPartPr/>
                <p14:nvPr/>
              </p14:nvContentPartPr>
              <p14:xfrm>
                <a:off x="2427807" y="3788902"/>
                <a:ext cx="13320" cy="19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C9921FA-38F0-4B7D-1939-F0946EB8F4F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19167" y="3779902"/>
                  <a:ext cx="30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9F440CE-63A2-B567-1CAD-3EE3E98E3D9B}"/>
                    </a:ext>
                  </a:extLst>
                </p14:cNvPr>
                <p14:cNvContentPartPr/>
                <p14:nvPr/>
              </p14:nvContentPartPr>
              <p14:xfrm>
                <a:off x="2755047" y="3859102"/>
                <a:ext cx="75600" cy="159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9F440CE-63A2-B567-1CAD-3EE3E98E3D9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746047" y="3850102"/>
                  <a:ext cx="93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A8973CE-0FC6-A625-F168-8BB53EE6A470}"/>
                    </a:ext>
                  </a:extLst>
                </p14:cNvPr>
                <p14:cNvContentPartPr/>
                <p14:nvPr/>
              </p14:nvContentPartPr>
              <p14:xfrm>
                <a:off x="2831727" y="3761902"/>
                <a:ext cx="211680" cy="2257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A8973CE-0FC6-A625-F168-8BB53EE6A4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22727" y="3753262"/>
                  <a:ext cx="229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73FA260-EBD2-84B0-EE0C-B2B21232CBD1}"/>
                    </a:ext>
                  </a:extLst>
                </p14:cNvPr>
                <p14:cNvContentPartPr/>
                <p14:nvPr/>
              </p14:nvContentPartPr>
              <p14:xfrm>
                <a:off x="3146727" y="3742102"/>
                <a:ext cx="207000" cy="304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73FA260-EBD2-84B0-EE0C-B2B21232CBD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137727" y="3733462"/>
                  <a:ext cx="2246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6F356E8-12AF-5AF8-A6E4-88212AFFF03B}"/>
                    </a:ext>
                  </a:extLst>
                </p14:cNvPr>
                <p14:cNvContentPartPr/>
                <p14:nvPr/>
              </p14:nvContentPartPr>
              <p14:xfrm>
                <a:off x="3352287" y="3848662"/>
                <a:ext cx="207360" cy="1105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6F356E8-12AF-5AF8-A6E4-88212AFFF03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43287" y="3839662"/>
                  <a:ext cx="225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DC09BD9-CE9F-61B4-1D52-A959B4FF6626}"/>
                    </a:ext>
                  </a:extLst>
                </p14:cNvPr>
                <p14:cNvContentPartPr/>
                <p14:nvPr/>
              </p14:nvContentPartPr>
              <p14:xfrm>
                <a:off x="3482967" y="3772702"/>
                <a:ext cx="42120" cy="2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DC09BD9-CE9F-61B4-1D52-A959B4FF662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474327" y="3764062"/>
                  <a:ext cx="59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ADA0CF2-16C9-97D7-DA46-4EC7789BA3DF}"/>
                    </a:ext>
                  </a:extLst>
                </p14:cNvPr>
                <p14:cNvContentPartPr/>
                <p14:nvPr/>
              </p14:nvContentPartPr>
              <p14:xfrm>
                <a:off x="3746487" y="3771982"/>
                <a:ext cx="339480" cy="1587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ADA0CF2-16C9-97D7-DA46-4EC7789BA3D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37847" y="3763342"/>
                  <a:ext cx="357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681BA39-62B7-73C4-7822-189861C84760}"/>
                    </a:ext>
                  </a:extLst>
                </p14:cNvPr>
                <p14:cNvContentPartPr/>
                <p14:nvPr/>
              </p14:nvContentPartPr>
              <p14:xfrm>
                <a:off x="4062927" y="3721222"/>
                <a:ext cx="7560" cy="10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681BA39-62B7-73C4-7822-189861C8476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54287" y="3712222"/>
                  <a:ext cx="25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4E89177-A813-DC25-BDC1-CBA5BD4F6E75}"/>
                    </a:ext>
                  </a:extLst>
                </p14:cNvPr>
                <p14:cNvContentPartPr/>
                <p14:nvPr/>
              </p14:nvContentPartPr>
              <p14:xfrm>
                <a:off x="1155567" y="3945862"/>
                <a:ext cx="136800" cy="1576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4E89177-A813-DC25-BDC1-CBA5BD4F6E7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46927" y="3936862"/>
                  <a:ext cx="154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D5493D0-93F7-5E7A-6711-AA2ACC1D072D}"/>
                    </a:ext>
                  </a:extLst>
                </p14:cNvPr>
                <p14:cNvContentPartPr/>
                <p14:nvPr/>
              </p14:nvContentPartPr>
              <p14:xfrm>
                <a:off x="1241247" y="3899422"/>
                <a:ext cx="105120" cy="249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D5493D0-93F7-5E7A-6711-AA2ACC1D072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232607" y="3890422"/>
                  <a:ext cx="122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C85F969-1EAE-9FBE-33C4-F90DD462AE54}"/>
                    </a:ext>
                  </a:extLst>
                </p14:cNvPr>
                <p14:cNvContentPartPr/>
                <p14:nvPr/>
              </p14:nvContentPartPr>
              <p14:xfrm>
                <a:off x="1388487" y="3904462"/>
                <a:ext cx="94320" cy="187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C85F969-1EAE-9FBE-33C4-F90DD462AE5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379847" y="3895822"/>
                  <a:ext cx="111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90DAB33-642F-8C5A-2422-A0A64CA845A0}"/>
                    </a:ext>
                  </a:extLst>
                </p14:cNvPr>
                <p14:cNvContentPartPr/>
                <p14:nvPr/>
              </p14:nvContentPartPr>
              <p14:xfrm>
                <a:off x="6184047" y="3612142"/>
                <a:ext cx="343080" cy="139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90DAB33-642F-8C5A-2422-A0A64CA845A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175047" y="3603502"/>
                  <a:ext cx="360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D6F82A4-F9E5-CA64-B93B-05900B339E63}"/>
                    </a:ext>
                  </a:extLst>
                </p14:cNvPr>
                <p14:cNvContentPartPr/>
                <p14:nvPr/>
              </p14:nvContentPartPr>
              <p14:xfrm>
                <a:off x="6492207" y="3539062"/>
                <a:ext cx="12240" cy="5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D6F82A4-F9E5-CA64-B93B-05900B339E6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83567" y="3530062"/>
                  <a:ext cx="29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BE12233-C787-96A8-35EE-A3C184086EC3}"/>
                    </a:ext>
                  </a:extLst>
                </p14:cNvPr>
                <p14:cNvContentPartPr/>
                <p14:nvPr/>
              </p14:nvContentPartPr>
              <p14:xfrm>
                <a:off x="2865927" y="4129102"/>
                <a:ext cx="90360" cy="2300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BE12233-C787-96A8-35EE-A3C184086EC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856927" y="4120462"/>
                  <a:ext cx="108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8115A48-16E1-B905-50E8-318FEC5CA3EB}"/>
                    </a:ext>
                  </a:extLst>
                </p14:cNvPr>
                <p14:cNvContentPartPr/>
                <p14:nvPr/>
              </p14:nvContentPartPr>
              <p14:xfrm>
                <a:off x="2822727" y="4202182"/>
                <a:ext cx="177480" cy="180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8115A48-16E1-B905-50E8-318FEC5CA3E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13727" y="4193182"/>
                  <a:ext cx="195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1931957-DB21-7679-0A1C-FDF9E01D9BC0}"/>
                    </a:ext>
                  </a:extLst>
                </p14:cNvPr>
                <p14:cNvContentPartPr/>
                <p14:nvPr/>
              </p14:nvContentPartPr>
              <p14:xfrm>
                <a:off x="3074007" y="4222702"/>
                <a:ext cx="145440" cy="14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1931957-DB21-7679-0A1C-FDF9E01D9BC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65007" y="4213702"/>
                  <a:ext cx="163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CA24890-0F1D-4516-E887-9FD69DBF6EEC}"/>
                    </a:ext>
                  </a:extLst>
                </p14:cNvPr>
                <p14:cNvContentPartPr/>
                <p14:nvPr/>
              </p14:nvContentPartPr>
              <p14:xfrm>
                <a:off x="3298287" y="4136662"/>
                <a:ext cx="153720" cy="1566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CA24890-0F1D-4516-E887-9FD69DBF6EE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289287" y="4128022"/>
                  <a:ext cx="171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4F54AE9-2D0F-E495-1B80-4134102DF2A2}"/>
                    </a:ext>
                  </a:extLst>
                </p14:cNvPr>
                <p14:cNvContentPartPr/>
                <p14:nvPr/>
              </p14:nvContentPartPr>
              <p14:xfrm>
                <a:off x="3461007" y="4164022"/>
                <a:ext cx="181080" cy="126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4F54AE9-2D0F-E495-1B80-4134102DF2A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52007" y="4155022"/>
                  <a:ext cx="198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7B66095-4B59-E97F-0CA7-2939E0763470}"/>
                    </a:ext>
                  </a:extLst>
                </p14:cNvPr>
                <p14:cNvContentPartPr/>
                <p14:nvPr/>
              </p14:nvContentPartPr>
              <p14:xfrm>
                <a:off x="3670527" y="4093102"/>
                <a:ext cx="241560" cy="1843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7B66095-4B59-E97F-0CA7-2939E076347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661887" y="4084462"/>
                  <a:ext cx="2592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99E1E40-B3E6-A9B8-51EE-D1BE80C3F893}"/>
                    </a:ext>
                  </a:extLst>
                </p14:cNvPr>
                <p14:cNvContentPartPr/>
                <p14:nvPr/>
              </p14:nvContentPartPr>
              <p14:xfrm>
                <a:off x="3878967" y="4070422"/>
                <a:ext cx="2880" cy="2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99E1E40-B3E6-A9B8-51EE-D1BE80C3F89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69967" y="4061782"/>
                  <a:ext cx="2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7679D32-0984-D259-5FBB-5ED91BEF6350}"/>
                    </a:ext>
                  </a:extLst>
                </p14:cNvPr>
                <p14:cNvContentPartPr/>
                <p14:nvPr/>
              </p14:nvContentPartPr>
              <p14:xfrm>
                <a:off x="3979047" y="4075102"/>
                <a:ext cx="341280" cy="2844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7679D32-0984-D259-5FBB-5ED91BEF635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70407" y="4066462"/>
                  <a:ext cx="3589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A6EF884-6CD1-5784-48DA-D4DFFD45AA07}"/>
                    </a:ext>
                  </a:extLst>
                </p14:cNvPr>
                <p14:cNvContentPartPr/>
                <p14:nvPr/>
              </p14:nvContentPartPr>
              <p14:xfrm>
                <a:off x="4563687" y="4125142"/>
                <a:ext cx="267480" cy="1026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A6EF884-6CD1-5784-48DA-D4DFFD45AA0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554687" y="4116502"/>
                  <a:ext cx="285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CA7FE02-1900-0815-C6C4-0CAF5A50CB62}"/>
                    </a:ext>
                  </a:extLst>
                </p14:cNvPr>
                <p14:cNvContentPartPr/>
                <p14:nvPr/>
              </p14:nvContentPartPr>
              <p14:xfrm>
                <a:off x="4859247" y="4093462"/>
                <a:ext cx="497160" cy="302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CA7FE02-1900-0815-C6C4-0CAF5A50CB6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50607" y="4084822"/>
                  <a:ext cx="5148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8A1AC75-7225-B2BF-F127-18E53B952DAA}"/>
                    </a:ext>
                  </a:extLst>
                </p14:cNvPr>
                <p14:cNvContentPartPr/>
                <p14:nvPr/>
              </p14:nvContentPartPr>
              <p14:xfrm>
                <a:off x="5374767" y="4004542"/>
                <a:ext cx="159480" cy="1540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8A1AC75-7225-B2BF-F127-18E53B952DA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366127" y="3995902"/>
                  <a:ext cx="177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36DC0AA-F40E-2A80-383B-3943F2F7644B}"/>
                    </a:ext>
                  </a:extLst>
                </p14:cNvPr>
                <p14:cNvContentPartPr/>
                <p14:nvPr/>
              </p14:nvContentPartPr>
              <p14:xfrm>
                <a:off x="2717967" y="4309462"/>
                <a:ext cx="1511280" cy="138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36DC0AA-F40E-2A80-383B-3943F2F7644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708967" y="4300462"/>
                  <a:ext cx="1528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3D715BF-6B16-4B8D-78FC-4E2A847C8180}"/>
                    </a:ext>
                  </a:extLst>
                </p14:cNvPr>
                <p14:cNvContentPartPr/>
                <p14:nvPr/>
              </p14:nvContentPartPr>
              <p14:xfrm>
                <a:off x="5511927" y="4047382"/>
                <a:ext cx="162000" cy="140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3D715BF-6B16-4B8D-78FC-4E2A847C818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02927" y="4038382"/>
                  <a:ext cx="179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5040CBC-DC34-C514-880F-1EB06CB4C83B}"/>
                    </a:ext>
                  </a:extLst>
                </p14:cNvPr>
                <p14:cNvContentPartPr/>
                <p14:nvPr/>
              </p14:nvContentPartPr>
              <p14:xfrm>
                <a:off x="5803527" y="4022902"/>
                <a:ext cx="235800" cy="1530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5040CBC-DC34-C514-880F-1EB06CB4C83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94527" y="4013902"/>
                  <a:ext cx="253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D0356C9-F8A5-EB0D-9EB2-0F1044C53F5E}"/>
                    </a:ext>
                  </a:extLst>
                </p14:cNvPr>
                <p14:cNvContentPartPr/>
                <p14:nvPr/>
              </p14:nvContentPartPr>
              <p14:xfrm>
                <a:off x="6169287" y="3912382"/>
                <a:ext cx="91440" cy="2419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D0356C9-F8A5-EB0D-9EB2-0F1044C53F5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60647" y="3903742"/>
                  <a:ext cx="109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B2D7BA8-EF62-E657-82C4-AAFE3F03FAC2}"/>
                    </a:ext>
                  </a:extLst>
                </p14:cNvPr>
                <p14:cNvContentPartPr/>
                <p14:nvPr/>
              </p14:nvContentPartPr>
              <p14:xfrm>
                <a:off x="6264687" y="3977542"/>
                <a:ext cx="422640" cy="338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B2D7BA8-EF62-E657-82C4-AAFE3F03FAC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255687" y="3968542"/>
                  <a:ext cx="440280" cy="35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41C6CCC1-A041-5E5A-89F7-16EF143EBCF5}"/>
                  </a:ext>
                </a:extLst>
              </p14:cNvPr>
              <p14:cNvContentPartPr/>
              <p14:nvPr/>
            </p14:nvContentPartPr>
            <p14:xfrm>
              <a:off x="332607" y="2226142"/>
              <a:ext cx="1071720" cy="58500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41C6CCC1-A041-5E5A-89F7-16EF143EBCF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23607" y="2217502"/>
                <a:ext cx="1089360" cy="602640"/>
              </a:xfrm>
              <a:prstGeom prst="rect">
                <a:avLst/>
              </a:prstGeom>
            </p:spPr>
          </p:pic>
        </mc:Fallback>
      </mc:AlternateContent>
      <p:pic>
        <p:nvPicPr>
          <p:cNvPr id="195" name="Grafik 194">
            <a:extLst>
              <a:ext uri="{FF2B5EF4-FFF2-40B4-BE49-F238E27FC236}">
                <a16:creationId xmlns:a16="http://schemas.microsoft.com/office/drawing/2014/main" id="{510DD3C5-4881-B354-90B4-547C2D3897A6}"/>
              </a:ext>
            </a:extLst>
      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8447223" y="91441"/>
            <a:ext cx="3132406" cy="3882042"/>
          </a:xfrm>
          <a:prstGeom prst="rect">
            <a:avLst/>
          </a:prstGeom>
        </p:spPr>
      </p:pic>
      <p:grpSp>
        <p:nvGrpSpPr>
          <p:cNvPr id="211" name="Gruppieren 210">
            <a:extLst>
              <a:ext uri="{FF2B5EF4-FFF2-40B4-BE49-F238E27FC236}">
                <a16:creationId xmlns:a16="http://schemas.microsoft.com/office/drawing/2014/main" id="{B3612858-1879-F253-027A-F9746FEF2581}"/>
              </a:ext>
            </a:extLst>
          </p:cNvPr>
          <p:cNvGrpSpPr/>
          <p:nvPr/>
        </p:nvGrpSpPr>
        <p:grpSpPr>
          <a:xfrm>
            <a:off x="3084447" y="2769382"/>
            <a:ext cx="2545560" cy="698760"/>
            <a:chOff x="3084447" y="2769382"/>
            <a:chExt cx="2545560" cy="69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2655045-408A-960C-848E-2472252C4667}"/>
                    </a:ext>
                  </a:extLst>
                </p14:cNvPr>
                <p14:cNvContentPartPr/>
                <p14:nvPr/>
              </p14:nvContentPartPr>
              <p14:xfrm>
                <a:off x="3084447" y="3181582"/>
                <a:ext cx="212760" cy="284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2655045-408A-960C-848E-2472252C46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075807" y="3172582"/>
                  <a:ext cx="230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F7415EA-D511-C654-292C-D419BA8EDBB4}"/>
                    </a:ext>
                  </a:extLst>
                </p14:cNvPr>
                <p14:cNvContentPartPr/>
                <p14:nvPr/>
              </p14:nvContentPartPr>
              <p14:xfrm>
                <a:off x="3327087" y="3094102"/>
                <a:ext cx="59760" cy="1774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F7415EA-D511-C654-292C-D419BA8EDBB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18447" y="3085462"/>
                  <a:ext cx="77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926F53B4-C1D7-5D73-6CBD-53CD42ADEBF9}"/>
                    </a:ext>
                  </a:extLst>
                </p14:cNvPr>
                <p14:cNvContentPartPr/>
                <p14:nvPr/>
              </p14:nvContentPartPr>
              <p14:xfrm>
                <a:off x="3558567" y="3041542"/>
                <a:ext cx="335520" cy="1692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926F53B4-C1D7-5D73-6CBD-53CD42ADEBF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549567" y="3032542"/>
                  <a:ext cx="353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AFFB45E-73B0-EF02-AE77-5933F1CA5E01}"/>
                    </a:ext>
                  </a:extLst>
                </p14:cNvPr>
                <p14:cNvContentPartPr/>
                <p14:nvPr/>
              </p14:nvContentPartPr>
              <p14:xfrm>
                <a:off x="3849447" y="3013822"/>
                <a:ext cx="63720" cy="39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AFFB45E-73B0-EF02-AE77-5933F1CA5E0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40447" y="3004822"/>
                  <a:ext cx="81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CA435A7-98A5-8E4F-CCAE-5A40E4ED94D0}"/>
                    </a:ext>
                  </a:extLst>
                </p14:cNvPr>
                <p14:cNvContentPartPr/>
                <p14:nvPr/>
              </p14:nvContentPartPr>
              <p14:xfrm>
                <a:off x="3943407" y="3030382"/>
                <a:ext cx="87840" cy="175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CA435A7-98A5-8E4F-CCAE-5A40E4ED94D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34767" y="3021382"/>
                  <a:ext cx="105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6DE9C5E-0343-076F-2F96-990CA0713343}"/>
                    </a:ext>
                  </a:extLst>
                </p14:cNvPr>
                <p14:cNvContentPartPr/>
                <p14:nvPr/>
              </p14:nvContentPartPr>
              <p14:xfrm>
                <a:off x="4054287" y="3038662"/>
                <a:ext cx="226800" cy="1094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6DE9C5E-0343-076F-2F96-990CA071334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45287" y="3030022"/>
                  <a:ext cx="244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2D3D901-7B15-566F-9E34-F4A9C00BEF7A}"/>
                    </a:ext>
                  </a:extLst>
                </p14:cNvPr>
                <p14:cNvContentPartPr/>
                <p14:nvPr/>
              </p14:nvContentPartPr>
              <p14:xfrm>
                <a:off x="4306647" y="2886742"/>
                <a:ext cx="183960" cy="2163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2D3D901-7B15-566F-9E34-F4A9C00BEF7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98007" y="2878102"/>
                  <a:ext cx="2016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647FDC8-AD33-5978-1436-473B7E6CE886}"/>
                    </a:ext>
                  </a:extLst>
                </p14:cNvPr>
                <p14:cNvContentPartPr/>
                <p14:nvPr/>
              </p14:nvContentPartPr>
              <p14:xfrm>
                <a:off x="4463247" y="2946142"/>
                <a:ext cx="34560" cy="298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647FDC8-AD33-5978-1436-473B7E6CE88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54607" y="2937502"/>
                  <a:ext cx="52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4BF4D8C-A1E4-3CFB-3934-5AB8C5173956}"/>
                    </a:ext>
                  </a:extLst>
                </p14:cNvPr>
                <p14:cNvContentPartPr/>
                <p14:nvPr/>
              </p14:nvContentPartPr>
              <p14:xfrm>
                <a:off x="4541367" y="2941822"/>
                <a:ext cx="203760" cy="2610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4BF4D8C-A1E4-3CFB-3934-5AB8C517395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32367" y="2932822"/>
                  <a:ext cx="221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C8629D9-3FB0-C58D-A2F7-540757465DCC}"/>
                    </a:ext>
                  </a:extLst>
                </p14:cNvPr>
                <p14:cNvContentPartPr/>
                <p14:nvPr/>
              </p14:nvContentPartPr>
              <p14:xfrm>
                <a:off x="4236807" y="2828062"/>
                <a:ext cx="33840" cy="39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C8629D9-3FB0-C58D-A2F7-540757465D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28167" y="2819062"/>
                  <a:ext cx="51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EDED9DDC-FC5B-9B59-8EEB-24CC65EC81DA}"/>
                    </a:ext>
                  </a:extLst>
                </p14:cNvPr>
                <p14:cNvContentPartPr/>
                <p14:nvPr/>
              </p14:nvContentPartPr>
              <p14:xfrm>
                <a:off x="5057247" y="2852902"/>
                <a:ext cx="14400" cy="1962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EDED9DDC-FC5B-9B59-8EEB-24CC65EC81D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48607" y="2843902"/>
                  <a:ext cx="32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4EDE17D-F9C4-93D4-F6B9-EEB8D8BFD5A2}"/>
                    </a:ext>
                  </a:extLst>
                </p14:cNvPr>
                <p14:cNvContentPartPr/>
                <p14:nvPr/>
              </p14:nvContentPartPr>
              <p14:xfrm>
                <a:off x="4951047" y="2825902"/>
                <a:ext cx="239760" cy="241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4EDE17D-F9C4-93D4-F6B9-EEB8D8BFD5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42047" y="2817262"/>
                  <a:ext cx="257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2BAE84D-8EBA-8D15-3B3D-E8E3484DFAB7}"/>
                    </a:ext>
                  </a:extLst>
                </p14:cNvPr>
                <p14:cNvContentPartPr/>
                <p14:nvPr/>
              </p14:nvContentPartPr>
              <p14:xfrm>
                <a:off x="5172807" y="2897182"/>
                <a:ext cx="133920" cy="1224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2BAE84D-8EBA-8D15-3B3D-E8E3484DFAB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64167" y="2888182"/>
                  <a:ext cx="151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B64063F9-FA49-D041-998A-E0D4A40FD5A4}"/>
                    </a:ext>
                  </a:extLst>
                </p14:cNvPr>
                <p14:cNvContentPartPr/>
                <p14:nvPr/>
              </p14:nvContentPartPr>
              <p14:xfrm>
                <a:off x="5369007" y="2769382"/>
                <a:ext cx="261000" cy="261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B64063F9-FA49-D041-998A-E0D4A40FD5A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60007" y="2760742"/>
                  <a:ext cx="2786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B61CB4C-788D-98F7-3462-D9ECF6DCA31E}"/>
                    </a:ext>
                  </a:extLst>
                </p14:cNvPr>
                <p14:cNvContentPartPr/>
                <p14:nvPr/>
              </p14:nvContentPartPr>
              <p14:xfrm>
                <a:off x="3368487" y="3210742"/>
                <a:ext cx="2135520" cy="2574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B61CB4C-788D-98F7-3462-D9ECF6DCA31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59487" y="3202102"/>
                  <a:ext cx="215316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9BD1AA40-6C2A-93C4-5A7E-7B0BD899D0A9}"/>
                  </a:ext>
                </a:extLst>
              </p14:cNvPr>
              <p14:cNvContentPartPr/>
              <p14:nvPr/>
            </p14:nvContentPartPr>
            <p14:xfrm>
              <a:off x="8045967" y="1396964"/>
              <a:ext cx="12240" cy="756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9BD1AA40-6C2A-93C4-5A7E-7B0BD899D0A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036967" y="1388324"/>
                <a:ext cx="2988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4A36A8DE-F1AE-5288-F78D-FA805EFF0A77}"/>
              </a:ext>
            </a:extLst>
          </p:cNvPr>
          <p:cNvGrpSpPr/>
          <p:nvPr/>
        </p:nvGrpSpPr>
        <p:grpSpPr>
          <a:xfrm>
            <a:off x="7787847" y="343342"/>
            <a:ext cx="3060720" cy="612000"/>
            <a:chOff x="7787847" y="343342"/>
            <a:chExt cx="306072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546C285-B47C-088C-FC61-B5B3F82DF5F8}"/>
                    </a:ext>
                  </a:extLst>
                </p14:cNvPr>
                <p14:cNvContentPartPr/>
                <p14:nvPr/>
              </p14:nvContentPartPr>
              <p14:xfrm>
                <a:off x="10297767" y="685702"/>
                <a:ext cx="550800" cy="2696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546C285-B47C-088C-FC61-B5B3F82DF5F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289127" y="676702"/>
                  <a:ext cx="5684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A4984FC-18F0-EA65-9151-1E5C108F4778}"/>
                    </a:ext>
                  </a:extLst>
                </p14:cNvPr>
                <p14:cNvContentPartPr/>
                <p14:nvPr/>
              </p14:nvContentPartPr>
              <p14:xfrm>
                <a:off x="7787847" y="343342"/>
                <a:ext cx="2710080" cy="3567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A4984FC-18F0-EA65-9151-1E5C108F477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778847" y="334342"/>
                  <a:ext cx="2727720" cy="37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DDD96849-61A6-C55B-3790-46ED821A6FA3}"/>
                  </a:ext>
                </a:extLst>
              </p14:cNvPr>
              <p14:cNvContentPartPr/>
              <p14:nvPr/>
            </p14:nvContentPartPr>
            <p14:xfrm>
              <a:off x="7882887" y="1429822"/>
              <a:ext cx="2520" cy="612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DDD96849-61A6-C55B-3790-46ED821A6FA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873887" y="1420822"/>
                <a:ext cx="2016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F7B72F1D-4368-2166-0F89-30D6BD9208C6}"/>
              </a:ext>
            </a:extLst>
          </p:cNvPr>
          <p:cNvGrpSpPr/>
          <p:nvPr/>
        </p:nvGrpSpPr>
        <p:grpSpPr>
          <a:xfrm>
            <a:off x="6949047" y="53182"/>
            <a:ext cx="2348640" cy="357840"/>
            <a:chOff x="6949047" y="53182"/>
            <a:chExt cx="2348640" cy="35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C7E285E-2486-5356-1B44-057922078596}"/>
                    </a:ext>
                  </a:extLst>
                </p14:cNvPr>
                <p14:cNvContentPartPr/>
                <p14:nvPr/>
              </p14:nvContentPartPr>
              <p14:xfrm>
                <a:off x="6949047" y="200782"/>
                <a:ext cx="97200" cy="972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C7E285E-2486-5356-1B44-05792207859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940407" y="191782"/>
                  <a:ext cx="114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2EA119A8-8499-C0DF-136D-0A8D3143D89A}"/>
                    </a:ext>
                  </a:extLst>
                </p14:cNvPr>
                <p14:cNvContentPartPr/>
                <p14:nvPr/>
              </p14:nvContentPartPr>
              <p14:xfrm>
                <a:off x="7093047" y="296182"/>
                <a:ext cx="33840" cy="1148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2EA119A8-8499-C0DF-136D-0A8D3143D89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084047" y="287542"/>
                  <a:ext cx="51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35ADC4C-EDCF-1F90-882E-47DED783792A}"/>
                    </a:ext>
                  </a:extLst>
                </p14:cNvPr>
                <p14:cNvContentPartPr/>
                <p14:nvPr/>
              </p14:nvContentPartPr>
              <p14:xfrm>
                <a:off x="7163967" y="148222"/>
                <a:ext cx="94680" cy="2012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35ADC4C-EDCF-1F90-882E-47DED783792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55327" y="139222"/>
                  <a:ext cx="1123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B659BD5-649D-0A3B-CE29-6F939ED2C04B}"/>
                    </a:ext>
                  </a:extLst>
                </p14:cNvPr>
                <p14:cNvContentPartPr/>
                <p14:nvPr/>
              </p14:nvContentPartPr>
              <p14:xfrm>
                <a:off x="7301487" y="162622"/>
                <a:ext cx="91800" cy="1389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B659BD5-649D-0A3B-CE29-6F939ED2C04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292487" y="153982"/>
                  <a:ext cx="1094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010CBAA-1227-5454-8C5D-DD112BD1609E}"/>
                    </a:ext>
                  </a:extLst>
                </p14:cNvPr>
                <p14:cNvContentPartPr/>
                <p14:nvPr/>
              </p14:nvContentPartPr>
              <p14:xfrm>
                <a:off x="7487607" y="224902"/>
                <a:ext cx="139320" cy="637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010CBAA-1227-5454-8C5D-DD112BD1609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478607" y="216262"/>
                  <a:ext cx="156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7B3D4F4-3F76-50EF-2DB0-2E0315B2796C}"/>
                    </a:ext>
                  </a:extLst>
                </p14:cNvPr>
                <p14:cNvContentPartPr/>
                <p14:nvPr/>
              </p14:nvContentPartPr>
              <p14:xfrm>
                <a:off x="7719807" y="101782"/>
                <a:ext cx="155160" cy="1638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7B3D4F4-3F76-50EF-2DB0-2E0315B2796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710807" y="92782"/>
                  <a:ext cx="172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E2DB1F1-DD98-0703-EA0B-3DF36F6CF2AA}"/>
                    </a:ext>
                  </a:extLst>
                </p14:cNvPr>
                <p14:cNvContentPartPr/>
                <p14:nvPr/>
              </p14:nvContentPartPr>
              <p14:xfrm>
                <a:off x="7921047" y="192502"/>
                <a:ext cx="123840" cy="288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E2DB1F1-DD98-0703-EA0B-3DF36F6CF2A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912047" y="183862"/>
                  <a:ext cx="141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E2669BD-47A0-B095-4A57-0E3C2DC6F4B8}"/>
                    </a:ext>
                  </a:extLst>
                </p14:cNvPr>
                <p14:cNvContentPartPr/>
                <p14:nvPr/>
              </p14:nvContentPartPr>
              <p14:xfrm>
                <a:off x="8072607" y="113662"/>
                <a:ext cx="329760" cy="1378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E2669BD-47A0-B095-4A57-0E3C2DC6F4B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063607" y="104662"/>
                  <a:ext cx="347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ACAF1DE-4483-F1D0-F7DF-422DCF2A1AA3}"/>
                    </a:ext>
                  </a:extLst>
                </p14:cNvPr>
                <p14:cNvContentPartPr/>
                <p14:nvPr/>
              </p14:nvContentPartPr>
              <p14:xfrm>
                <a:off x="8299407" y="206542"/>
                <a:ext cx="113760" cy="79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ACAF1DE-4483-F1D0-F7DF-422DCF2A1AA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290407" y="197542"/>
                  <a:ext cx="131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7C4966C-ED68-610C-5338-D4606CFC4D06}"/>
                    </a:ext>
                  </a:extLst>
                </p14:cNvPr>
                <p14:cNvContentPartPr/>
                <p14:nvPr/>
              </p14:nvContentPartPr>
              <p14:xfrm>
                <a:off x="8534127" y="75502"/>
                <a:ext cx="114840" cy="1494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7C4966C-ED68-610C-5338-D4606CFC4D0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25127" y="66502"/>
                  <a:ext cx="132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1F898A1-D3A9-8905-FAC0-85226A2CB36B}"/>
                    </a:ext>
                  </a:extLst>
                </p14:cNvPr>
                <p14:cNvContentPartPr/>
                <p14:nvPr/>
              </p14:nvContentPartPr>
              <p14:xfrm>
                <a:off x="8703327" y="129142"/>
                <a:ext cx="97920" cy="349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1F898A1-D3A9-8905-FAC0-85226A2CB36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94327" y="120142"/>
                  <a:ext cx="115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94B5B2F-C885-0BEE-5199-30AE21094246}"/>
                    </a:ext>
                  </a:extLst>
                </p14:cNvPr>
                <p14:cNvContentPartPr/>
                <p14:nvPr/>
              </p14:nvContentPartPr>
              <p14:xfrm>
                <a:off x="8885847" y="76582"/>
                <a:ext cx="144360" cy="111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94B5B2F-C885-0BEE-5199-30AE2109424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76847" y="67942"/>
                  <a:ext cx="162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7753A93-E131-A873-95EE-307CCD41AC1F}"/>
                    </a:ext>
                  </a:extLst>
                </p14:cNvPr>
                <p14:cNvContentPartPr/>
                <p14:nvPr/>
              </p14:nvContentPartPr>
              <p14:xfrm>
                <a:off x="9097527" y="53182"/>
                <a:ext cx="127080" cy="1288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7753A93-E131-A873-95EE-307CCD41AC1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088887" y="44182"/>
                  <a:ext cx="144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27271A4-5D20-D100-B55E-4F9BD0DB97D5}"/>
                    </a:ext>
                  </a:extLst>
                </p14:cNvPr>
                <p14:cNvContentPartPr/>
                <p14:nvPr/>
              </p14:nvContentPartPr>
              <p14:xfrm>
                <a:off x="9217047" y="143542"/>
                <a:ext cx="80640" cy="608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27271A4-5D20-D100-B55E-4F9BD0DB97D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208407" y="134542"/>
                  <a:ext cx="9828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338EE5BE-7D63-1F82-C2FE-A76E1CB459B3}"/>
                  </a:ext>
                </a:extLst>
              </p14:cNvPr>
              <p14:cNvContentPartPr/>
              <p14:nvPr/>
            </p14:nvContentPartPr>
            <p14:xfrm>
              <a:off x="8656167" y="2126422"/>
              <a:ext cx="288000" cy="2412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338EE5BE-7D63-1F82-C2FE-A76E1CB459B3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647527" y="2117422"/>
                <a:ext cx="30564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FA0EF9A5-0ABC-9541-E14C-08AE874B1E96}"/>
                  </a:ext>
                </a:extLst>
              </p14:cNvPr>
              <p14:cNvContentPartPr/>
              <p14:nvPr/>
            </p14:nvContentPartPr>
            <p14:xfrm>
              <a:off x="10346727" y="1938862"/>
              <a:ext cx="499680" cy="21816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FA0EF9A5-0ABC-9541-E14C-08AE874B1E9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0338087" y="1930222"/>
                <a:ext cx="51732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F9F4C7FF-97D2-0B86-DEFA-B2A5E4CC05FF}"/>
              </a:ext>
            </a:extLst>
          </p:cNvPr>
          <p:cNvGrpSpPr/>
          <p:nvPr/>
        </p:nvGrpSpPr>
        <p:grpSpPr>
          <a:xfrm>
            <a:off x="188247" y="4573702"/>
            <a:ext cx="8389440" cy="1995480"/>
            <a:chOff x="188247" y="4573702"/>
            <a:chExt cx="8389440" cy="199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50D7CD1-8CF7-BD46-B65D-3FAA81015EA7}"/>
                    </a:ext>
                  </a:extLst>
                </p14:cNvPr>
                <p14:cNvContentPartPr/>
                <p14:nvPr/>
              </p14:nvContentPartPr>
              <p14:xfrm>
                <a:off x="587847" y="4741462"/>
                <a:ext cx="38160" cy="290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50D7CD1-8CF7-BD46-B65D-3FAA81015EA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78847" y="4732462"/>
                  <a:ext cx="558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8A72E0A-6022-9E23-7BB9-F3733A336162}"/>
                    </a:ext>
                  </a:extLst>
                </p14:cNvPr>
                <p14:cNvContentPartPr/>
                <p14:nvPr/>
              </p14:nvContentPartPr>
              <p14:xfrm>
                <a:off x="472287" y="4691062"/>
                <a:ext cx="285480" cy="223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8A72E0A-6022-9E23-7BB9-F3733A33616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63647" y="4682422"/>
                  <a:ext cx="303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764A725-AE45-6E45-6370-13C5660C4EAD}"/>
                    </a:ext>
                  </a:extLst>
                </p14:cNvPr>
                <p14:cNvContentPartPr/>
                <p14:nvPr/>
              </p14:nvContentPartPr>
              <p14:xfrm>
                <a:off x="838767" y="4863862"/>
                <a:ext cx="191160" cy="6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764A725-AE45-6E45-6370-13C5660C4EA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29767" y="4855222"/>
                  <a:ext cx="20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2009A6E-A9C6-F487-37D9-7BCA1B713AA1}"/>
                    </a:ext>
                  </a:extLst>
                </p14:cNvPr>
                <p14:cNvContentPartPr/>
                <p14:nvPr/>
              </p14:nvContentPartPr>
              <p14:xfrm>
                <a:off x="847047" y="4927582"/>
                <a:ext cx="181440" cy="190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2009A6E-A9C6-F487-37D9-7BCA1B713AA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8047" y="4918582"/>
                  <a:ext cx="199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BE32C827-3811-1CD7-D886-3B01A5E9AF12}"/>
                    </a:ext>
                  </a:extLst>
                </p14:cNvPr>
                <p14:cNvContentPartPr/>
                <p14:nvPr/>
              </p14:nvContentPartPr>
              <p14:xfrm>
                <a:off x="606567" y="4968622"/>
                <a:ext cx="216360" cy="139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BE32C827-3811-1CD7-D886-3B01A5E9AF1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97567" y="4959982"/>
                  <a:ext cx="234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BF8A487-9762-70D1-ED6F-235096E53FA1}"/>
                    </a:ext>
                  </a:extLst>
                </p14:cNvPr>
                <p14:cNvContentPartPr/>
                <p14:nvPr/>
              </p14:nvContentPartPr>
              <p14:xfrm>
                <a:off x="826167" y="5021182"/>
                <a:ext cx="66240" cy="1468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BF8A487-9762-70D1-ED6F-235096E53FA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17167" y="5012182"/>
                  <a:ext cx="83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8F5F0FD-F764-65AC-C44F-6DFF8E4D20DE}"/>
                    </a:ext>
                  </a:extLst>
                </p14:cNvPr>
                <p14:cNvContentPartPr/>
                <p14:nvPr/>
              </p14:nvContentPartPr>
              <p14:xfrm>
                <a:off x="188247" y="5371822"/>
                <a:ext cx="136080" cy="24984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8F5F0FD-F764-65AC-C44F-6DFF8E4D20D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79607" y="5362822"/>
                  <a:ext cx="153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1EC3744-D65F-4223-D836-B7226E9AEBCB}"/>
                    </a:ext>
                  </a:extLst>
                </p14:cNvPr>
                <p14:cNvContentPartPr/>
                <p14:nvPr/>
              </p14:nvContentPartPr>
              <p14:xfrm>
                <a:off x="351687" y="5282902"/>
                <a:ext cx="117000" cy="4647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1EC3744-D65F-4223-D836-B7226E9AEBC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2687" y="5274262"/>
                  <a:ext cx="13464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9C72BAA-8BB7-CE51-3B77-FBED96AD36A3}"/>
                    </a:ext>
                  </a:extLst>
                </p14:cNvPr>
                <p14:cNvContentPartPr/>
                <p14:nvPr/>
              </p14:nvContentPartPr>
              <p14:xfrm>
                <a:off x="661647" y="5361022"/>
                <a:ext cx="158040" cy="1976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9C72BAA-8BB7-CE51-3B77-FBED96AD36A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53007" y="5352382"/>
                  <a:ext cx="175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36CBB10-9F56-48A9-FCB4-B78823E3D179}"/>
                    </a:ext>
                  </a:extLst>
                </p14:cNvPr>
                <p14:cNvContentPartPr/>
                <p14:nvPr/>
              </p14:nvContentPartPr>
              <p14:xfrm>
                <a:off x="901047" y="5341222"/>
                <a:ext cx="136080" cy="180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36CBB10-9F56-48A9-FCB4-B78823E3D17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92047" y="5332222"/>
                  <a:ext cx="153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59B8998-2A1D-C84B-5D43-C0C21BB58516}"/>
                    </a:ext>
                  </a:extLst>
                </p14:cNvPr>
                <p14:cNvContentPartPr/>
                <p14:nvPr/>
              </p14:nvContentPartPr>
              <p14:xfrm>
                <a:off x="1358607" y="4639582"/>
                <a:ext cx="137160" cy="1699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59B8998-2A1D-C84B-5D43-C0C21BB5851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349967" y="4630582"/>
                  <a:ext cx="154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A3FC7F7-30D5-2DEB-69A7-2BBFD291FF42}"/>
                    </a:ext>
                  </a:extLst>
                </p14:cNvPr>
                <p14:cNvContentPartPr/>
                <p14:nvPr/>
              </p14:nvContentPartPr>
              <p14:xfrm>
                <a:off x="1334847" y="4573702"/>
                <a:ext cx="189720" cy="2062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A3FC7F7-30D5-2DEB-69A7-2BBFD291FF4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326207" y="4564702"/>
                  <a:ext cx="207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C6AB78A-0B7C-E72C-D0ED-5E2E68DC88D3}"/>
                    </a:ext>
                  </a:extLst>
                </p14:cNvPr>
                <p14:cNvContentPartPr/>
                <p14:nvPr/>
              </p14:nvContentPartPr>
              <p14:xfrm>
                <a:off x="1644087" y="4696822"/>
                <a:ext cx="168120" cy="34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C6AB78A-0B7C-E72C-D0ED-5E2E68DC88D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635087" y="4688182"/>
                  <a:ext cx="185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A549765-1BE8-DB0E-19B7-0745A720A9AB}"/>
                    </a:ext>
                  </a:extLst>
                </p14:cNvPr>
                <p14:cNvContentPartPr/>
                <p14:nvPr/>
              </p14:nvContentPartPr>
              <p14:xfrm>
                <a:off x="1812207" y="4653982"/>
                <a:ext cx="360360" cy="2786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A549765-1BE8-DB0E-19B7-0745A720A9A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803567" y="4644982"/>
                  <a:ext cx="378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1999CE5-C5E1-915C-D446-2DD4EE6A7054}"/>
                    </a:ext>
                  </a:extLst>
                </p14:cNvPr>
                <p14:cNvContentPartPr/>
                <p14:nvPr/>
              </p14:nvContentPartPr>
              <p14:xfrm>
                <a:off x="1296687" y="4854142"/>
                <a:ext cx="957960" cy="252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1999CE5-C5E1-915C-D446-2DD4EE6A705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287687" y="4845502"/>
                  <a:ext cx="975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4A4F62F-6F96-A42F-C533-2FE565CCEB4D}"/>
                    </a:ext>
                  </a:extLst>
                </p14:cNvPr>
                <p14:cNvContentPartPr/>
                <p14:nvPr/>
              </p14:nvContentPartPr>
              <p14:xfrm>
                <a:off x="1587927" y="5017582"/>
                <a:ext cx="177840" cy="1706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4A4F62F-6F96-A42F-C533-2FE565CCEB4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578927" y="5008582"/>
                  <a:ext cx="195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E2E35F1-7861-2A0A-BDBC-E9EAFDD42E6F}"/>
                    </a:ext>
                  </a:extLst>
                </p14:cNvPr>
                <p14:cNvContentPartPr/>
                <p14:nvPr/>
              </p14:nvContentPartPr>
              <p14:xfrm>
                <a:off x="1551927" y="4924702"/>
                <a:ext cx="204840" cy="124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E2E35F1-7861-2A0A-BDBC-E9EAFDD42E6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543287" y="4916062"/>
                  <a:ext cx="222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D194C4B-FC0E-C2F2-2E6E-97DB8AE0525E}"/>
                    </a:ext>
                  </a:extLst>
                </p14:cNvPr>
                <p14:cNvContentPartPr/>
                <p14:nvPr/>
              </p14:nvContentPartPr>
              <p14:xfrm>
                <a:off x="2396487" y="4683502"/>
                <a:ext cx="294480" cy="2635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D194C4B-FC0E-C2F2-2E6E-97DB8AE0525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387487" y="4674502"/>
                  <a:ext cx="312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83A2390-FF92-59CC-1000-48ABDF58351E}"/>
                    </a:ext>
                  </a:extLst>
                </p14:cNvPr>
                <p14:cNvContentPartPr/>
                <p14:nvPr/>
              </p14:nvContentPartPr>
              <p14:xfrm>
                <a:off x="2541927" y="4833622"/>
                <a:ext cx="97920" cy="788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83A2390-FF92-59CC-1000-48ABDF58351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532927" y="4824622"/>
                  <a:ext cx="115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5DD9DB8-4CF6-0AA3-4508-43D379E91A23}"/>
                    </a:ext>
                  </a:extLst>
                </p14:cNvPr>
                <p14:cNvContentPartPr/>
                <p14:nvPr/>
              </p14:nvContentPartPr>
              <p14:xfrm>
                <a:off x="2859087" y="4817062"/>
                <a:ext cx="88200" cy="262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5DD9DB8-4CF6-0AA3-4508-43D379E91A2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850447" y="4808422"/>
                  <a:ext cx="105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305E573-9122-63F1-DE74-5C3E3FE2723E}"/>
                    </a:ext>
                  </a:extLst>
                </p14:cNvPr>
                <p14:cNvContentPartPr/>
                <p14:nvPr/>
              </p14:nvContentPartPr>
              <p14:xfrm>
                <a:off x="2834607" y="4882582"/>
                <a:ext cx="110880" cy="126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305E573-9122-63F1-DE74-5C3E3FE2723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825607" y="4873942"/>
                  <a:ext cx="128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978C208-2D90-B8E7-4E21-33596BC8BD26}"/>
                    </a:ext>
                  </a:extLst>
                </p14:cNvPr>
                <p14:cNvContentPartPr/>
                <p14:nvPr/>
              </p14:nvContentPartPr>
              <p14:xfrm>
                <a:off x="3148167" y="4633102"/>
                <a:ext cx="82440" cy="158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978C208-2D90-B8E7-4E21-33596BC8BD2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139527" y="4624102"/>
                  <a:ext cx="100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AF2B707-85A0-A3A4-AD14-C2D921A34A55}"/>
                    </a:ext>
                  </a:extLst>
                </p14:cNvPr>
                <p14:cNvContentPartPr/>
                <p14:nvPr/>
              </p14:nvContentPartPr>
              <p14:xfrm>
                <a:off x="3305127" y="4626622"/>
                <a:ext cx="128880" cy="1263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AF2B707-85A0-A3A4-AD14-C2D921A34A5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296127" y="4617622"/>
                  <a:ext cx="1465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6D074DE-12D8-E97A-3E37-832B2889D76B}"/>
                    </a:ext>
                  </a:extLst>
                </p14:cNvPr>
                <p14:cNvContentPartPr/>
                <p14:nvPr/>
              </p14:nvContentPartPr>
              <p14:xfrm>
                <a:off x="3440847" y="4720222"/>
                <a:ext cx="26280" cy="968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6D074DE-12D8-E97A-3E37-832B2889D76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431847" y="4711222"/>
                  <a:ext cx="43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4595E01-7C09-06D8-F3B8-4A526E45C20F}"/>
                    </a:ext>
                  </a:extLst>
                </p14:cNvPr>
                <p14:cNvContentPartPr/>
                <p14:nvPr/>
              </p14:nvContentPartPr>
              <p14:xfrm>
                <a:off x="3536247" y="4588102"/>
                <a:ext cx="162720" cy="1954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4595E01-7C09-06D8-F3B8-4A526E45C20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527247" y="4579102"/>
                  <a:ext cx="1803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8E75C35-890E-FD19-975F-5569CF474EA4}"/>
                    </a:ext>
                  </a:extLst>
                </p14:cNvPr>
                <p14:cNvContentPartPr/>
                <p14:nvPr/>
              </p14:nvContentPartPr>
              <p14:xfrm>
                <a:off x="3788967" y="4696822"/>
                <a:ext cx="135000" cy="154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8E75C35-890E-FD19-975F-5569CF474EA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780327" y="4688182"/>
                  <a:ext cx="152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373E10B-3846-8860-1A69-28B211DC5DB1}"/>
                    </a:ext>
                  </a:extLst>
                </p14:cNvPr>
                <p14:cNvContentPartPr/>
                <p14:nvPr/>
              </p14:nvContentPartPr>
              <p14:xfrm>
                <a:off x="3993447" y="4617982"/>
                <a:ext cx="72360" cy="160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373E10B-3846-8860-1A69-28B211DC5DB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984807" y="4609342"/>
                  <a:ext cx="90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753FA14-F64C-210D-5966-7629A3A197A0}"/>
                    </a:ext>
                  </a:extLst>
                </p14:cNvPr>
                <p14:cNvContentPartPr/>
                <p14:nvPr/>
              </p14:nvContentPartPr>
              <p14:xfrm>
                <a:off x="4107567" y="4630942"/>
                <a:ext cx="168120" cy="108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753FA14-F64C-210D-5966-7629A3A197A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098927" y="4621942"/>
                  <a:ext cx="185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52653C0-96CE-A45A-C24C-6874F03B08C5}"/>
                    </a:ext>
                  </a:extLst>
                </p14:cNvPr>
                <p14:cNvContentPartPr/>
                <p14:nvPr/>
              </p14:nvContentPartPr>
              <p14:xfrm>
                <a:off x="3120807" y="4809502"/>
                <a:ext cx="1158120" cy="453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52653C0-96CE-A45A-C24C-6874F03B08C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112167" y="4800502"/>
                  <a:ext cx="1175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7C2723A-B302-C515-D4A0-911F6B9520C0}"/>
                    </a:ext>
                  </a:extLst>
                </p14:cNvPr>
                <p14:cNvContentPartPr/>
                <p14:nvPr/>
              </p14:nvContentPartPr>
              <p14:xfrm>
                <a:off x="3376767" y="4981222"/>
                <a:ext cx="140040" cy="1512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7C2723A-B302-C515-D4A0-911F6B9520C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367767" y="4972222"/>
                  <a:ext cx="157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CD94F80-8670-7D15-85C1-4FC8B19C9079}"/>
                    </a:ext>
                  </a:extLst>
                </p14:cNvPr>
                <p14:cNvContentPartPr/>
                <p14:nvPr/>
              </p14:nvContentPartPr>
              <p14:xfrm>
                <a:off x="3598527" y="5078782"/>
                <a:ext cx="11880" cy="121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CD94F80-8670-7D15-85C1-4FC8B19C907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589887" y="5069782"/>
                  <a:ext cx="29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7306056-043D-C95F-3A2F-87EAB5621C07}"/>
                    </a:ext>
                  </a:extLst>
                </p14:cNvPr>
                <p14:cNvContentPartPr/>
                <p14:nvPr/>
              </p14:nvContentPartPr>
              <p14:xfrm>
                <a:off x="3696807" y="4960342"/>
                <a:ext cx="84600" cy="2008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7306056-043D-C95F-3A2F-87EAB5621C0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687807" y="4951342"/>
                  <a:ext cx="102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A8F89DD-0FC5-6E90-0C61-7579F744A8DA}"/>
                    </a:ext>
                  </a:extLst>
                </p14:cNvPr>
                <p14:cNvContentPartPr/>
                <p14:nvPr/>
              </p14:nvContentPartPr>
              <p14:xfrm>
                <a:off x="3749367" y="4941982"/>
                <a:ext cx="86400" cy="277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A8F89DD-0FC5-6E90-0C61-7579F744A8D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740367" y="4932982"/>
                  <a:ext cx="104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63BDC18-8C1F-56A2-F1CE-745D2ED22A82}"/>
                    </a:ext>
                  </a:extLst>
                </p14:cNvPr>
                <p14:cNvContentPartPr/>
                <p14:nvPr/>
              </p14:nvContentPartPr>
              <p14:xfrm>
                <a:off x="4431567" y="4618702"/>
                <a:ext cx="317520" cy="2822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63BDC18-8C1F-56A2-F1CE-745D2ED22A8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422567" y="4609702"/>
                  <a:ext cx="3351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D330758-256E-83EA-D5FC-C30B523DE05D}"/>
                    </a:ext>
                  </a:extLst>
                </p14:cNvPr>
                <p14:cNvContentPartPr/>
                <p14:nvPr/>
              </p14:nvContentPartPr>
              <p14:xfrm>
                <a:off x="4543167" y="4682422"/>
                <a:ext cx="122400" cy="235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D330758-256E-83EA-D5FC-C30B523DE05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534527" y="4673422"/>
                  <a:ext cx="140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107A838-4F22-87F2-1A2B-20DF3B514C19}"/>
                    </a:ext>
                  </a:extLst>
                </p14:cNvPr>
                <p14:cNvContentPartPr/>
                <p14:nvPr/>
              </p14:nvContentPartPr>
              <p14:xfrm>
                <a:off x="4901367" y="4766662"/>
                <a:ext cx="171720" cy="126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107A838-4F22-87F2-1A2B-20DF3B514C1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892727" y="4757662"/>
                  <a:ext cx="189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B6EF4CA-D352-EE0B-7711-5753651873C3}"/>
                    </a:ext>
                  </a:extLst>
                </p14:cNvPr>
                <p14:cNvContentPartPr/>
                <p14:nvPr/>
              </p14:nvContentPartPr>
              <p14:xfrm>
                <a:off x="4926927" y="4835062"/>
                <a:ext cx="144360" cy="7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B6EF4CA-D352-EE0B-7711-5753651873C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917927" y="4826422"/>
                  <a:ext cx="162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1401A2F-04ED-2C1F-7B01-9391EB29864F}"/>
                    </a:ext>
                  </a:extLst>
                </p14:cNvPr>
                <p14:cNvContentPartPr/>
                <p14:nvPr/>
              </p14:nvContentPartPr>
              <p14:xfrm>
                <a:off x="5241927" y="4612222"/>
                <a:ext cx="179280" cy="2649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1401A2F-04ED-2C1F-7B01-9391EB29864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33287" y="4603222"/>
                  <a:ext cx="196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91DF30E-DF03-C19A-615F-52236B63A69E}"/>
                    </a:ext>
                  </a:extLst>
                </p14:cNvPr>
                <p14:cNvContentPartPr/>
                <p14:nvPr/>
              </p14:nvContentPartPr>
              <p14:xfrm>
                <a:off x="1317567" y="5417182"/>
                <a:ext cx="264240" cy="1242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91DF30E-DF03-C19A-615F-52236B63A69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308927" y="5408542"/>
                  <a:ext cx="281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31D54C6-81FD-590D-5CDA-0C57D9573005}"/>
                    </a:ext>
                  </a:extLst>
                </p14:cNvPr>
                <p14:cNvContentPartPr/>
                <p14:nvPr/>
              </p14:nvContentPartPr>
              <p14:xfrm>
                <a:off x="1873407" y="5415022"/>
                <a:ext cx="172440" cy="1479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31D54C6-81FD-590D-5CDA-0C57D957300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864767" y="5406022"/>
                  <a:ext cx="190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36A93C4-8FEC-B172-202D-DBA5DD83F13A}"/>
                    </a:ext>
                  </a:extLst>
                </p14:cNvPr>
                <p14:cNvContentPartPr/>
                <p14:nvPr/>
              </p14:nvContentPartPr>
              <p14:xfrm>
                <a:off x="2254647" y="5454982"/>
                <a:ext cx="193680" cy="316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36A93C4-8FEC-B172-202D-DBA5DD83F13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245647" y="5445982"/>
                  <a:ext cx="211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EA4B867-16B4-5D5E-D5B7-74FEF47EB3EF}"/>
                    </a:ext>
                  </a:extLst>
                </p14:cNvPr>
                <p14:cNvContentPartPr/>
                <p14:nvPr/>
              </p14:nvContentPartPr>
              <p14:xfrm>
                <a:off x="2268327" y="5525542"/>
                <a:ext cx="164880" cy="194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EA4B867-16B4-5D5E-D5B7-74FEF47EB3E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259687" y="5516542"/>
                  <a:ext cx="182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F4736EE-AD9D-EED6-33B6-3C13C5EF0C66}"/>
                    </a:ext>
                  </a:extLst>
                </p14:cNvPr>
                <p14:cNvContentPartPr/>
                <p14:nvPr/>
              </p14:nvContentPartPr>
              <p14:xfrm>
                <a:off x="2644887" y="5355622"/>
                <a:ext cx="161640" cy="2113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F4736EE-AD9D-EED6-33B6-3C13C5EF0C6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635887" y="5346622"/>
                  <a:ext cx="1792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94AAB54-B653-982E-0166-92F135386994}"/>
                    </a:ext>
                  </a:extLst>
                </p14:cNvPr>
                <p14:cNvContentPartPr/>
                <p14:nvPr/>
              </p14:nvContentPartPr>
              <p14:xfrm>
                <a:off x="2989407" y="5369662"/>
                <a:ext cx="107640" cy="1818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94AAB54-B653-982E-0166-92F13538699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980407" y="5361022"/>
                  <a:ext cx="125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BF6F936-785C-29C2-D63C-F69D626CC061}"/>
                    </a:ext>
                  </a:extLst>
                </p14:cNvPr>
                <p14:cNvContentPartPr/>
                <p14:nvPr/>
              </p14:nvContentPartPr>
              <p14:xfrm>
                <a:off x="2896527" y="5297302"/>
                <a:ext cx="118800" cy="1036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BF6F936-785C-29C2-D63C-F69D626CC06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887887" y="5288662"/>
                  <a:ext cx="136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E499E89-5CB8-32FF-0D8A-AA5C39D1E486}"/>
                    </a:ext>
                  </a:extLst>
                </p14:cNvPr>
                <p14:cNvContentPartPr/>
                <p14:nvPr/>
              </p14:nvContentPartPr>
              <p14:xfrm>
                <a:off x="3125127" y="5457862"/>
                <a:ext cx="118440" cy="1342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E499E89-5CB8-32FF-0D8A-AA5C39D1E48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116487" y="5449222"/>
                  <a:ext cx="136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D4B605C-3AD4-BE6A-66B0-B10F69C79936}"/>
                    </a:ext>
                  </a:extLst>
                </p14:cNvPr>
                <p14:cNvContentPartPr/>
                <p14:nvPr/>
              </p14:nvContentPartPr>
              <p14:xfrm>
                <a:off x="3618327" y="5341582"/>
                <a:ext cx="105480" cy="189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D4B605C-3AD4-BE6A-66B0-B10F69C7993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609327" y="5332942"/>
                  <a:ext cx="123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1EE6926-469C-04E1-319E-B899FC52EC3D}"/>
                    </a:ext>
                  </a:extLst>
                </p14:cNvPr>
                <p14:cNvContentPartPr/>
                <p14:nvPr/>
              </p14:nvContentPartPr>
              <p14:xfrm>
                <a:off x="3597087" y="5323942"/>
                <a:ext cx="526320" cy="168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1EE6926-469C-04E1-319E-B899FC52EC3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588087" y="5315302"/>
                  <a:ext cx="543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9F4C4BC-24A1-A343-589A-10BAB3459693}"/>
                    </a:ext>
                  </a:extLst>
                </p14:cNvPr>
                <p14:cNvContentPartPr/>
                <p14:nvPr/>
              </p14:nvContentPartPr>
              <p14:xfrm>
                <a:off x="4122687" y="5381542"/>
                <a:ext cx="183240" cy="1177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9F4C4BC-24A1-A343-589A-10BAB345969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114047" y="5372902"/>
                  <a:ext cx="200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E6E44E4-AA55-4008-3355-1ADEFCCDB6A8}"/>
                    </a:ext>
                  </a:extLst>
                </p14:cNvPr>
                <p14:cNvContentPartPr/>
                <p14:nvPr/>
              </p14:nvContentPartPr>
              <p14:xfrm>
                <a:off x="4385127" y="5236822"/>
                <a:ext cx="21600" cy="2714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E6E44E4-AA55-4008-3355-1ADEFCCDB6A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376127" y="5227822"/>
                  <a:ext cx="392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BD3EDB3-DF60-BC14-EDE1-F8B2EFD8D594}"/>
                    </a:ext>
                  </a:extLst>
                </p14:cNvPr>
                <p14:cNvContentPartPr/>
                <p14:nvPr/>
              </p14:nvContentPartPr>
              <p14:xfrm>
                <a:off x="4338687" y="5368582"/>
                <a:ext cx="101520" cy="11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BD3EDB3-DF60-BC14-EDE1-F8B2EFD8D59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329687" y="5359942"/>
                  <a:ext cx="119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C1C89DC-6070-B567-F14F-7973E52D9BE8}"/>
                    </a:ext>
                  </a:extLst>
                </p14:cNvPr>
                <p14:cNvContentPartPr/>
                <p14:nvPr/>
              </p14:nvContentPartPr>
              <p14:xfrm>
                <a:off x="4491687" y="5346622"/>
                <a:ext cx="181440" cy="1177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C1C89DC-6070-B567-F14F-7973E52D9BE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483047" y="5337982"/>
                  <a:ext cx="199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AC2AF73-8BBD-A59D-3348-5EF1490F0BA8}"/>
                    </a:ext>
                  </a:extLst>
                </p14:cNvPr>
                <p14:cNvContentPartPr/>
                <p14:nvPr/>
              </p14:nvContentPartPr>
              <p14:xfrm>
                <a:off x="4686447" y="5232502"/>
                <a:ext cx="2880" cy="291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AC2AF73-8BBD-A59D-3348-5EF1490F0BA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677447" y="5223502"/>
                  <a:ext cx="20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D53CF54-79F8-A5F2-EC77-1EACE0F5A118}"/>
                    </a:ext>
                  </a:extLst>
                </p14:cNvPr>
                <p14:cNvContentPartPr/>
                <p14:nvPr/>
              </p14:nvContentPartPr>
              <p14:xfrm>
                <a:off x="4721007" y="5178862"/>
                <a:ext cx="246960" cy="4287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D53CF54-79F8-A5F2-EC77-1EACE0F5A11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712367" y="5169862"/>
                  <a:ext cx="2646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342CFC5-19B8-574D-F744-DDD31C9F5828}"/>
                    </a:ext>
                  </a:extLst>
                </p14:cNvPr>
                <p14:cNvContentPartPr/>
                <p14:nvPr/>
              </p14:nvContentPartPr>
              <p14:xfrm>
                <a:off x="5206287" y="5133142"/>
                <a:ext cx="421200" cy="2588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342CFC5-19B8-574D-F744-DDD31C9F582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197647" y="5124142"/>
                  <a:ext cx="4388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208998E-880B-9BCC-A455-757206CB0D99}"/>
                    </a:ext>
                  </a:extLst>
                </p14:cNvPr>
                <p14:cNvContentPartPr/>
                <p14:nvPr/>
              </p14:nvContentPartPr>
              <p14:xfrm>
                <a:off x="5459727" y="5125222"/>
                <a:ext cx="11160" cy="90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208998E-880B-9BCC-A455-757206CB0D9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451087" y="5116222"/>
                  <a:ext cx="28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99FB903-3132-226C-7329-ECA5F5C164B7}"/>
                    </a:ext>
                  </a:extLst>
                </p14:cNvPr>
                <p14:cNvContentPartPr/>
                <p14:nvPr/>
              </p14:nvContentPartPr>
              <p14:xfrm>
                <a:off x="5800647" y="5268502"/>
                <a:ext cx="118440" cy="75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99FB903-3132-226C-7329-ECA5F5C164B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792007" y="5259862"/>
                  <a:ext cx="136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E3C8ABB-D929-C183-1525-90ABA14E3E8D}"/>
                    </a:ext>
                  </a:extLst>
                </p14:cNvPr>
                <p14:cNvContentPartPr/>
                <p14:nvPr/>
              </p14:nvContentPartPr>
              <p14:xfrm>
                <a:off x="6010887" y="5275702"/>
                <a:ext cx="63720" cy="11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E3C8ABB-D929-C183-1525-90ABA14E3E8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001887" y="5267062"/>
                  <a:ext cx="81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57B57DE-B568-0C75-1386-929A187916E1}"/>
                    </a:ext>
                  </a:extLst>
                </p14:cNvPr>
                <p14:cNvContentPartPr/>
                <p14:nvPr/>
              </p14:nvContentPartPr>
              <p14:xfrm>
                <a:off x="6217527" y="5157262"/>
                <a:ext cx="123120" cy="1886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57B57DE-B568-0C75-1386-929A187916E1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208887" y="5148622"/>
                  <a:ext cx="140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738DADF-21D1-CA65-0529-B8F80EDD5CE2}"/>
                    </a:ext>
                  </a:extLst>
                </p14:cNvPr>
                <p14:cNvContentPartPr/>
                <p14:nvPr/>
              </p14:nvContentPartPr>
              <p14:xfrm>
                <a:off x="6431367" y="5247982"/>
                <a:ext cx="148320" cy="763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738DADF-21D1-CA65-0529-B8F80EDD5CE2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422727" y="5238982"/>
                  <a:ext cx="165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7CF372F-AFE4-7997-19B5-7FD55BB72AA3}"/>
                    </a:ext>
                  </a:extLst>
                </p14:cNvPr>
                <p14:cNvContentPartPr/>
                <p14:nvPr/>
              </p14:nvContentPartPr>
              <p14:xfrm>
                <a:off x="6725847" y="5114782"/>
                <a:ext cx="153720" cy="2466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7CF372F-AFE4-7997-19B5-7FD55BB72AA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717207" y="5105782"/>
                  <a:ext cx="171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4784A61-A909-E4CD-038E-645B04B2B6D9}"/>
                    </a:ext>
                  </a:extLst>
                </p14:cNvPr>
                <p14:cNvContentPartPr/>
                <p14:nvPr/>
              </p14:nvContentPartPr>
              <p14:xfrm>
                <a:off x="6996567" y="5089942"/>
                <a:ext cx="150840" cy="2502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4784A61-A909-E4CD-038E-645B04B2B6D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987927" y="5081302"/>
                  <a:ext cx="168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A7A0E67E-B1EF-9557-ADB6-A390C39B2759}"/>
                    </a:ext>
                  </a:extLst>
                </p14:cNvPr>
                <p14:cNvContentPartPr/>
                <p14:nvPr/>
              </p14:nvContentPartPr>
              <p14:xfrm>
                <a:off x="6969567" y="5193622"/>
                <a:ext cx="165600" cy="374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A7A0E67E-B1EF-9557-ADB6-A390C39B275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960567" y="5184982"/>
                  <a:ext cx="183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0502D21-F4F7-5848-19C6-0526449DDFF4}"/>
                    </a:ext>
                  </a:extLst>
                </p14:cNvPr>
                <p14:cNvContentPartPr/>
                <p14:nvPr/>
              </p14:nvContentPartPr>
              <p14:xfrm>
                <a:off x="7147407" y="5172022"/>
                <a:ext cx="224640" cy="1335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0502D21-F4F7-5848-19C6-0526449DDFF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138407" y="5163022"/>
                  <a:ext cx="242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1F77FB5-3A68-6163-C159-396B0E57BC45}"/>
                    </a:ext>
                  </a:extLst>
                </p14:cNvPr>
                <p14:cNvContentPartPr/>
                <p14:nvPr/>
              </p14:nvContentPartPr>
              <p14:xfrm>
                <a:off x="7337847" y="5054302"/>
                <a:ext cx="13320" cy="86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1F77FB5-3A68-6163-C159-396B0E57BC4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29207" y="5045662"/>
                  <a:ext cx="30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272C635-719A-C961-1751-C24C9D133E2A}"/>
                    </a:ext>
                  </a:extLst>
                </p14:cNvPr>
                <p14:cNvContentPartPr/>
                <p14:nvPr/>
              </p14:nvContentPartPr>
              <p14:xfrm>
                <a:off x="7421007" y="5041342"/>
                <a:ext cx="91440" cy="2448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272C635-719A-C961-1751-C24C9D133E2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412367" y="5032702"/>
                  <a:ext cx="109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0481508-1604-01FF-43F2-3450B80C3011}"/>
                    </a:ext>
                  </a:extLst>
                </p14:cNvPr>
                <p14:cNvContentPartPr/>
                <p14:nvPr/>
              </p14:nvContentPartPr>
              <p14:xfrm>
                <a:off x="7557087" y="5025142"/>
                <a:ext cx="227160" cy="2347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0481508-1604-01FF-43F2-3450B80C301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548447" y="5016142"/>
                  <a:ext cx="244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7F815CF-1FA8-2029-DA81-A0A83FBEB01C}"/>
                    </a:ext>
                  </a:extLst>
                </p14:cNvPr>
                <p14:cNvContentPartPr/>
                <p14:nvPr/>
              </p14:nvContentPartPr>
              <p14:xfrm>
                <a:off x="7665087" y="5052862"/>
                <a:ext cx="10080" cy="12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7F815CF-1FA8-2029-DA81-A0A83FBEB01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656447" y="5044222"/>
                  <a:ext cx="27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2FA3DB4-3FB7-FDBC-8193-4FD49AC8CBF7}"/>
                    </a:ext>
                  </a:extLst>
                </p14:cNvPr>
                <p14:cNvContentPartPr/>
                <p14:nvPr/>
              </p14:nvContentPartPr>
              <p14:xfrm>
                <a:off x="7820607" y="5116942"/>
                <a:ext cx="92160" cy="1324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2FA3DB4-3FB7-FDBC-8193-4FD49AC8CBF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811967" y="5107942"/>
                  <a:ext cx="109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4C162E9-7147-2BFC-0883-BCAAE9787624}"/>
                    </a:ext>
                  </a:extLst>
                </p14:cNvPr>
                <p14:cNvContentPartPr/>
                <p14:nvPr/>
              </p14:nvContentPartPr>
              <p14:xfrm>
                <a:off x="7916007" y="5114782"/>
                <a:ext cx="225000" cy="2721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4C162E9-7147-2BFC-0883-BCAAE978762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907367" y="5106142"/>
                  <a:ext cx="2426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24B3F7D-B9BB-9F78-F6E7-7353DF914D1C}"/>
                    </a:ext>
                  </a:extLst>
                </p14:cNvPr>
                <p14:cNvContentPartPr/>
                <p14:nvPr/>
              </p14:nvContentPartPr>
              <p14:xfrm>
                <a:off x="8160807" y="5131342"/>
                <a:ext cx="83160" cy="10044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24B3F7D-B9BB-9F78-F6E7-7353DF914D1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151807" y="5122342"/>
                  <a:ext cx="100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CB77FC7-F32F-50DB-FFD4-E56A71FAAAB2}"/>
                    </a:ext>
                  </a:extLst>
                </p14:cNvPr>
                <p14:cNvContentPartPr/>
                <p14:nvPr/>
              </p14:nvContentPartPr>
              <p14:xfrm>
                <a:off x="8281407" y="5023702"/>
                <a:ext cx="146160" cy="1980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CB77FC7-F32F-50DB-FFD4-E56A71FAAAB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272407" y="5015062"/>
                  <a:ext cx="163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0E96ADD-B531-D9CE-B7CF-6E3DE3CB6AB3}"/>
                    </a:ext>
                  </a:extLst>
                </p14:cNvPr>
                <p14:cNvContentPartPr/>
                <p14:nvPr/>
              </p14:nvContentPartPr>
              <p14:xfrm>
                <a:off x="8412087" y="5084182"/>
                <a:ext cx="165600" cy="1148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0E96ADD-B531-D9CE-B7CF-6E3DE3CB6AB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403447" y="5075182"/>
                  <a:ext cx="183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9672538-C73B-DAC9-ACCD-7D3B12AD417A}"/>
                    </a:ext>
                  </a:extLst>
                </p14:cNvPr>
                <p14:cNvContentPartPr/>
                <p14:nvPr/>
              </p14:nvContentPartPr>
              <p14:xfrm>
                <a:off x="640047" y="5864662"/>
                <a:ext cx="135360" cy="1555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9672538-C73B-DAC9-ACCD-7D3B12AD417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31047" y="5856022"/>
                  <a:ext cx="153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FB6C42D-1B12-6856-82D1-E09BB9D8E580}"/>
                    </a:ext>
                  </a:extLst>
                </p14:cNvPr>
                <p14:cNvContentPartPr/>
                <p14:nvPr/>
              </p14:nvContentPartPr>
              <p14:xfrm>
                <a:off x="858567" y="5869702"/>
                <a:ext cx="123120" cy="1152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FB6C42D-1B12-6856-82D1-E09BB9D8E58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49567" y="5861062"/>
                  <a:ext cx="140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8312E20-347B-9316-D4FD-B4C8FE95E2C7}"/>
                    </a:ext>
                  </a:extLst>
                </p14:cNvPr>
                <p14:cNvContentPartPr/>
                <p14:nvPr/>
              </p14:nvContentPartPr>
              <p14:xfrm>
                <a:off x="1090407" y="5907142"/>
                <a:ext cx="135720" cy="525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8312E20-347B-9316-D4FD-B4C8FE95E2C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81767" y="5898502"/>
                  <a:ext cx="153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08CFC4B-F3BF-5F48-A65E-D31B1600F6D9}"/>
                    </a:ext>
                  </a:extLst>
                </p14:cNvPr>
                <p14:cNvContentPartPr/>
                <p14:nvPr/>
              </p14:nvContentPartPr>
              <p14:xfrm>
                <a:off x="1334487" y="5801662"/>
                <a:ext cx="157680" cy="2102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08CFC4B-F3BF-5F48-A65E-D31B1600F6D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325487" y="5793022"/>
                  <a:ext cx="175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D9E0190-8964-555D-31F7-91EF4CD3CEA3}"/>
                    </a:ext>
                  </a:extLst>
                </p14:cNvPr>
                <p14:cNvContentPartPr/>
                <p14:nvPr/>
              </p14:nvContentPartPr>
              <p14:xfrm>
                <a:off x="1573887" y="5956462"/>
                <a:ext cx="7200" cy="1303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D9E0190-8964-555D-31F7-91EF4CD3CEA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565247" y="5947462"/>
                  <a:ext cx="24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B8B02DE-87A3-7873-2175-BA8562802DB9}"/>
                    </a:ext>
                  </a:extLst>
                </p14:cNvPr>
                <p14:cNvContentPartPr/>
                <p14:nvPr/>
              </p14:nvContentPartPr>
              <p14:xfrm>
                <a:off x="1659207" y="5781502"/>
                <a:ext cx="127440" cy="2275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B8B02DE-87A3-7873-2175-BA8562802DB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650567" y="5772862"/>
                  <a:ext cx="1450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5BB4ECE-82C2-A23A-6730-B6677152CA9D}"/>
                    </a:ext>
                  </a:extLst>
                </p14:cNvPr>
                <p14:cNvContentPartPr/>
                <p14:nvPr/>
              </p14:nvContentPartPr>
              <p14:xfrm>
                <a:off x="1827327" y="5797342"/>
                <a:ext cx="181080" cy="2102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5BB4ECE-82C2-A23A-6730-B6677152CA9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818327" y="5788342"/>
                  <a:ext cx="1987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FF1027A-4699-DEFD-BA19-6A9A898DCC25}"/>
                    </a:ext>
                  </a:extLst>
                </p14:cNvPr>
                <p14:cNvContentPartPr/>
                <p14:nvPr/>
              </p14:nvContentPartPr>
              <p14:xfrm>
                <a:off x="2148807" y="5796622"/>
                <a:ext cx="61920" cy="1710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FF1027A-4699-DEFD-BA19-6A9A898DCC2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139807" y="5787982"/>
                  <a:ext cx="79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82D8127-54A8-F42B-E8B5-0177797ACD28}"/>
                    </a:ext>
                  </a:extLst>
                </p14:cNvPr>
                <p14:cNvContentPartPr/>
                <p14:nvPr/>
              </p14:nvContentPartPr>
              <p14:xfrm>
                <a:off x="2333847" y="5803102"/>
                <a:ext cx="99000" cy="1875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82D8127-54A8-F42B-E8B5-0177797ACD2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325207" y="5794102"/>
                  <a:ext cx="116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D2EADC7-CCA3-9D74-2757-B2C7BA3D51D8}"/>
                    </a:ext>
                  </a:extLst>
                </p14:cNvPr>
                <p14:cNvContentPartPr/>
                <p14:nvPr/>
              </p14:nvContentPartPr>
              <p14:xfrm>
                <a:off x="2360127" y="5788702"/>
                <a:ext cx="101880" cy="90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D2EADC7-CCA3-9D74-2757-B2C7BA3D51D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351487" y="5779702"/>
                  <a:ext cx="119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635752B-FBBB-2A70-9BE2-02E88EB8E00A}"/>
                    </a:ext>
                  </a:extLst>
                </p14:cNvPr>
                <p14:cNvContentPartPr/>
                <p14:nvPr/>
              </p14:nvContentPartPr>
              <p14:xfrm>
                <a:off x="3857727" y="5769622"/>
                <a:ext cx="99360" cy="7981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635752B-FBBB-2A70-9BE2-02E88EB8E00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848727" y="5760622"/>
                  <a:ext cx="117000" cy="81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9E16F45-621A-6B74-9836-3AE9587BD3A6}"/>
                    </a:ext>
                  </a:extLst>
                </p14:cNvPr>
                <p14:cNvContentPartPr/>
                <p14:nvPr/>
              </p14:nvContentPartPr>
              <p14:xfrm>
                <a:off x="2757207" y="6385582"/>
                <a:ext cx="3047040" cy="421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9E16F45-621A-6B74-9836-3AE9587BD3A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748567" y="6376942"/>
                  <a:ext cx="3064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D4CE476-A637-F9DA-019B-542378D59EEE}"/>
                    </a:ext>
                  </a:extLst>
                </p14:cNvPr>
                <p14:cNvContentPartPr/>
                <p14:nvPr/>
              </p14:nvContentPartPr>
              <p14:xfrm>
                <a:off x="5795607" y="6314302"/>
                <a:ext cx="130680" cy="1713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D4CE476-A637-F9DA-019B-542378D59EE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786967" y="6305662"/>
                  <a:ext cx="148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DF30538-E790-95AB-9999-68035FE7E1A0}"/>
                    </a:ext>
                  </a:extLst>
                </p14:cNvPr>
                <p14:cNvContentPartPr/>
                <p14:nvPr/>
              </p14:nvContentPartPr>
              <p14:xfrm>
                <a:off x="3833247" y="5667022"/>
                <a:ext cx="228960" cy="1584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DF30538-E790-95AB-9999-68035FE7E1A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824607" y="5658022"/>
                  <a:ext cx="246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60C5957-6517-670B-01D6-14BC244AC849}"/>
                    </a:ext>
                  </a:extLst>
                </p14:cNvPr>
                <p14:cNvContentPartPr/>
                <p14:nvPr/>
              </p14:nvContentPartPr>
              <p14:xfrm>
                <a:off x="3376047" y="5617702"/>
                <a:ext cx="109440" cy="1548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60C5957-6517-670B-01D6-14BC244AC84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367407" y="5609062"/>
                  <a:ext cx="127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CC1DEC9-7F76-CB8B-7947-BBADABB86D57}"/>
                    </a:ext>
                  </a:extLst>
                </p14:cNvPr>
                <p14:cNvContentPartPr/>
                <p14:nvPr/>
              </p14:nvContentPartPr>
              <p14:xfrm>
                <a:off x="3352647" y="5673142"/>
                <a:ext cx="136440" cy="194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CC1DEC9-7F76-CB8B-7947-BBADABB86D5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343647" y="5664142"/>
                  <a:ext cx="154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F20E1D7-5389-BA04-BCF0-B1A01AA520E3}"/>
                    </a:ext>
                  </a:extLst>
                </p14:cNvPr>
                <p14:cNvContentPartPr/>
                <p14:nvPr/>
              </p14:nvContentPartPr>
              <p14:xfrm>
                <a:off x="3553887" y="5691142"/>
                <a:ext cx="99360" cy="327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F20E1D7-5389-BA04-BCF0-B1A01AA520E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544887" y="5682142"/>
                  <a:ext cx="117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3806BAF0-0710-B117-F6DC-4B04D0BC5F52}"/>
                    </a:ext>
                  </a:extLst>
                </p14:cNvPr>
                <p14:cNvContentPartPr/>
                <p14:nvPr/>
              </p14:nvContentPartPr>
              <p14:xfrm>
                <a:off x="3678447" y="5609782"/>
                <a:ext cx="126000" cy="1418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3806BAF0-0710-B117-F6DC-4B04D0BC5F5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669447" y="5601142"/>
                  <a:ext cx="143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170AD74-9B0C-6D43-B4FD-8BAAAB90F58B}"/>
                    </a:ext>
                  </a:extLst>
                </p14:cNvPr>
                <p14:cNvContentPartPr/>
                <p14:nvPr/>
              </p14:nvContentPartPr>
              <p14:xfrm>
                <a:off x="3825687" y="5649382"/>
                <a:ext cx="153000" cy="925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170AD74-9B0C-6D43-B4FD-8BAAAB90F58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817047" y="5640382"/>
                  <a:ext cx="170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13253A8-C2E7-9391-53D0-6D155407D6F6}"/>
                    </a:ext>
                  </a:extLst>
                </p14:cNvPr>
                <p14:cNvContentPartPr/>
                <p14:nvPr/>
              </p14:nvContentPartPr>
              <p14:xfrm>
                <a:off x="4001727" y="5574502"/>
                <a:ext cx="209160" cy="1533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13253A8-C2E7-9391-53D0-6D155407D6F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993087" y="5565862"/>
                  <a:ext cx="226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E12F67BF-73D9-ED8D-5666-32BD972D086E}"/>
                    </a:ext>
                  </a:extLst>
                </p14:cNvPr>
                <p14:cNvContentPartPr/>
                <p14:nvPr/>
              </p14:nvContentPartPr>
              <p14:xfrm>
                <a:off x="4195047" y="5544982"/>
                <a:ext cx="7920" cy="61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E12F67BF-73D9-ED8D-5666-32BD972D086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86407" y="5536342"/>
                  <a:ext cx="25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6E35581-4048-27EF-FFAE-40A46758C8FC}"/>
                    </a:ext>
                  </a:extLst>
                </p14:cNvPr>
                <p14:cNvContentPartPr/>
                <p14:nvPr/>
              </p14:nvContentPartPr>
              <p14:xfrm>
                <a:off x="4224207" y="5578462"/>
                <a:ext cx="258480" cy="1562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6E35581-4048-27EF-FFAE-40A46758C8F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215567" y="5569822"/>
                  <a:ext cx="276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DDFB1CCF-821B-2DD6-A67F-6CF79A5E98AD}"/>
                    </a:ext>
                  </a:extLst>
                </p14:cNvPr>
                <p14:cNvContentPartPr/>
                <p14:nvPr/>
              </p14:nvContentPartPr>
              <p14:xfrm>
                <a:off x="2606007" y="5812102"/>
                <a:ext cx="2808720" cy="5821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DDFB1CCF-821B-2DD6-A67F-6CF79A5E98A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597007" y="5803462"/>
                  <a:ext cx="282636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BF0FE7B-B1F4-173F-B980-457695140E7A}"/>
                    </a:ext>
                  </a:extLst>
                </p14:cNvPr>
                <p14:cNvContentPartPr/>
                <p14:nvPr/>
              </p14:nvContentPartPr>
              <p14:xfrm>
                <a:off x="4508967" y="6056542"/>
                <a:ext cx="11880" cy="5126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BF0FE7B-B1F4-173F-B980-457695140E7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500327" y="6047542"/>
                  <a:ext cx="2952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EEFC925-B78A-EC5E-08E8-E21950BDB433}"/>
                    </a:ext>
                  </a:extLst>
                </p14:cNvPr>
                <p14:cNvContentPartPr/>
                <p14:nvPr/>
              </p14:nvContentPartPr>
              <p14:xfrm>
                <a:off x="4319607" y="5862862"/>
                <a:ext cx="114840" cy="1306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EEFC925-B78A-EC5E-08E8-E21950BDB43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310607" y="5854222"/>
                  <a:ext cx="132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41D403C0-ED9E-30E6-7665-D037A829CDA4}"/>
                    </a:ext>
                  </a:extLst>
                </p14:cNvPr>
                <p14:cNvContentPartPr/>
                <p14:nvPr/>
              </p14:nvContentPartPr>
              <p14:xfrm>
                <a:off x="4471887" y="5805622"/>
                <a:ext cx="87480" cy="1378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41D403C0-ED9E-30E6-7665-D037A829CDA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462887" y="5796982"/>
                  <a:ext cx="105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3A3B8AB-8A21-8838-E635-E69887ECDB00}"/>
                    </a:ext>
                  </a:extLst>
                </p14:cNvPr>
                <p14:cNvContentPartPr/>
                <p14:nvPr/>
              </p14:nvContentPartPr>
              <p14:xfrm>
                <a:off x="4622727" y="5761342"/>
                <a:ext cx="90720" cy="752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3A3B8AB-8A21-8838-E635-E69887ECDB0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614087" y="5752342"/>
                  <a:ext cx="108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435148C-AC2D-337E-BA17-FBB8CDA1EAD1}"/>
                    </a:ext>
                  </a:extLst>
                </p14:cNvPr>
                <p14:cNvContentPartPr/>
                <p14:nvPr/>
              </p14:nvContentPartPr>
              <p14:xfrm>
                <a:off x="4730007" y="5661262"/>
                <a:ext cx="104040" cy="1429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435148C-AC2D-337E-BA17-FBB8CDA1EAD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721367" y="5652622"/>
                  <a:ext cx="121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F63FE6A-EEAB-F99F-BD75-E4CA498EF018}"/>
                    </a:ext>
                  </a:extLst>
                </p14:cNvPr>
                <p14:cNvContentPartPr/>
                <p14:nvPr/>
              </p14:nvContentPartPr>
              <p14:xfrm>
                <a:off x="4872567" y="5742622"/>
                <a:ext cx="17280" cy="694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F63FE6A-EEAB-F99F-BD75-E4CA498EF01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863927" y="5733982"/>
                  <a:ext cx="34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BCD76B0-5507-D306-D8D7-FB40752F8701}"/>
                    </a:ext>
                  </a:extLst>
                </p14:cNvPr>
                <p14:cNvContentPartPr/>
                <p14:nvPr/>
              </p14:nvContentPartPr>
              <p14:xfrm>
                <a:off x="4949247" y="5569462"/>
                <a:ext cx="125640" cy="1767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BCD76B0-5507-D306-D8D7-FB40752F870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940607" y="5560822"/>
                  <a:ext cx="143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A96DDB9-6D05-A72E-04D0-A1E36727210E}"/>
                    </a:ext>
                  </a:extLst>
                </p14:cNvPr>
                <p14:cNvContentPartPr/>
                <p14:nvPr/>
              </p14:nvContentPartPr>
              <p14:xfrm>
                <a:off x="5071647" y="5555062"/>
                <a:ext cx="87120" cy="1764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A96DDB9-6D05-A72E-04D0-A1E36727210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062647" y="5546422"/>
                  <a:ext cx="104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4E1BF4F-241C-C8DD-85FB-4E8E148558D7}"/>
                    </a:ext>
                  </a:extLst>
                </p14:cNvPr>
                <p14:cNvContentPartPr/>
                <p14:nvPr/>
              </p14:nvContentPartPr>
              <p14:xfrm>
                <a:off x="5224647" y="5517262"/>
                <a:ext cx="74880" cy="1681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4E1BF4F-241C-C8DD-85FB-4E8E148558D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215647" y="5508262"/>
                  <a:ext cx="92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FC9A7940-A9F0-B659-139F-38DAE7333A90}"/>
                    </a:ext>
                  </a:extLst>
                </p14:cNvPr>
                <p14:cNvContentPartPr/>
                <p14:nvPr/>
              </p14:nvContentPartPr>
              <p14:xfrm>
                <a:off x="5364327" y="5456422"/>
                <a:ext cx="173160" cy="2005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FC9A7940-A9F0-B659-139F-38DAE7333A9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355687" y="5447422"/>
                  <a:ext cx="190800" cy="21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0382F0FF-9822-3940-21C0-673EF534489C}"/>
                  </a:ext>
                </a:extLst>
              </p14:cNvPr>
              <p14:cNvContentPartPr/>
              <p14:nvPr/>
            </p14:nvContentPartPr>
            <p14:xfrm>
              <a:off x="5039247" y="4404862"/>
              <a:ext cx="574920" cy="64008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0382F0FF-9822-3940-21C0-673EF534489C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5030607" y="4396222"/>
                <a:ext cx="59256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A6D92692-687B-A4BB-8DAF-1F230583850E}"/>
                  </a:ext>
                </a:extLst>
              </p14:cNvPr>
              <p14:cNvContentPartPr/>
              <p14:nvPr/>
            </p14:nvContentPartPr>
            <p14:xfrm>
              <a:off x="1103367" y="3258982"/>
              <a:ext cx="1765440" cy="86760"/>
            </p14:xfrm>
          </p:contentPart>
        </mc:Choice>
        <mc:Fallback xmlns=""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A6D92692-687B-A4BB-8DAF-1F230583850E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094367" y="3249982"/>
                <a:ext cx="17830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242792E1-21C1-C943-A270-61FA2CB8B659}"/>
                  </a:ext>
                </a:extLst>
              </p14:cNvPr>
              <p14:cNvContentPartPr/>
              <p14:nvPr/>
            </p14:nvContentPartPr>
            <p14:xfrm>
              <a:off x="4669887" y="6052222"/>
              <a:ext cx="12240" cy="47340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242792E1-21C1-C943-A270-61FA2CB8B659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4661247" y="6043582"/>
                <a:ext cx="2988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94F007CD-AE58-47D2-C437-D20861DB0B2E}"/>
                  </a:ext>
                </a:extLst>
              </p14:cNvPr>
              <p14:cNvContentPartPr/>
              <p14:nvPr/>
            </p14:nvContentPartPr>
            <p14:xfrm>
              <a:off x="4780407" y="6097222"/>
              <a:ext cx="126360" cy="6984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94F007CD-AE58-47D2-C437-D20861DB0B2E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4771407" y="6088222"/>
                <a:ext cx="14400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2DE0AE7A-DD60-EBF1-ACCC-E675BFD335AB}"/>
                  </a:ext>
                </a:extLst>
              </p14:cNvPr>
              <p14:cNvContentPartPr/>
              <p14:nvPr/>
            </p14:nvContentPartPr>
            <p14:xfrm>
              <a:off x="4707687" y="6081022"/>
              <a:ext cx="178560" cy="13968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2DE0AE7A-DD60-EBF1-ACCC-E675BFD335AB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4699047" y="6072382"/>
                <a:ext cx="1962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EEDD342F-307E-E8C2-E9A5-905DE4685F73}"/>
                  </a:ext>
                </a:extLst>
              </p14:cNvPr>
              <p14:cNvContentPartPr/>
              <p14:nvPr/>
            </p14:nvContentPartPr>
            <p14:xfrm>
              <a:off x="4992807" y="5974462"/>
              <a:ext cx="20160" cy="14904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EEDD342F-307E-E8C2-E9A5-905DE4685F73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4984167" y="5965822"/>
                <a:ext cx="3780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6BA842A4-F97B-A37F-F478-A30E5D6E93FD}"/>
                  </a:ext>
                </a:extLst>
              </p14:cNvPr>
              <p14:cNvContentPartPr/>
              <p14:nvPr/>
            </p14:nvContentPartPr>
            <p14:xfrm>
              <a:off x="4934127" y="5939902"/>
              <a:ext cx="150120" cy="5184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6BA842A4-F97B-A37F-F478-A30E5D6E93FD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4925127" y="5930902"/>
                <a:ext cx="1677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389E50DC-0058-E6A1-40EE-F57EB5DD932D}"/>
                  </a:ext>
                </a:extLst>
              </p14:cNvPr>
              <p14:cNvContentPartPr/>
              <p14:nvPr/>
            </p14:nvContentPartPr>
            <p14:xfrm>
              <a:off x="5093607" y="5996422"/>
              <a:ext cx="212760" cy="9756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389E50DC-0058-E6A1-40EE-F57EB5DD932D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084607" y="5987782"/>
                <a:ext cx="2304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51365F39-1789-150A-D116-68FB5981AD25}"/>
                  </a:ext>
                </a:extLst>
              </p14:cNvPr>
              <p14:cNvContentPartPr/>
              <p14:nvPr/>
            </p14:nvContentPartPr>
            <p14:xfrm>
              <a:off x="5325807" y="5930182"/>
              <a:ext cx="77040" cy="20124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51365F39-1789-150A-D116-68FB5981AD25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316807" y="5921542"/>
                <a:ext cx="946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92FBBC22-CBC3-C445-28CA-AB9306BE86E0}"/>
                  </a:ext>
                </a:extLst>
              </p14:cNvPr>
              <p14:cNvContentPartPr/>
              <p14:nvPr/>
            </p14:nvContentPartPr>
            <p14:xfrm>
              <a:off x="5477727" y="5876902"/>
              <a:ext cx="107640" cy="4788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92FBBC22-CBC3-C445-28CA-AB9306BE86E0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5469087" y="5867902"/>
                <a:ext cx="1252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2597FEE2-C8D5-106A-AFF6-4C8A7311FD19}"/>
                  </a:ext>
                </a:extLst>
              </p14:cNvPr>
              <p14:cNvContentPartPr/>
              <p14:nvPr/>
            </p14:nvContentPartPr>
            <p14:xfrm>
              <a:off x="5494287" y="5910382"/>
              <a:ext cx="103680" cy="6120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2597FEE2-C8D5-106A-AFF6-4C8A7311FD19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5485647" y="5901742"/>
                <a:ext cx="1213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0370B46F-0CE7-2A8E-1DF7-18DB325E75D2}"/>
                  </a:ext>
                </a:extLst>
              </p14:cNvPr>
              <p14:cNvContentPartPr/>
              <p14:nvPr/>
            </p14:nvContentPartPr>
            <p14:xfrm>
              <a:off x="5638287" y="5758102"/>
              <a:ext cx="140040" cy="2030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0370B46F-0CE7-2A8E-1DF7-18DB325E75D2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5629647" y="5749102"/>
                <a:ext cx="1576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351F7548-3D5F-10B3-EFAD-F3FD13A454D7}"/>
                  </a:ext>
                </a:extLst>
              </p14:cNvPr>
              <p14:cNvContentPartPr/>
              <p14:nvPr/>
            </p14:nvContentPartPr>
            <p14:xfrm>
              <a:off x="4826487" y="6068782"/>
              <a:ext cx="614520" cy="562680"/>
            </p14:xfrm>
          </p:contentPart>
        </mc:Choice>
        <mc:Fallback xmlns=""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351F7548-3D5F-10B3-EFAD-F3FD13A454D7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4817487" y="6059782"/>
                <a:ext cx="632160" cy="58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DC06ECDD-C84D-02A7-F0A9-16A2A7B79D5A}"/>
                  </a:ext>
                </a:extLst>
              </p14:cNvPr>
              <p14:cNvContentPartPr/>
              <p14:nvPr/>
            </p14:nvContentPartPr>
            <p14:xfrm>
              <a:off x="2986527" y="5202982"/>
              <a:ext cx="3209040" cy="140688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DC06ECDD-C84D-02A7-F0A9-16A2A7B79D5A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2977887" y="5193982"/>
                <a:ext cx="3226680" cy="142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3" name="Gruppieren 342">
            <a:extLst>
              <a:ext uri="{FF2B5EF4-FFF2-40B4-BE49-F238E27FC236}">
                <a16:creationId xmlns:a16="http://schemas.microsoft.com/office/drawing/2014/main" id="{BF3E4634-F06A-7512-5A2E-A0A817D46850}"/>
              </a:ext>
            </a:extLst>
          </p:cNvPr>
          <p:cNvGrpSpPr/>
          <p:nvPr/>
        </p:nvGrpSpPr>
        <p:grpSpPr>
          <a:xfrm>
            <a:off x="5994327" y="5281462"/>
            <a:ext cx="2628720" cy="1389960"/>
            <a:chOff x="5994327" y="5281462"/>
            <a:chExt cx="2628720" cy="138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28F5A36E-04F8-7903-D9A7-BC21446F60E9}"/>
                    </a:ext>
                  </a:extLst>
                </p14:cNvPr>
                <p14:cNvContentPartPr/>
                <p14:nvPr/>
              </p14:nvContentPartPr>
              <p14:xfrm>
                <a:off x="7649967" y="5472262"/>
                <a:ext cx="92520" cy="1580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28F5A36E-04F8-7903-D9A7-BC21446F60E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640967" y="5463622"/>
                  <a:ext cx="110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C9F4230-5601-3FC2-7229-0FC458FEE768}"/>
                    </a:ext>
                  </a:extLst>
                </p14:cNvPr>
                <p14:cNvContentPartPr/>
                <p14:nvPr/>
              </p14:nvContentPartPr>
              <p14:xfrm>
                <a:off x="7817367" y="5558662"/>
                <a:ext cx="26280" cy="1134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C9F4230-5601-3FC2-7229-0FC458FEE76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808367" y="5549662"/>
                  <a:ext cx="43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D9801FC-E0DB-33AD-7238-3110576CCA04}"/>
                    </a:ext>
                  </a:extLst>
                </p14:cNvPr>
                <p14:cNvContentPartPr/>
                <p14:nvPr/>
              </p14:nvContentPartPr>
              <p14:xfrm>
                <a:off x="7867047" y="5411782"/>
                <a:ext cx="95760" cy="1864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D9801FC-E0DB-33AD-7238-3110576CCA0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858407" y="5402782"/>
                  <a:ext cx="113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0177ABC-108F-2504-2FDB-7C0002A8BE80}"/>
                    </a:ext>
                  </a:extLst>
                </p14:cNvPr>
                <p14:cNvContentPartPr/>
                <p14:nvPr/>
              </p14:nvContentPartPr>
              <p14:xfrm>
                <a:off x="7969647" y="5361742"/>
                <a:ext cx="113040" cy="1904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0177ABC-108F-2504-2FDB-7C0002A8BE8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961007" y="5352742"/>
                  <a:ext cx="1306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73297410-9CF3-7AD7-CBE0-D92ADBCB6402}"/>
                    </a:ext>
                  </a:extLst>
                </p14:cNvPr>
                <p14:cNvContentPartPr/>
                <p14:nvPr/>
              </p14:nvContentPartPr>
              <p14:xfrm>
                <a:off x="8085207" y="5363182"/>
                <a:ext cx="60480" cy="1504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73297410-9CF3-7AD7-CBE0-D92ADBCB640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076207" y="5354542"/>
                  <a:ext cx="78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B6CC850-E69D-0F0F-C7E9-AE5C00F32F73}"/>
                    </a:ext>
                  </a:extLst>
                </p14:cNvPr>
                <p14:cNvContentPartPr/>
                <p14:nvPr/>
              </p14:nvContentPartPr>
              <p14:xfrm>
                <a:off x="8169807" y="5328262"/>
                <a:ext cx="93240" cy="1954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B6CC850-E69D-0F0F-C7E9-AE5C00F32F7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160807" y="5319622"/>
                  <a:ext cx="110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2360A02-E7DD-8D75-B381-651C62FF32E4}"/>
                    </a:ext>
                  </a:extLst>
                </p14:cNvPr>
                <p14:cNvContentPartPr/>
                <p14:nvPr/>
              </p14:nvContentPartPr>
              <p14:xfrm>
                <a:off x="8254767" y="5389822"/>
                <a:ext cx="99000" cy="374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2360A02-E7DD-8D75-B381-651C62FF32E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246127" y="5380822"/>
                  <a:ext cx="116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E475991-8DD2-F170-ED0B-E3049B2637EB}"/>
                    </a:ext>
                  </a:extLst>
                </p14:cNvPr>
                <p14:cNvContentPartPr/>
                <p14:nvPr/>
              </p14:nvContentPartPr>
              <p14:xfrm>
                <a:off x="8285367" y="5415022"/>
                <a:ext cx="79920" cy="525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E475991-8DD2-F170-ED0B-E3049B2637E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276367" y="5406382"/>
                  <a:ext cx="975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908EC89-CD8C-732F-45B8-A6BAFEB70292}"/>
                    </a:ext>
                  </a:extLst>
                </p14:cNvPr>
                <p14:cNvContentPartPr/>
                <p14:nvPr/>
              </p14:nvContentPartPr>
              <p14:xfrm>
                <a:off x="8394087" y="5288302"/>
                <a:ext cx="118800" cy="1717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908EC89-CD8C-732F-45B8-A6BAFEB7029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385087" y="5279662"/>
                  <a:ext cx="136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3883601-BB15-ACAB-A20A-B02AD5887BC0}"/>
                    </a:ext>
                  </a:extLst>
                </p14:cNvPr>
                <p14:cNvContentPartPr/>
                <p14:nvPr/>
              </p14:nvContentPartPr>
              <p14:xfrm>
                <a:off x="8520807" y="5281462"/>
                <a:ext cx="102240" cy="1548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3883601-BB15-ACAB-A20A-B02AD5887BC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512167" y="5272822"/>
                  <a:ext cx="119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81799E44-7F67-104F-8535-99ADDE3E1FCF}"/>
                    </a:ext>
                  </a:extLst>
                </p14:cNvPr>
                <p14:cNvContentPartPr/>
                <p14:nvPr/>
              </p14:nvContentPartPr>
              <p14:xfrm>
                <a:off x="5994327" y="5852782"/>
                <a:ext cx="188280" cy="626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81799E44-7F67-104F-8535-99ADDE3E1FC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985687" y="5843782"/>
                  <a:ext cx="205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37828BD-195B-DD40-03F4-DE3500A04EC6}"/>
                    </a:ext>
                  </a:extLst>
                </p14:cNvPr>
                <p14:cNvContentPartPr/>
                <p14:nvPr/>
              </p14:nvContentPartPr>
              <p14:xfrm>
                <a:off x="6040407" y="5897422"/>
                <a:ext cx="154080" cy="7560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37828BD-195B-DD40-03F4-DE3500A04EC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031407" y="5888782"/>
                  <a:ext cx="171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DDE3B03-B03E-405B-38D4-1946A282E310}"/>
                    </a:ext>
                  </a:extLst>
                </p14:cNvPr>
                <p14:cNvContentPartPr/>
                <p14:nvPr/>
              </p14:nvContentPartPr>
              <p14:xfrm>
                <a:off x="6212127" y="5771062"/>
                <a:ext cx="82080" cy="2055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DDE3B03-B03E-405B-38D4-1946A282E31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203127" y="5762062"/>
                  <a:ext cx="99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70BFF253-BBF4-8DC4-A209-8FD668A647BE}"/>
                    </a:ext>
                  </a:extLst>
                </p14:cNvPr>
                <p14:cNvContentPartPr/>
                <p14:nvPr/>
              </p14:nvContentPartPr>
              <p14:xfrm>
                <a:off x="6593367" y="5704462"/>
                <a:ext cx="30960" cy="1623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70BFF253-BBF4-8DC4-A209-8FD668A647B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584727" y="5695822"/>
                  <a:ext cx="48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07371EC6-73A7-B5FE-89DB-D6EB98C9F340}"/>
                    </a:ext>
                  </a:extLst>
                </p14:cNvPr>
                <p14:cNvContentPartPr/>
                <p14:nvPr/>
              </p14:nvContentPartPr>
              <p14:xfrm>
                <a:off x="6487167" y="5662702"/>
                <a:ext cx="161280" cy="529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07371EC6-73A7-B5FE-89DB-D6EB98C9F34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478167" y="5654062"/>
                  <a:ext cx="178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6E2AC00-8D2D-3556-FDC9-F1789A88489F}"/>
                    </a:ext>
                  </a:extLst>
                </p14:cNvPr>
                <p14:cNvContentPartPr/>
                <p14:nvPr/>
              </p14:nvContentPartPr>
              <p14:xfrm>
                <a:off x="6704967" y="5791942"/>
                <a:ext cx="60120" cy="612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6E2AC00-8D2D-3556-FDC9-F1789A88489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695967" y="5783302"/>
                  <a:ext cx="77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30BA50D9-B496-6C49-E99D-BFE14244F334}"/>
                    </a:ext>
                  </a:extLst>
                </p14:cNvPr>
                <p14:cNvContentPartPr/>
                <p14:nvPr/>
              </p14:nvContentPartPr>
              <p14:xfrm>
                <a:off x="6796767" y="5751262"/>
                <a:ext cx="167400" cy="2052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30BA50D9-B496-6C49-E99D-BFE14244F33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787767" y="5742622"/>
                  <a:ext cx="185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3437021-88E7-A2E9-1671-C88072B1DF98}"/>
                    </a:ext>
                  </a:extLst>
                </p14:cNvPr>
                <p14:cNvContentPartPr/>
                <p14:nvPr/>
              </p14:nvContentPartPr>
              <p14:xfrm>
                <a:off x="7031127" y="5666302"/>
                <a:ext cx="83520" cy="111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3437021-88E7-A2E9-1671-C88072B1DF9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022127" y="5657662"/>
                  <a:ext cx="101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0697D29-745C-440F-FF54-2A98222041D2}"/>
                    </a:ext>
                  </a:extLst>
                </p14:cNvPr>
                <p14:cNvContentPartPr/>
                <p14:nvPr/>
              </p14:nvContentPartPr>
              <p14:xfrm>
                <a:off x="7019607" y="5713462"/>
                <a:ext cx="131040" cy="442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0697D29-745C-440F-FF54-2A98222041D2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010607" y="5704462"/>
                  <a:ext cx="148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1A9A00E5-F2E4-1684-3BF3-02B41517D688}"/>
                    </a:ext>
                  </a:extLst>
                </p14:cNvPr>
                <p14:cNvContentPartPr/>
                <p14:nvPr/>
              </p14:nvContentPartPr>
              <p14:xfrm>
                <a:off x="7191687" y="5575222"/>
                <a:ext cx="134640" cy="1954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1A9A00E5-F2E4-1684-3BF3-02B41517D68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182687" y="5566222"/>
                  <a:ext cx="152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7FD3B54-CB6C-253C-3BD4-2A8B0608FEBA}"/>
                    </a:ext>
                  </a:extLst>
                </p14:cNvPr>
                <p14:cNvContentPartPr/>
                <p14:nvPr/>
              </p14:nvContentPartPr>
              <p14:xfrm>
                <a:off x="7384647" y="5590342"/>
                <a:ext cx="192960" cy="1638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7FD3B54-CB6C-253C-3BD4-2A8B0608FEB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376007" y="5581702"/>
                  <a:ext cx="2106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6DBE427-DE82-A2FE-D432-209AFC339696}"/>
                    </a:ext>
                  </a:extLst>
                </p14:cNvPr>
                <p14:cNvContentPartPr/>
                <p14:nvPr/>
              </p14:nvContentPartPr>
              <p14:xfrm>
                <a:off x="6445407" y="6262102"/>
                <a:ext cx="169920" cy="3888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6DBE427-DE82-A2FE-D432-209AFC33969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436407" y="6253462"/>
                  <a:ext cx="187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773ED0F-F09F-484C-2A2C-3795A54BF65C}"/>
                    </a:ext>
                  </a:extLst>
                </p14:cNvPr>
                <p14:cNvContentPartPr/>
                <p14:nvPr/>
              </p14:nvContentPartPr>
              <p14:xfrm>
                <a:off x="6487167" y="6317542"/>
                <a:ext cx="122040" cy="428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773ED0F-F09F-484C-2A2C-3795A54BF65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478167" y="6308542"/>
                  <a:ext cx="139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B47106F-7C6C-5CA1-4C3E-8FCA0D055BB9}"/>
                    </a:ext>
                  </a:extLst>
                </p14:cNvPr>
                <p14:cNvContentPartPr/>
                <p14:nvPr/>
              </p14:nvContentPartPr>
              <p14:xfrm>
                <a:off x="6695607" y="6181822"/>
                <a:ext cx="50040" cy="1526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B47106F-7C6C-5CA1-4C3E-8FCA0D055BB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686607" y="6172822"/>
                  <a:ext cx="67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99E4EFD9-7243-B33D-E145-4346638C67C8}"/>
                    </a:ext>
                  </a:extLst>
                </p14:cNvPr>
                <p14:cNvContentPartPr/>
                <p14:nvPr/>
              </p14:nvContentPartPr>
              <p14:xfrm>
                <a:off x="6931767" y="6028822"/>
                <a:ext cx="139680" cy="2077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99E4EFD9-7243-B33D-E145-4346638C67C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923127" y="6019822"/>
                  <a:ext cx="157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A8C5A35-A15D-53A8-FCE3-D2515D7D67D7}"/>
                    </a:ext>
                  </a:extLst>
                </p14:cNvPr>
                <p14:cNvContentPartPr/>
                <p14:nvPr/>
              </p14:nvContentPartPr>
              <p14:xfrm>
                <a:off x="6964527" y="6141502"/>
                <a:ext cx="210960" cy="925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A8C5A35-A15D-53A8-FCE3-D2515D7D67D7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955527" y="6132862"/>
                  <a:ext cx="228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E5B4A5BB-5330-4073-7627-AF0FF489601A}"/>
                    </a:ext>
                  </a:extLst>
                </p14:cNvPr>
                <p14:cNvContentPartPr/>
                <p14:nvPr/>
              </p14:nvContentPartPr>
              <p14:xfrm>
                <a:off x="7305447" y="5887342"/>
                <a:ext cx="381600" cy="2257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E5B4A5BB-5330-4073-7627-AF0FF489601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296807" y="5878342"/>
                  <a:ext cx="399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EAA489EC-14DD-5D79-AE5E-11BC6947AFDF}"/>
                    </a:ext>
                  </a:extLst>
                </p14:cNvPr>
                <p14:cNvContentPartPr/>
                <p14:nvPr/>
              </p14:nvContentPartPr>
              <p14:xfrm>
                <a:off x="7630887" y="5818942"/>
                <a:ext cx="50040" cy="205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EAA489EC-14DD-5D79-AE5E-11BC6947AFD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622247" y="5810302"/>
                  <a:ext cx="67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26DC504-4864-5831-D041-BD5E181B8515}"/>
                    </a:ext>
                  </a:extLst>
                </p14:cNvPr>
                <p14:cNvContentPartPr/>
                <p14:nvPr/>
              </p14:nvContentPartPr>
              <p14:xfrm>
                <a:off x="7752927" y="5764942"/>
                <a:ext cx="102600" cy="1612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26DC504-4864-5831-D041-BD5E181B851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743927" y="5756302"/>
                  <a:ext cx="120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75A575AF-4201-1ECA-1D2A-EC71EF162BA4}"/>
                    </a:ext>
                  </a:extLst>
                </p14:cNvPr>
                <p14:cNvContentPartPr/>
                <p14:nvPr/>
              </p14:nvContentPartPr>
              <p14:xfrm>
                <a:off x="7140207" y="6398542"/>
                <a:ext cx="81720" cy="1479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75A575AF-4201-1ECA-1D2A-EC71EF162BA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131567" y="6389902"/>
                  <a:ext cx="99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240FF64-D073-06E3-54EF-2FA05BA8E437}"/>
                    </a:ext>
                  </a:extLst>
                </p14:cNvPr>
                <p14:cNvContentPartPr/>
                <p14:nvPr/>
              </p14:nvContentPartPr>
              <p14:xfrm>
                <a:off x="7279167" y="6266782"/>
                <a:ext cx="108720" cy="2070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240FF64-D073-06E3-54EF-2FA05BA8E43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270167" y="6258142"/>
                  <a:ext cx="126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2B077C4B-12F8-D4D1-574F-FE638094F206}"/>
                    </a:ext>
                  </a:extLst>
                </p14:cNvPr>
                <p14:cNvContentPartPr/>
                <p14:nvPr/>
              </p14:nvContentPartPr>
              <p14:xfrm>
                <a:off x="7420647" y="6276142"/>
                <a:ext cx="181440" cy="28944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2B077C4B-12F8-D4D1-574F-FE638094F20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412007" y="6267502"/>
                  <a:ext cx="1990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0F11251C-E703-AB5B-842D-CC1801C6328F}"/>
                    </a:ext>
                  </a:extLst>
                </p14:cNvPr>
                <p14:cNvContentPartPr/>
                <p14:nvPr/>
              </p14:nvContentPartPr>
              <p14:xfrm>
                <a:off x="7625847" y="6163822"/>
                <a:ext cx="78120" cy="1760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0F11251C-E703-AB5B-842D-CC1801C6328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617207" y="6154822"/>
                  <a:ext cx="95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14B282F-A3B6-2E83-A752-D2495F6ED311}"/>
                    </a:ext>
                  </a:extLst>
                </p14:cNvPr>
                <p14:cNvContentPartPr/>
                <p14:nvPr/>
              </p14:nvContentPartPr>
              <p14:xfrm>
                <a:off x="7698927" y="6170302"/>
                <a:ext cx="89280" cy="1256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14B282F-A3B6-2E83-A752-D2495F6ED31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690287" y="6161302"/>
                  <a:ext cx="106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92A8CBA-9DA5-5CD6-83A6-555EF004EDEF}"/>
                    </a:ext>
                  </a:extLst>
                </p14:cNvPr>
                <p14:cNvContentPartPr/>
                <p14:nvPr/>
              </p14:nvContentPartPr>
              <p14:xfrm>
                <a:off x="7798287" y="6011902"/>
                <a:ext cx="313920" cy="2221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92A8CBA-9DA5-5CD6-83A6-555EF004EDE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789287" y="6003262"/>
                  <a:ext cx="3315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E49CEDD-E282-4881-D5B7-E65D5AF1D6A8}"/>
                    </a:ext>
                  </a:extLst>
                </p14:cNvPr>
                <p14:cNvContentPartPr/>
                <p14:nvPr/>
              </p14:nvContentPartPr>
              <p14:xfrm>
                <a:off x="7166127" y="6242302"/>
                <a:ext cx="1029960" cy="4291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E49CEDD-E282-4881-D5B7-E65D5AF1D6A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157487" y="6233302"/>
                  <a:ext cx="1047600" cy="44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F96E9DB3-E7B5-1668-A612-7329323D482A}"/>
                  </a:ext>
                </a:extLst>
              </p14:cNvPr>
              <p14:cNvContentPartPr/>
              <p14:nvPr/>
            </p14:nvContentPartPr>
            <p14:xfrm>
              <a:off x="830127" y="2774062"/>
              <a:ext cx="1330200" cy="672480"/>
            </p14:xfrm>
          </p:contentPart>
        </mc:Choice>
        <mc:Fallback xmlns=""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F96E9DB3-E7B5-1668-A612-7329323D482A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821127" y="2765422"/>
                <a:ext cx="1347840" cy="69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63A2A26E-824E-73C4-7A14-4170DA1137F1}"/>
                  </a:ext>
                </a:extLst>
              </p14:cNvPr>
              <p14:cNvContentPartPr/>
              <p14:nvPr/>
            </p14:nvContentPartPr>
            <p14:xfrm>
              <a:off x="4170207" y="2617462"/>
              <a:ext cx="3047760" cy="13032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63A2A26E-824E-73C4-7A14-4170DA1137F1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4161207" y="2608822"/>
                <a:ext cx="30654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FDE1D976-08EE-F6B7-AF60-60522947EF67}"/>
                  </a:ext>
                </a:extLst>
              </p14:cNvPr>
              <p14:cNvContentPartPr/>
              <p14:nvPr/>
            </p14:nvContentPartPr>
            <p14:xfrm>
              <a:off x="279327" y="2212822"/>
              <a:ext cx="1431720" cy="811800"/>
            </p14:xfrm>
          </p:contentPart>
        </mc:Choice>
        <mc:Fallback xmlns=""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FDE1D976-08EE-F6B7-AF60-60522947EF67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270687" y="2203822"/>
                <a:ext cx="1449360" cy="8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5AE897DB-17DD-1B77-05E8-45C92EDD333D}"/>
                  </a:ext>
                </a:extLst>
              </p14:cNvPr>
              <p14:cNvContentPartPr/>
              <p14:nvPr/>
            </p14:nvContentPartPr>
            <p14:xfrm>
              <a:off x="1453287" y="2279422"/>
              <a:ext cx="794520" cy="537840"/>
            </p14:xfrm>
          </p:contentPart>
        </mc:Choice>
        <mc:Fallback xmlns=""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5AE897DB-17DD-1B77-05E8-45C92EDD333D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1444287" y="2270782"/>
                <a:ext cx="812160" cy="5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530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7FD102F-633B-4E4B-B342-0D2861E3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4" y="168090"/>
            <a:ext cx="8216483" cy="486111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3AC0555-D826-8F68-00AF-7AA423AED8B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B0004885-B440-C118-6F7E-EDAF452691F4}"/>
                  </a:ext>
                </a:extLst>
              </p14:cNvPr>
              <p14:cNvContentPartPr/>
              <p14:nvPr/>
            </p14:nvContentPartPr>
            <p14:xfrm>
              <a:off x="414655" y="2361142"/>
              <a:ext cx="1561680" cy="1004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B0004885-B440-C118-6F7E-EDAF452691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015" y="2352502"/>
                <a:ext cx="15793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590027F-1B64-72A4-7D32-45E54CEB81CB}"/>
                  </a:ext>
                </a:extLst>
              </p14:cNvPr>
              <p14:cNvContentPartPr/>
              <p14:nvPr/>
            </p14:nvContentPartPr>
            <p14:xfrm>
              <a:off x="401335" y="2649142"/>
              <a:ext cx="1569600" cy="99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590027F-1B64-72A4-7D32-45E54CEB81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2695" y="2640142"/>
                <a:ext cx="15872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9085BCA-95E2-BFEC-6386-7FD259E91310}"/>
                  </a:ext>
                </a:extLst>
              </p14:cNvPr>
              <p14:cNvContentPartPr/>
              <p14:nvPr/>
            </p14:nvContentPartPr>
            <p14:xfrm>
              <a:off x="6440695" y="1607302"/>
              <a:ext cx="1402560" cy="763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9085BCA-95E2-BFEC-6386-7FD259E913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2055" y="1598302"/>
                <a:ext cx="14202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0D48F27-EB02-D98D-890A-E5C8DBDED8D0}"/>
                  </a:ext>
                </a:extLst>
              </p14:cNvPr>
              <p14:cNvContentPartPr/>
              <p14:nvPr/>
            </p14:nvContentPartPr>
            <p14:xfrm>
              <a:off x="1339135" y="3938302"/>
              <a:ext cx="326160" cy="622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0D48F27-EB02-D98D-890A-E5C8DBDED8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0135" y="3929662"/>
                <a:ext cx="3438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80A0247-16AE-F1D1-3E7A-83C22741D833}"/>
                  </a:ext>
                </a:extLst>
              </p14:cNvPr>
              <p14:cNvContentPartPr/>
              <p14:nvPr/>
            </p14:nvContentPartPr>
            <p14:xfrm>
              <a:off x="3348295" y="3737782"/>
              <a:ext cx="1127520" cy="644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80A0247-16AE-F1D1-3E7A-83C22741D83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39295" y="3728782"/>
                <a:ext cx="114516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BDC0999-13C7-14B7-EE7A-825447DFB1BE}"/>
              </a:ext>
            </a:extLst>
          </p:cNvPr>
          <p:cNvGrpSpPr/>
          <p:nvPr/>
        </p:nvGrpSpPr>
        <p:grpSpPr>
          <a:xfrm>
            <a:off x="2136175" y="2112382"/>
            <a:ext cx="1672200" cy="1322640"/>
            <a:chOff x="2136175" y="2112382"/>
            <a:chExt cx="1672200" cy="13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5C8A8DE-E5A0-D709-DC7F-021CA88FC0BE}"/>
                    </a:ext>
                  </a:extLst>
                </p14:cNvPr>
                <p14:cNvContentPartPr/>
                <p14:nvPr/>
              </p14:nvContentPartPr>
              <p14:xfrm>
                <a:off x="2244895" y="2193022"/>
                <a:ext cx="1563480" cy="12420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5C8A8DE-E5A0-D709-DC7F-021CA88FC0B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35895" y="2184382"/>
                  <a:ext cx="1581120" cy="12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BA0B431-9201-077B-4DEE-083B06AAEABE}"/>
                    </a:ext>
                  </a:extLst>
                </p14:cNvPr>
                <p14:cNvContentPartPr/>
                <p14:nvPr/>
              </p14:nvContentPartPr>
              <p14:xfrm>
                <a:off x="2136175" y="2112382"/>
                <a:ext cx="254520" cy="1710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BA0B431-9201-077B-4DEE-083B06AAEAB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27175" y="2103742"/>
                  <a:ext cx="272160" cy="18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5721704-E74D-0E65-A38F-9088CDC68997}"/>
                  </a:ext>
                </a:extLst>
              </p14:cNvPr>
              <p14:cNvContentPartPr/>
              <p14:nvPr/>
            </p14:nvContentPartPr>
            <p14:xfrm>
              <a:off x="3918535" y="3171502"/>
              <a:ext cx="190800" cy="2653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5721704-E74D-0E65-A38F-9088CDC6899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09535" y="3162862"/>
                <a:ext cx="20844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EB11DEC-D782-422A-0E59-1B083BE27ED0}"/>
                  </a:ext>
                </a:extLst>
              </p14:cNvPr>
              <p14:cNvContentPartPr/>
              <p14:nvPr/>
            </p14:nvContentPartPr>
            <p14:xfrm>
              <a:off x="1938535" y="3735262"/>
              <a:ext cx="1054080" cy="788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EB11DEC-D782-422A-0E59-1B083BE27ED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29895" y="3726262"/>
                <a:ext cx="10717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55B1A38-8CA3-01A8-56C4-59F7BD7FEAE7}"/>
                  </a:ext>
                </a:extLst>
              </p14:cNvPr>
              <p14:cNvContentPartPr/>
              <p14:nvPr/>
            </p14:nvContentPartPr>
            <p14:xfrm>
              <a:off x="2791375" y="4166902"/>
              <a:ext cx="790200" cy="450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55B1A38-8CA3-01A8-56C4-59F7BD7FEAE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82735" y="4158262"/>
                <a:ext cx="8078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C7EAB4C-46AE-B139-7F52-375E9095A3A3}"/>
                  </a:ext>
                </a:extLst>
              </p14:cNvPr>
              <p14:cNvContentPartPr/>
              <p14:nvPr/>
            </p14:nvContentPartPr>
            <p14:xfrm>
              <a:off x="1889215" y="3428182"/>
              <a:ext cx="2562480" cy="3906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C7EAB4C-46AE-B139-7F52-375E9095A3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80215" y="3419542"/>
                <a:ext cx="258012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B5BC577-1A23-122C-83DB-9C2DC66A4E05}"/>
                  </a:ext>
                </a:extLst>
              </p14:cNvPr>
              <p14:cNvContentPartPr/>
              <p14:nvPr/>
            </p14:nvContentPartPr>
            <p14:xfrm>
              <a:off x="1972735" y="3313342"/>
              <a:ext cx="2576880" cy="5212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B5BC577-1A23-122C-83DB-9C2DC66A4E0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63735" y="3304342"/>
                <a:ext cx="2594520" cy="53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FB53DAE-3590-C36D-5B6A-7558679F9915}"/>
                  </a:ext>
                </a:extLst>
              </p14:cNvPr>
              <p14:cNvContentPartPr/>
              <p14:nvPr/>
            </p14:nvContentPartPr>
            <p14:xfrm>
              <a:off x="5345935" y="4015702"/>
              <a:ext cx="769680" cy="640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FB53DAE-3590-C36D-5B6A-7558679F991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36935" y="4007062"/>
                <a:ext cx="7873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3F36285D-C203-75FB-DFD6-4FA62830FA53}"/>
                  </a:ext>
                </a:extLst>
              </p14:cNvPr>
              <p14:cNvContentPartPr/>
              <p14:nvPr/>
            </p14:nvContentPartPr>
            <p14:xfrm>
              <a:off x="7021735" y="3587302"/>
              <a:ext cx="246600" cy="4816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3F36285D-C203-75FB-DFD6-4FA62830FA5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12735" y="3578302"/>
                <a:ext cx="26424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961BB7E2-BE72-186D-D4B4-C9D221DF29EF}"/>
                  </a:ext>
                </a:extLst>
              </p14:cNvPr>
              <p14:cNvContentPartPr/>
              <p14:nvPr/>
            </p14:nvContentPartPr>
            <p14:xfrm>
              <a:off x="5209495" y="3406582"/>
              <a:ext cx="1035360" cy="7617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961BB7E2-BE72-186D-D4B4-C9D221DF29E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00495" y="3397582"/>
                <a:ext cx="1053000" cy="77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6214098-132B-5DF5-ADA7-FA8160A165D6}"/>
                  </a:ext>
                </a:extLst>
              </p14:cNvPr>
              <p14:cNvContentPartPr/>
              <p14:nvPr/>
            </p14:nvContentPartPr>
            <p14:xfrm>
              <a:off x="1248415" y="3502702"/>
              <a:ext cx="455760" cy="5842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6214098-132B-5DF5-ADA7-FA8160A165D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39775" y="3493702"/>
                <a:ext cx="47340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2CDB882-672B-A62F-861C-DEB91AAA833B}"/>
                  </a:ext>
                </a:extLst>
              </p14:cNvPr>
              <p14:cNvContentPartPr/>
              <p14:nvPr/>
            </p14:nvContentPartPr>
            <p14:xfrm>
              <a:off x="463255" y="4591342"/>
              <a:ext cx="4172040" cy="1508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2CDB882-672B-A62F-861C-DEB91AAA833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54615" y="4582342"/>
                <a:ext cx="4189680" cy="1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6881CBB0-D307-3143-4BE1-8F77F08C72A8}"/>
              </a:ext>
            </a:extLst>
          </p:cNvPr>
          <p:cNvGrpSpPr/>
          <p:nvPr/>
        </p:nvGrpSpPr>
        <p:grpSpPr>
          <a:xfrm>
            <a:off x="5625655" y="3378862"/>
            <a:ext cx="2171160" cy="1654920"/>
            <a:chOff x="5625655" y="3378862"/>
            <a:chExt cx="2171160" cy="16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738CF37-A8BC-631C-13C8-9058EEC9AAE1}"/>
                    </a:ext>
                  </a:extLst>
                </p14:cNvPr>
                <p14:cNvContentPartPr/>
                <p14:nvPr/>
              </p14:nvContentPartPr>
              <p14:xfrm>
                <a:off x="6771895" y="4369582"/>
                <a:ext cx="15480" cy="234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738CF37-A8BC-631C-13C8-9058EEC9AAE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63255" y="4360942"/>
                  <a:ext cx="33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7BEAAAD-C0F3-D360-C646-6987DA8A390D}"/>
                    </a:ext>
                  </a:extLst>
                </p14:cNvPr>
                <p14:cNvContentPartPr/>
                <p14:nvPr/>
              </p14:nvContentPartPr>
              <p14:xfrm>
                <a:off x="6706375" y="4222342"/>
                <a:ext cx="154800" cy="342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7BEAAAD-C0F3-D360-C646-6987DA8A390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97375" y="4213342"/>
                  <a:ext cx="1724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D1A11BE-CB64-A001-3340-5CFB17C91868}"/>
                    </a:ext>
                  </a:extLst>
                </p14:cNvPr>
                <p14:cNvContentPartPr/>
                <p14:nvPr/>
              </p14:nvContentPartPr>
              <p14:xfrm>
                <a:off x="6553735" y="4632742"/>
                <a:ext cx="153720" cy="2905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D1A11BE-CB64-A001-3340-5CFB17C9186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44735" y="4623742"/>
                  <a:ext cx="171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9871023-FDF1-1415-5799-6D063074891B}"/>
                    </a:ext>
                  </a:extLst>
                </p14:cNvPr>
                <p14:cNvContentPartPr/>
                <p14:nvPr/>
              </p14:nvContentPartPr>
              <p14:xfrm>
                <a:off x="6522775" y="4589542"/>
                <a:ext cx="215280" cy="188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9871023-FDF1-1415-5799-6D06307489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14135" y="4580902"/>
                  <a:ext cx="232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4A66DC5-492C-1703-B972-D69CA0EC8453}"/>
                    </a:ext>
                  </a:extLst>
                </p14:cNvPr>
                <p14:cNvContentPartPr/>
                <p14:nvPr/>
              </p14:nvContentPartPr>
              <p14:xfrm>
                <a:off x="6745255" y="4844782"/>
                <a:ext cx="95040" cy="179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4A66DC5-492C-1703-B972-D69CA0EC845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36615" y="4836142"/>
                  <a:ext cx="112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D29C95E-5E89-9B30-7553-5C254B748465}"/>
                    </a:ext>
                  </a:extLst>
                </p14:cNvPr>
                <p14:cNvContentPartPr/>
                <p14:nvPr/>
              </p14:nvContentPartPr>
              <p14:xfrm>
                <a:off x="6752455" y="4911022"/>
                <a:ext cx="75600" cy="49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D29C95E-5E89-9B30-7553-5C254B74846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743455" y="4902022"/>
                  <a:ext cx="93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4B2B70B-626F-2B7B-4124-810BE39C442E}"/>
                    </a:ext>
                  </a:extLst>
                </p14:cNvPr>
                <p14:cNvContentPartPr/>
                <p14:nvPr/>
              </p14:nvContentPartPr>
              <p14:xfrm>
                <a:off x="6743815" y="4827502"/>
                <a:ext cx="186480" cy="206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4B2B70B-626F-2B7B-4124-810BE39C442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34815" y="4818502"/>
                  <a:ext cx="2041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0E2032D-BD08-8F2F-0BB4-4DA649731741}"/>
                    </a:ext>
                  </a:extLst>
                </p14:cNvPr>
                <p14:cNvContentPartPr/>
                <p14:nvPr/>
              </p14:nvContentPartPr>
              <p14:xfrm>
                <a:off x="7474975" y="4356262"/>
                <a:ext cx="18360" cy="229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0E2032D-BD08-8F2F-0BB4-4DA64973174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465975" y="4347622"/>
                  <a:ext cx="36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00E5ACC-AC04-6AA7-84BF-4DEA439CC534}"/>
                    </a:ext>
                  </a:extLst>
                </p14:cNvPr>
                <p14:cNvContentPartPr/>
                <p14:nvPr/>
              </p14:nvContentPartPr>
              <p14:xfrm>
                <a:off x="7420975" y="4243582"/>
                <a:ext cx="119160" cy="149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00E5ACC-AC04-6AA7-84BF-4DEA439CC53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12335" y="4234582"/>
                  <a:ext cx="136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41EC2ED-A655-50F6-6863-743ED8E7C1EF}"/>
                    </a:ext>
                  </a:extLst>
                </p14:cNvPr>
                <p14:cNvContentPartPr/>
                <p14:nvPr/>
              </p14:nvContentPartPr>
              <p14:xfrm>
                <a:off x="7394335" y="4644982"/>
                <a:ext cx="87840" cy="2181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41EC2ED-A655-50F6-6863-743ED8E7C1E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85335" y="4636342"/>
                  <a:ext cx="105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7B2D2E6-007D-6B79-B73F-D361E4DA1B95}"/>
                    </a:ext>
                  </a:extLst>
                </p14:cNvPr>
                <p14:cNvContentPartPr/>
                <p14:nvPr/>
              </p14:nvContentPartPr>
              <p14:xfrm>
                <a:off x="7389655" y="4567942"/>
                <a:ext cx="140400" cy="174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7B2D2E6-007D-6B79-B73F-D361E4DA1B9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80655" y="4558942"/>
                  <a:ext cx="1580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BD0D717-87F9-B7C7-E4E6-EF36D3E89045}"/>
                    </a:ext>
                  </a:extLst>
                </p14:cNvPr>
                <p14:cNvContentPartPr/>
                <p14:nvPr/>
              </p14:nvContentPartPr>
              <p14:xfrm>
                <a:off x="7583695" y="4789342"/>
                <a:ext cx="63360" cy="154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BD0D717-87F9-B7C7-E4E6-EF36D3E8904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74695" y="4780342"/>
                  <a:ext cx="81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DAA339D-0E7F-4FDF-1FFA-3ADA8DFF92E4}"/>
                    </a:ext>
                  </a:extLst>
                </p14:cNvPr>
                <p14:cNvContentPartPr/>
                <p14:nvPr/>
              </p14:nvContentPartPr>
              <p14:xfrm>
                <a:off x="7558855" y="4822102"/>
                <a:ext cx="114480" cy="66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DAA339D-0E7F-4FDF-1FFA-3ADA8DFF92E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50215" y="4813462"/>
                  <a:ext cx="132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A1C58DD-CA45-3FDE-1236-A8882F1A3960}"/>
                    </a:ext>
                  </a:extLst>
                </p14:cNvPr>
                <p14:cNvContentPartPr/>
                <p14:nvPr/>
              </p14:nvContentPartPr>
              <p14:xfrm>
                <a:off x="7695295" y="4866742"/>
                <a:ext cx="101520" cy="106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A1C58DD-CA45-3FDE-1236-A8882F1A396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86295" y="4857742"/>
                  <a:ext cx="119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C4C5D7B-84FE-783E-8205-28CC6F87D83D}"/>
                    </a:ext>
                  </a:extLst>
                </p14:cNvPr>
                <p14:cNvContentPartPr/>
                <p14:nvPr/>
              </p14:nvContentPartPr>
              <p14:xfrm>
                <a:off x="7563535" y="4741822"/>
                <a:ext cx="100800" cy="60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C4C5D7B-84FE-783E-8205-28CC6F87D83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54895" y="4732822"/>
                  <a:ext cx="118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DF871C7-D0AB-2EAB-57BB-DC9D3C96530A}"/>
                    </a:ext>
                  </a:extLst>
                </p14:cNvPr>
                <p14:cNvContentPartPr/>
                <p14:nvPr/>
              </p14:nvContentPartPr>
              <p14:xfrm>
                <a:off x="6632215" y="4067542"/>
                <a:ext cx="1027800" cy="1375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DF871C7-D0AB-2EAB-57BB-DC9D3C96530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623215" y="4058542"/>
                  <a:ext cx="1045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FB0D7A5-7514-3B4B-E730-1E36CE96835D}"/>
                    </a:ext>
                  </a:extLst>
                </p14:cNvPr>
                <p14:cNvContentPartPr/>
                <p14:nvPr/>
              </p14:nvContentPartPr>
              <p14:xfrm>
                <a:off x="6631855" y="3405142"/>
                <a:ext cx="390600" cy="752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FB0D7A5-7514-3B4B-E730-1E36CE96835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22855" y="3396502"/>
                  <a:ext cx="40824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44182B1-EC14-7FBA-FE99-4D882EDDE783}"/>
                    </a:ext>
                  </a:extLst>
                </p14:cNvPr>
                <p14:cNvContentPartPr/>
                <p14:nvPr/>
              </p14:nvContentPartPr>
              <p14:xfrm>
                <a:off x="7262215" y="3378862"/>
                <a:ext cx="532800" cy="801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44182B1-EC14-7FBA-FE99-4D882EDDE78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53215" y="3369862"/>
                  <a:ext cx="550440" cy="81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D62CEE7-8EEF-9AE1-1BC1-4727F30F8088}"/>
                    </a:ext>
                  </a:extLst>
                </p14:cNvPr>
                <p14:cNvContentPartPr/>
                <p14:nvPr/>
              </p14:nvContentPartPr>
              <p14:xfrm>
                <a:off x="7262215" y="3488302"/>
                <a:ext cx="407160" cy="645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D62CEE7-8EEF-9AE1-1BC1-4727F30F808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253215" y="3479302"/>
                  <a:ext cx="42480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3EC4B99-1B0D-FB70-C12C-DB48211CC46A}"/>
                    </a:ext>
                  </a:extLst>
                </p14:cNvPr>
                <p14:cNvContentPartPr/>
                <p14:nvPr/>
              </p14:nvContentPartPr>
              <p14:xfrm>
                <a:off x="6740575" y="4818142"/>
                <a:ext cx="110520" cy="291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3EC4B99-1B0D-FB70-C12C-DB48211CC46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31575" y="4809502"/>
                  <a:ext cx="128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40BEC5E-851F-0987-EA15-9F4BA04E306B}"/>
                    </a:ext>
                  </a:extLst>
                </p14:cNvPr>
                <p14:cNvContentPartPr/>
                <p14:nvPr/>
              </p14:nvContentPartPr>
              <p14:xfrm>
                <a:off x="7558855" y="4759462"/>
                <a:ext cx="96840" cy="69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40BEC5E-851F-0987-EA15-9F4BA04E306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50215" y="4750462"/>
                  <a:ext cx="1144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DC9386C-098C-A9C4-9C01-1105B043500F}"/>
                    </a:ext>
                  </a:extLst>
                </p14:cNvPr>
                <p14:cNvContentPartPr/>
                <p14:nvPr/>
              </p14:nvContentPartPr>
              <p14:xfrm>
                <a:off x="5625655" y="3968182"/>
                <a:ext cx="793800" cy="668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DC9386C-098C-A9C4-9C01-1105B043500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16655" y="3959182"/>
                  <a:ext cx="81144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012C6D6-761E-AFD9-72BB-03507A5BCB73}"/>
                    </a:ext>
                  </a:extLst>
                </p14:cNvPr>
                <p14:cNvContentPartPr/>
                <p14:nvPr/>
              </p14:nvContentPartPr>
              <p14:xfrm>
                <a:off x="6033535" y="3982222"/>
                <a:ext cx="1556640" cy="683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012C6D6-761E-AFD9-72BB-03507A5BCB7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024895" y="3973582"/>
                  <a:ext cx="1574280" cy="70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0965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17D7C-2D92-4982-9309-46362656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8937" cy="283086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6DB91FFE-E1E8-171A-1954-F15B142EF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8" y="4463936"/>
            <a:ext cx="4541489" cy="23026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B4FD72B-407D-4FB6-FAD4-87A1EFCC8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071" y="1848576"/>
            <a:ext cx="2415554" cy="2180464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2A809AF-2851-B4FE-7D92-E1E027AEAA08}"/>
              </a:ext>
            </a:extLst>
          </p:cNvPr>
          <p:cNvGrpSpPr/>
          <p:nvPr/>
        </p:nvGrpSpPr>
        <p:grpSpPr>
          <a:xfrm>
            <a:off x="2109175" y="1240462"/>
            <a:ext cx="2552400" cy="46800"/>
            <a:chOff x="2109175" y="1240462"/>
            <a:chExt cx="2552400" cy="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253B9DF-7DD3-979D-8F26-C06BCD785288}"/>
                    </a:ext>
                  </a:extLst>
                </p14:cNvPr>
                <p14:cNvContentPartPr/>
                <p14:nvPr/>
              </p14:nvContentPartPr>
              <p14:xfrm>
                <a:off x="2109175" y="1240462"/>
                <a:ext cx="1431360" cy="37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253B9DF-7DD3-979D-8F26-C06BCD78528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00175" y="1231462"/>
                  <a:ext cx="1449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5F14B26-2D9E-91D9-2653-974872FEEAAB}"/>
                    </a:ext>
                  </a:extLst>
                </p14:cNvPr>
                <p14:cNvContentPartPr/>
                <p14:nvPr/>
              </p14:nvContentPartPr>
              <p14:xfrm>
                <a:off x="3844735" y="1255222"/>
                <a:ext cx="816840" cy="320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5F14B26-2D9E-91D9-2653-974872FEEA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36095" y="1246582"/>
                  <a:ext cx="83448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14D30FA-CEB8-B747-AA8B-656AAC169A20}"/>
                  </a:ext>
                </a:extLst>
              </p14:cNvPr>
              <p14:cNvContentPartPr/>
              <p14:nvPr/>
            </p14:nvContentPartPr>
            <p14:xfrm>
              <a:off x="3786415" y="1435942"/>
              <a:ext cx="744120" cy="208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14D30FA-CEB8-B747-AA8B-656AAC169A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77415" y="1427302"/>
                <a:ext cx="761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91E5E34-36ED-42DD-C9B2-6DC50F8C8D48}"/>
                  </a:ext>
                </a:extLst>
              </p14:cNvPr>
              <p14:cNvContentPartPr/>
              <p14:nvPr/>
            </p14:nvContentPartPr>
            <p14:xfrm>
              <a:off x="221335" y="1620982"/>
              <a:ext cx="618120" cy="363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91E5E34-36ED-42DD-C9B2-6DC50F8C8D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2695" y="1612342"/>
                <a:ext cx="6357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DD5CBFD3-AC6B-567D-356E-A3C9A4BF81F3}"/>
                  </a:ext>
                </a:extLst>
              </p14:cNvPr>
              <p14:cNvContentPartPr/>
              <p14:nvPr/>
            </p14:nvContentPartPr>
            <p14:xfrm>
              <a:off x="1983175" y="2286622"/>
              <a:ext cx="529560" cy="298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DD5CBFD3-AC6B-567D-356E-A3C9A4BF81F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974535" y="2277982"/>
                <a:ext cx="5472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FB69A6F-0E4C-CAA0-8B27-657F1F5FB47B}"/>
                  </a:ext>
                </a:extLst>
              </p14:cNvPr>
              <p14:cNvContentPartPr/>
              <p14:nvPr/>
            </p14:nvContentPartPr>
            <p14:xfrm>
              <a:off x="2680855" y="2289142"/>
              <a:ext cx="563760" cy="381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FB69A6F-0E4C-CAA0-8B27-657F1F5FB47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72215" y="2280142"/>
                <a:ext cx="581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094D105-A540-53C1-DCFC-22794C411F3B}"/>
                  </a:ext>
                </a:extLst>
              </p14:cNvPr>
              <p14:cNvContentPartPr/>
              <p14:nvPr/>
            </p14:nvContentPartPr>
            <p14:xfrm>
              <a:off x="2694175" y="2571022"/>
              <a:ext cx="1375200" cy="597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094D105-A540-53C1-DCFC-22794C411F3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85535" y="2562382"/>
                <a:ext cx="1392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366A6F5-2C79-44FC-E018-771BA61D98E9}"/>
                  </a:ext>
                </a:extLst>
              </p14:cNvPr>
              <p14:cNvContentPartPr/>
              <p14:nvPr/>
            </p14:nvContentPartPr>
            <p14:xfrm>
              <a:off x="3408415" y="2208502"/>
              <a:ext cx="736560" cy="490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366A6F5-2C79-44FC-E018-771BA61D98E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99415" y="2199862"/>
                <a:ext cx="75420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240912F-0372-751F-20C6-2C8413945228}"/>
                  </a:ext>
                </a:extLst>
              </p14:cNvPr>
              <p14:cNvContentPartPr/>
              <p14:nvPr/>
            </p14:nvContentPartPr>
            <p14:xfrm>
              <a:off x="213775" y="2821222"/>
              <a:ext cx="31320" cy="2174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240912F-0372-751F-20C6-2C841394522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5135" y="2812582"/>
                <a:ext cx="489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910301E-7A48-33A2-53D7-5618F9296C36}"/>
                  </a:ext>
                </a:extLst>
              </p14:cNvPr>
              <p14:cNvContentPartPr/>
              <p14:nvPr/>
            </p14:nvContentPartPr>
            <p14:xfrm>
              <a:off x="283975" y="2824462"/>
              <a:ext cx="46080" cy="2462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910301E-7A48-33A2-53D7-5618F9296C3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75335" y="2815462"/>
                <a:ext cx="637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6571761-6B87-E348-6D7C-8C8A681E69BF}"/>
                  </a:ext>
                </a:extLst>
              </p14:cNvPr>
              <p14:cNvContentPartPr/>
              <p14:nvPr/>
            </p14:nvContentPartPr>
            <p14:xfrm>
              <a:off x="229975" y="2976742"/>
              <a:ext cx="108720" cy="97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6571761-6B87-E348-6D7C-8C8A681E69B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0975" y="2967742"/>
                <a:ext cx="1263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A64B15A-7503-6FD6-F38A-E468F5518301}"/>
                  </a:ext>
                </a:extLst>
              </p14:cNvPr>
              <p14:cNvContentPartPr/>
              <p14:nvPr/>
            </p14:nvContentPartPr>
            <p14:xfrm>
              <a:off x="376135" y="3039382"/>
              <a:ext cx="60840" cy="1123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A64B15A-7503-6FD6-F38A-E468F551830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67495" y="3030742"/>
                <a:ext cx="784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EA36702-EFC8-3BCD-4C45-7324BD6A119C}"/>
                  </a:ext>
                </a:extLst>
              </p14:cNvPr>
              <p14:cNvContentPartPr/>
              <p14:nvPr/>
            </p14:nvContentPartPr>
            <p14:xfrm>
              <a:off x="564775" y="2942542"/>
              <a:ext cx="16200" cy="896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EA36702-EFC8-3BCD-4C45-7324BD6A119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5775" y="2933902"/>
                <a:ext cx="338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D6D50D9-CEE4-086B-DDB6-EAFB0827DEAE}"/>
                  </a:ext>
                </a:extLst>
              </p14:cNvPr>
              <p14:cNvContentPartPr/>
              <p14:nvPr/>
            </p14:nvContentPartPr>
            <p14:xfrm>
              <a:off x="683935" y="2889982"/>
              <a:ext cx="271800" cy="2728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D6D50D9-CEE4-086B-DDB6-EAFB0827DEA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75295" y="2880982"/>
                <a:ext cx="2894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5437644F-C964-CCBA-E802-00C6B4593500}"/>
                  </a:ext>
                </a:extLst>
              </p14:cNvPr>
              <p14:cNvContentPartPr/>
              <p14:nvPr/>
            </p14:nvContentPartPr>
            <p14:xfrm>
              <a:off x="1034215" y="2986462"/>
              <a:ext cx="87120" cy="828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5437644F-C964-CCBA-E802-00C6B459350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25575" y="2977822"/>
                <a:ext cx="1047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43AFBFD-855F-7280-E9D1-B7CED02E298E}"/>
                  </a:ext>
                </a:extLst>
              </p14:cNvPr>
              <p14:cNvContentPartPr/>
              <p14:nvPr/>
            </p14:nvContentPartPr>
            <p14:xfrm>
              <a:off x="1193695" y="2949382"/>
              <a:ext cx="114480" cy="612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43AFBFD-855F-7280-E9D1-B7CED02E298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85055" y="2940382"/>
                <a:ext cx="1321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416F2E7-74C3-995B-B72E-F637B93DADEB}"/>
                  </a:ext>
                </a:extLst>
              </p14:cNvPr>
              <p14:cNvContentPartPr/>
              <p14:nvPr/>
            </p14:nvContentPartPr>
            <p14:xfrm>
              <a:off x="1361095" y="2893582"/>
              <a:ext cx="240120" cy="2383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416F2E7-74C3-995B-B72E-F637B93DADE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52095" y="2884942"/>
                <a:ext cx="2577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BC5E5D83-3EE7-70CB-ABBA-3C42B1C202F8}"/>
                  </a:ext>
                </a:extLst>
              </p14:cNvPr>
              <p14:cNvContentPartPr/>
              <p14:nvPr/>
            </p14:nvContentPartPr>
            <p14:xfrm>
              <a:off x="1606255" y="2995462"/>
              <a:ext cx="101160" cy="1054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BC5E5D83-3EE7-70CB-ABBA-3C42B1C202F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97615" y="2986822"/>
                <a:ext cx="118800" cy="12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0BD216B-521D-09C9-5AC6-CC5F4FC368EA}"/>
              </a:ext>
            </a:extLst>
          </p:cNvPr>
          <p:cNvGrpSpPr/>
          <p:nvPr/>
        </p:nvGrpSpPr>
        <p:grpSpPr>
          <a:xfrm>
            <a:off x="1855015" y="2556622"/>
            <a:ext cx="5855040" cy="460080"/>
            <a:chOff x="1855015" y="2556622"/>
            <a:chExt cx="585504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8316ECB-5BFC-37BE-53BC-E9019C5A4673}"/>
                    </a:ext>
                  </a:extLst>
                </p14:cNvPr>
                <p14:cNvContentPartPr/>
                <p14:nvPr/>
              </p14:nvContentPartPr>
              <p14:xfrm>
                <a:off x="1855015" y="2745982"/>
                <a:ext cx="101880" cy="86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8316ECB-5BFC-37BE-53BC-E9019C5A467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46015" y="2737342"/>
                  <a:ext cx="119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9611B53-2681-FD8F-283E-C03084CB5F7B}"/>
                    </a:ext>
                  </a:extLst>
                </p14:cNvPr>
                <p14:cNvContentPartPr/>
                <p14:nvPr/>
              </p14:nvContentPartPr>
              <p14:xfrm>
                <a:off x="2030695" y="2879902"/>
                <a:ext cx="138240" cy="1368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9611B53-2681-FD8F-283E-C03084CB5F7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022055" y="2870902"/>
                  <a:ext cx="155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7EF550C-84E0-F9E5-F782-843819CC48D1}"/>
                    </a:ext>
                  </a:extLst>
                </p14:cNvPr>
                <p14:cNvContentPartPr/>
                <p14:nvPr/>
              </p14:nvContentPartPr>
              <p14:xfrm>
                <a:off x="2197375" y="2896822"/>
                <a:ext cx="52920" cy="115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7EF550C-84E0-F9E5-F782-843819CC48D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88375" y="2887822"/>
                  <a:ext cx="70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BA50BD1-FE1B-ADA5-29B6-60CF80F3C7A8}"/>
                    </a:ext>
                  </a:extLst>
                </p14:cNvPr>
                <p14:cNvContentPartPr/>
                <p14:nvPr/>
              </p14:nvContentPartPr>
              <p14:xfrm>
                <a:off x="2368735" y="2796742"/>
                <a:ext cx="103320" cy="173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BA50BD1-FE1B-ADA5-29B6-60CF80F3C7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59735" y="2787742"/>
                  <a:ext cx="120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272F6BA-70A4-B225-95B7-385BDD0359F2}"/>
                    </a:ext>
                  </a:extLst>
                </p14:cNvPr>
                <p14:cNvContentPartPr/>
                <p14:nvPr/>
              </p14:nvContentPartPr>
              <p14:xfrm>
                <a:off x="2481055" y="2830942"/>
                <a:ext cx="190800" cy="167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272F6BA-70A4-B225-95B7-385BDD0359F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472415" y="2822302"/>
                  <a:ext cx="208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D700675-8A05-773A-40B4-DEC6C2C19354}"/>
                    </a:ext>
                  </a:extLst>
                </p14:cNvPr>
                <p14:cNvContentPartPr/>
                <p14:nvPr/>
              </p14:nvContentPartPr>
              <p14:xfrm>
                <a:off x="2771215" y="2868382"/>
                <a:ext cx="104760" cy="119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D700675-8A05-773A-40B4-DEC6C2C1935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62215" y="2859382"/>
                  <a:ext cx="122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6419BA4-DA3A-438D-B666-29FE6B2FC0E0}"/>
                    </a:ext>
                  </a:extLst>
                </p14:cNvPr>
                <p14:cNvContentPartPr/>
                <p14:nvPr/>
              </p14:nvContentPartPr>
              <p14:xfrm>
                <a:off x="2898655" y="2801062"/>
                <a:ext cx="18000" cy="149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6419BA4-DA3A-438D-B666-29FE6B2FC0E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89655" y="2792422"/>
                  <a:ext cx="35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76B3957-2ED3-9E84-4B15-AB721C191DAC}"/>
                    </a:ext>
                  </a:extLst>
                </p14:cNvPr>
                <p14:cNvContentPartPr/>
                <p14:nvPr/>
              </p14:nvContentPartPr>
              <p14:xfrm>
                <a:off x="2991175" y="2774062"/>
                <a:ext cx="136080" cy="199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76B3957-2ED3-9E84-4B15-AB721C191DA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82535" y="2765422"/>
                  <a:ext cx="153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B3B2C03-7E15-B52D-C681-247A734485E9}"/>
                    </a:ext>
                  </a:extLst>
                </p14:cNvPr>
                <p14:cNvContentPartPr/>
                <p14:nvPr/>
              </p14:nvContentPartPr>
              <p14:xfrm>
                <a:off x="3241735" y="2873782"/>
                <a:ext cx="141840" cy="92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B3B2C03-7E15-B52D-C681-247A734485E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32735" y="2865142"/>
                  <a:ext cx="1594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83D366E-B77B-B4C9-52B9-8EBEBFCA3063}"/>
                    </a:ext>
                  </a:extLst>
                </p14:cNvPr>
                <p14:cNvContentPartPr/>
                <p14:nvPr/>
              </p14:nvContentPartPr>
              <p14:xfrm>
                <a:off x="3378895" y="2779102"/>
                <a:ext cx="26640" cy="36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83D366E-B77B-B4C9-52B9-8EBEBFCA306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370255" y="2770102"/>
                  <a:ext cx="44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EFE5CD1-B02E-AC8E-13C9-378401086909}"/>
                    </a:ext>
                  </a:extLst>
                </p14:cNvPr>
                <p14:cNvContentPartPr/>
                <p14:nvPr/>
              </p14:nvContentPartPr>
              <p14:xfrm>
                <a:off x="3467815" y="2771902"/>
                <a:ext cx="209160" cy="201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EFE5CD1-B02E-AC8E-13C9-37840108690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59175" y="2762902"/>
                  <a:ext cx="226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827029E-59AE-B6E9-2AB4-7A17DBEEEFDC}"/>
                    </a:ext>
                  </a:extLst>
                </p14:cNvPr>
                <p14:cNvContentPartPr/>
                <p14:nvPr/>
              </p14:nvContentPartPr>
              <p14:xfrm>
                <a:off x="3705055" y="2836342"/>
                <a:ext cx="70560" cy="1116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827029E-59AE-B6E9-2AB4-7A17DBEEEFD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96055" y="2827342"/>
                  <a:ext cx="88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32ED903-2F5D-AAD3-725F-35DEF8F45F23}"/>
                    </a:ext>
                  </a:extLst>
                </p14:cNvPr>
                <p14:cNvContentPartPr/>
                <p14:nvPr/>
              </p14:nvContentPartPr>
              <p14:xfrm>
                <a:off x="3882535" y="2790982"/>
                <a:ext cx="300240" cy="159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32ED903-2F5D-AAD3-725F-35DEF8F45F2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873535" y="2781982"/>
                  <a:ext cx="317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83E2E7E-4D10-16B7-D725-AD85610702AD}"/>
                    </a:ext>
                  </a:extLst>
                </p14:cNvPr>
                <p14:cNvContentPartPr/>
                <p14:nvPr/>
              </p14:nvContentPartPr>
              <p14:xfrm>
                <a:off x="4268815" y="2729782"/>
                <a:ext cx="135360" cy="193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83E2E7E-4D10-16B7-D725-AD85610702A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59815" y="2720782"/>
                  <a:ext cx="153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B173877-4B6F-B39F-1A2A-68610BE71932}"/>
                    </a:ext>
                  </a:extLst>
                </p14:cNvPr>
                <p14:cNvContentPartPr/>
                <p14:nvPr/>
              </p14:nvContentPartPr>
              <p14:xfrm>
                <a:off x="4532335" y="2772982"/>
                <a:ext cx="309960" cy="164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B173877-4B6F-B39F-1A2A-68610BE7193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23335" y="2763982"/>
                  <a:ext cx="327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4A8AEB7-7D32-62BF-AE8D-3122CBA14367}"/>
                    </a:ext>
                  </a:extLst>
                </p14:cNvPr>
                <p14:cNvContentPartPr/>
                <p14:nvPr/>
              </p14:nvContentPartPr>
              <p14:xfrm>
                <a:off x="4787935" y="2689102"/>
                <a:ext cx="7560" cy="13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4A8AEB7-7D32-62BF-AE8D-3122CBA1436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79295" y="2680462"/>
                  <a:ext cx="25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B819721-BA68-798A-BA52-F9135FFE0C0E}"/>
                    </a:ext>
                  </a:extLst>
                </p14:cNvPr>
                <p14:cNvContentPartPr/>
                <p14:nvPr/>
              </p14:nvContentPartPr>
              <p14:xfrm>
                <a:off x="4933015" y="2733382"/>
                <a:ext cx="118080" cy="164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B819721-BA68-798A-BA52-F9135FFE0C0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24015" y="2724742"/>
                  <a:ext cx="135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61F60D5-0529-357C-730C-934C3713F71F}"/>
                    </a:ext>
                  </a:extLst>
                </p14:cNvPr>
                <p14:cNvContentPartPr/>
                <p14:nvPr/>
              </p14:nvContentPartPr>
              <p14:xfrm>
                <a:off x="5044615" y="2720782"/>
                <a:ext cx="281880" cy="279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61F60D5-0529-357C-730C-934C3713F71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35975" y="2711782"/>
                  <a:ext cx="2995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C4E5B72-474A-5324-7FB8-5D3403E2DDB5}"/>
                    </a:ext>
                  </a:extLst>
                </p14:cNvPr>
                <p14:cNvContentPartPr/>
                <p14:nvPr/>
              </p14:nvContentPartPr>
              <p14:xfrm>
                <a:off x="5370055" y="2785582"/>
                <a:ext cx="164520" cy="105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C4E5B72-474A-5324-7FB8-5D3403E2DDB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61415" y="2776582"/>
                  <a:ext cx="182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8F610C1-8C82-85A2-043A-76F3D56D5AA5}"/>
                    </a:ext>
                  </a:extLst>
                </p14:cNvPr>
                <p14:cNvContentPartPr/>
                <p14:nvPr/>
              </p14:nvContentPartPr>
              <p14:xfrm>
                <a:off x="5549335" y="2773342"/>
                <a:ext cx="254520" cy="1033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8F610C1-8C82-85A2-043A-76F3D56D5AA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540335" y="2764342"/>
                  <a:ext cx="272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6A9E40E-4255-5D54-C494-460D234B9ED4}"/>
                    </a:ext>
                  </a:extLst>
                </p14:cNvPr>
                <p14:cNvContentPartPr/>
                <p14:nvPr/>
              </p14:nvContentPartPr>
              <p14:xfrm>
                <a:off x="5868655" y="2750662"/>
                <a:ext cx="245520" cy="87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6A9E40E-4255-5D54-C494-460D234B9ED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59655" y="2741662"/>
                  <a:ext cx="263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7ABD9CA-53FF-CBBC-ECEE-B1542E826012}"/>
                    </a:ext>
                  </a:extLst>
                </p14:cNvPr>
                <p14:cNvContentPartPr/>
                <p14:nvPr/>
              </p14:nvContentPartPr>
              <p14:xfrm>
                <a:off x="6106975" y="2664622"/>
                <a:ext cx="32400" cy="352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7ABD9CA-53FF-CBBC-ECEE-B1542E82601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97975" y="2655622"/>
                  <a:ext cx="50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33BD8F9-1069-6D4E-C05D-96808B8C62D8}"/>
                    </a:ext>
                  </a:extLst>
                </p14:cNvPr>
                <p14:cNvContentPartPr/>
                <p14:nvPr/>
              </p14:nvContentPartPr>
              <p14:xfrm>
                <a:off x="6218575" y="2636182"/>
                <a:ext cx="163800" cy="288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33BD8F9-1069-6D4E-C05D-96808B8C62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209575" y="2627182"/>
                  <a:ext cx="181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91FDD3E-4144-C263-8FFF-1A78F2CD8C39}"/>
                    </a:ext>
                  </a:extLst>
                </p14:cNvPr>
                <p14:cNvContentPartPr/>
                <p14:nvPr/>
              </p14:nvContentPartPr>
              <p14:xfrm>
                <a:off x="6436375" y="2627902"/>
                <a:ext cx="309600" cy="372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91FDD3E-4144-C263-8FFF-1A78F2CD8C3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427375" y="2618902"/>
                  <a:ext cx="3272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58AD242-BB8C-C761-31CE-7C984F151B55}"/>
                    </a:ext>
                  </a:extLst>
                </p14:cNvPr>
                <p14:cNvContentPartPr/>
                <p14:nvPr/>
              </p14:nvContentPartPr>
              <p14:xfrm>
                <a:off x="6342055" y="2599102"/>
                <a:ext cx="94320" cy="97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58AD242-BB8C-C761-31CE-7C984F151B5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33415" y="2590102"/>
                  <a:ext cx="111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47FE0B0-A87D-44D4-8C14-301429605C00}"/>
                    </a:ext>
                  </a:extLst>
                </p14:cNvPr>
                <p14:cNvContentPartPr/>
                <p14:nvPr/>
              </p14:nvContentPartPr>
              <p14:xfrm>
                <a:off x="6875575" y="2754622"/>
                <a:ext cx="181800" cy="183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47FE0B0-A87D-44D4-8C14-301429605C0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66575" y="2745622"/>
                  <a:ext cx="199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CD45D94-B4D8-01EC-AE13-4DC58AA58ACA}"/>
                    </a:ext>
                  </a:extLst>
                </p14:cNvPr>
                <p14:cNvContentPartPr/>
                <p14:nvPr/>
              </p14:nvContentPartPr>
              <p14:xfrm>
                <a:off x="7064575" y="2766862"/>
                <a:ext cx="138600" cy="60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CD45D94-B4D8-01EC-AE13-4DC58AA58AC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55575" y="2757862"/>
                  <a:ext cx="156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4A925AF-52CB-0563-4622-31114A0FAED0}"/>
                    </a:ext>
                  </a:extLst>
                </p14:cNvPr>
                <p14:cNvContentPartPr/>
                <p14:nvPr/>
              </p14:nvContentPartPr>
              <p14:xfrm>
                <a:off x="7228735" y="2676142"/>
                <a:ext cx="308520" cy="160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4A925AF-52CB-0563-4622-31114A0FAED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19735" y="2667502"/>
                  <a:ext cx="326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AA48919-2314-62F8-3CB3-1CBB32ABC3F7}"/>
                    </a:ext>
                  </a:extLst>
                </p14:cNvPr>
                <p14:cNvContentPartPr/>
                <p14:nvPr/>
              </p14:nvContentPartPr>
              <p14:xfrm>
                <a:off x="7131535" y="2581462"/>
                <a:ext cx="105480" cy="5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AA48919-2314-62F8-3CB3-1CBB32ABC3F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22895" y="2572462"/>
                  <a:ext cx="123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B6FDEA0-DE8E-9D5F-3574-8A19BA2BA0EC}"/>
                    </a:ext>
                  </a:extLst>
                </p14:cNvPr>
                <p14:cNvContentPartPr/>
                <p14:nvPr/>
              </p14:nvContentPartPr>
              <p14:xfrm>
                <a:off x="7631935" y="2556622"/>
                <a:ext cx="78120" cy="49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B6FDEA0-DE8E-9D5F-3574-8A19BA2BA0E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22935" y="2547982"/>
                  <a:ext cx="9576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93E3CA1D-4E3D-1BFC-9A8F-8DA02758F084}"/>
              </a:ext>
            </a:extLst>
          </p:cNvPr>
          <p:cNvGrpSpPr/>
          <p:nvPr/>
        </p:nvGrpSpPr>
        <p:grpSpPr>
          <a:xfrm>
            <a:off x="188935" y="3329182"/>
            <a:ext cx="5168160" cy="1053000"/>
            <a:chOff x="188935" y="3329182"/>
            <a:chExt cx="5168160" cy="10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8675AF6-2584-4BCA-A204-86470DCBF402}"/>
                    </a:ext>
                  </a:extLst>
                </p14:cNvPr>
                <p14:cNvContentPartPr/>
                <p14:nvPr/>
              </p14:nvContentPartPr>
              <p14:xfrm>
                <a:off x="215575" y="3372382"/>
                <a:ext cx="36000" cy="226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8675AF6-2584-4BCA-A204-86470DCBF40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06575" y="3363382"/>
                  <a:ext cx="53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D147DD5-82A4-21BE-4331-5D8AB3C702F4}"/>
                    </a:ext>
                  </a:extLst>
                </p14:cNvPr>
                <p14:cNvContentPartPr/>
                <p14:nvPr/>
              </p14:nvContentPartPr>
              <p14:xfrm>
                <a:off x="233935" y="3410902"/>
                <a:ext cx="120600" cy="1796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D147DD5-82A4-21BE-4331-5D8AB3C702F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25295" y="3401902"/>
                  <a:ext cx="138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CFBE015-E96F-FE54-54AD-0AC3C410A395}"/>
                    </a:ext>
                  </a:extLst>
                </p14:cNvPr>
                <p14:cNvContentPartPr/>
                <p14:nvPr/>
              </p14:nvContentPartPr>
              <p14:xfrm>
                <a:off x="406015" y="3539782"/>
                <a:ext cx="37080" cy="102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CFBE015-E96F-FE54-54AD-0AC3C410A39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97375" y="3530782"/>
                  <a:ext cx="54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02F64DE-10DA-5BF4-3BEF-5DC2822149BF}"/>
                    </a:ext>
                  </a:extLst>
                </p14:cNvPr>
                <p14:cNvContentPartPr/>
                <p14:nvPr/>
              </p14:nvContentPartPr>
              <p14:xfrm>
                <a:off x="657655" y="3401182"/>
                <a:ext cx="3600" cy="4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02F64DE-10DA-5BF4-3BEF-5DC2822149B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8655" y="3392542"/>
                  <a:ext cx="21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FD267F2-1E9B-A452-18D4-2313502B7BE7}"/>
                    </a:ext>
                  </a:extLst>
                </p14:cNvPr>
                <p14:cNvContentPartPr/>
                <p14:nvPr/>
              </p14:nvContentPartPr>
              <p14:xfrm>
                <a:off x="668095" y="3489382"/>
                <a:ext cx="2880" cy="3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FD267F2-1E9B-A452-18D4-2313502B7BE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9095" y="3480742"/>
                  <a:ext cx="20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9BFDB1C-29F1-579B-5813-FE42C796A4B1}"/>
                    </a:ext>
                  </a:extLst>
                </p14:cNvPr>
                <p14:cNvContentPartPr/>
                <p14:nvPr/>
              </p14:nvContentPartPr>
              <p14:xfrm>
                <a:off x="772855" y="3423142"/>
                <a:ext cx="185040" cy="2174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9BFDB1C-29F1-579B-5813-FE42C796A4B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4215" y="3414142"/>
                  <a:ext cx="202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428C907-23AA-14A3-2D7C-2BF1B3E14A2C}"/>
                    </a:ext>
                  </a:extLst>
                </p14:cNvPr>
                <p14:cNvContentPartPr/>
                <p14:nvPr/>
              </p14:nvContentPartPr>
              <p14:xfrm>
                <a:off x="1033855" y="3445822"/>
                <a:ext cx="111960" cy="120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428C907-23AA-14A3-2D7C-2BF1B3E14A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24855" y="3437182"/>
                  <a:ext cx="129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5FA5999-6AD6-B407-D592-EC41457C25CA}"/>
                    </a:ext>
                  </a:extLst>
                </p14:cNvPr>
                <p14:cNvContentPartPr/>
                <p14:nvPr/>
              </p14:nvContentPartPr>
              <p14:xfrm>
                <a:off x="1273255" y="3406942"/>
                <a:ext cx="59760" cy="133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5FA5999-6AD6-B407-D592-EC41457C25C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64255" y="3398302"/>
                  <a:ext cx="77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7F3378E-7E70-18BF-0B0A-016DEB9FA107}"/>
                    </a:ext>
                  </a:extLst>
                </p14:cNvPr>
                <p14:cNvContentPartPr/>
                <p14:nvPr/>
              </p14:nvContentPartPr>
              <p14:xfrm>
                <a:off x="1255255" y="3329182"/>
                <a:ext cx="109080" cy="186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7F3378E-7E70-18BF-0B0A-016DEB9FA10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46255" y="3320182"/>
                  <a:ext cx="126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93C5A92-7E8E-D8ED-C026-F5E010FC3100}"/>
                    </a:ext>
                  </a:extLst>
                </p14:cNvPr>
                <p14:cNvContentPartPr/>
                <p14:nvPr/>
              </p14:nvContentPartPr>
              <p14:xfrm>
                <a:off x="1396015" y="3342862"/>
                <a:ext cx="245520" cy="298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93C5A92-7E8E-D8ED-C026-F5E010FC310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387375" y="3333862"/>
                  <a:ext cx="2631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354D11B-9BB7-EAF6-C42A-2F68B1C0AE31}"/>
                    </a:ext>
                  </a:extLst>
                </p14:cNvPr>
                <p14:cNvContentPartPr/>
                <p14:nvPr/>
              </p14:nvContentPartPr>
              <p14:xfrm>
                <a:off x="1608775" y="3445822"/>
                <a:ext cx="108360" cy="1555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354D11B-9BB7-EAF6-C42A-2F68B1C0AE3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99775" y="3437182"/>
                  <a:ext cx="126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7061F15-4734-8FC9-68DD-6C0ECABE31B9}"/>
                    </a:ext>
                  </a:extLst>
                </p14:cNvPr>
                <p14:cNvContentPartPr/>
                <p14:nvPr/>
              </p14:nvContentPartPr>
              <p14:xfrm>
                <a:off x="276415" y="3905902"/>
                <a:ext cx="7920" cy="1436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7061F15-4734-8FC9-68DD-6C0ECABE31B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7415" y="3896902"/>
                  <a:ext cx="25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CCAE763-67B1-1230-E2E9-2476E18A600B}"/>
                    </a:ext>
                  </a:extLst>
                </p14:cNvPr>
                <p14:cNvContentPartPr/>
                <p14:nvPr/>
              </p14:nvContentPartPr>
              <p14:xfrm>
                <a:off x="188935" y="3863062"/>
                <a:ext cx="157680" cy="16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CCAE763-67B1-1230-E2E9-2476E18A600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79935" y="3854062"/>
                  <a:ext cx="175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0380CE3-A75A-6484-6669-D0BAB5D08A09}"/>
                    </a:ext>
                  </a:extLst>
                </p14:cNvPr>
                <p14:cNvContentPartPr/>
                <p14:nvPr/>
              </p14:nvContentPartPr>
              <p14:xfrm>
                <a:off x="374335" y="3941542"/>
                <a:ext cx="69120" cy="698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0380CE3-A75A-6484-6669-D0BAB5D08A0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5335" y="3932542"/>
                  <a:ext cx="86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A993163-289E-225E-27BE-6F4186375D2E}"/>
                    </a:ext>
                  </a:extLst>
                </p14:cNvPr>
                <p14:cNvContentPartPr/>
                <p14:nvPr/>
              </p14:nvContentPartPr>
              <p14:xfrm>
                <a:off x="458935" y="3945502"/>
                <a:ext cx="75600" cy="134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A993163-289E-225E-27BE-6F4186375D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9935" y="3936862"/>
                  <a:ext cx="93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5D09547-EB13-4683-4471-F0EC7E7645ED}"/>
                    </a:ext>
                  </a:extLst>
                </p14:cNvPr>
                <p14:cNvContentPartPr/>
                <p14:nvPr/>
              </p14:nvContentPartPr>
              <p14:xfrm>
                <a:off x="539215" y="3876022"/>
                <a:ext cx="80640" cy="1684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5D09547-EB13-4683-4471-F0EC7E7645E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30215" y="3867022"/>
                  <a:ext cx="982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3EB298D-954A-B753-7381-BA8511859F9B}"/>
                    </a:ext>
                  </a:extLst>
                </p14:cNvPr>
                <p14:cNvContentPartPr/>
                <p14:nvPr/>
              </p14:nvContentPartPr>
              <p14:xfrm>
                <a:off x="684655" y="3941542"/>
                <a:ext cx="90720" cy="83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3EB298D-954A-B753-7381-BA8511859F9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5655" y="3932542"/>
                  <a:ext cx="108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18BDE9B-F41F-9FC5-0148-132E6403B2C5}"/>
                    </a:ext>
                  </a:extLst>
                </p14:cNvPr>
                <p14:cNvContentPartPr/>
                <p14:nvPr/>
              </p14:nvContentPartPr>
              <p14:xfrm>
                <a:off x="817855" y="3825622"/>
                <a:ext cx="64800" cy="171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18BDE9B-F41F-9FC5-0148-132E6403B2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8855" y="3816622"/>
                  <a:ext cx="82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FB13F73-7CED-7567-07D4-21AC5C89A6AA}"/>
                    </a:ext>
                  </a:extLst>
                </p14:cNvPr>
                <p14:cNvContentPartPr/>
                <p14:nvPr/>
              </p14:nvContentPartPr>
              <p14:xfrm>
                <a:off x="890935" y="3938662"/>
                <a:ext cx="110520" cy="78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FB13F73-7CED-7567-07D4-21AC5C89A6A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81935" y="3930022"/>
                  <a:ext cx="128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AAB532C-EE5B-1F1D-DF8C-B4B8C1CE767C}"/>
                    </a:ext>
                  </a:extLst>
                </p14:cNvPr>
                <p14:cNvContentPartPr/>
                <p14:nvPr/>
              </p14:nvContentPartPr>
              <p14:xfrm>
                <a:off x="1065895" y="3803662"/>
                <a:ext cx="129240" cy="217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AAB532C-EE5B-1F1D-DF8C-B4B8C1CE767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56895" y="3795022"/>
                  <a:ext cx="1468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39BC733-6AC1-5E35-A122-2A0454B2152C}"/>
                    </a:ext>
                  </a:extLst>
                </p14:cNvPr>
                <p14:cNvContentPartPr/>
                <p14:nvPr/>
              </p14:nvContentPartPr>
              <p14:xfrm>
                <a:off x="1213855" y="3845422"/>
                <a:ext cx="15480" cy="36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39BC733-6AC1-5E35-A122-2A0454B2152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205215" y="3836782"/>
                  <a:ext cx="33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8880844-58F0-D23A-4EDD-3949D06D001B}"/>
                    </a:ext>
                  </a:extLst>
                </p14:cNvPr>
                <p14:cNvContentPartPr/>
                <p14:nvPr/>
              </p14:nvContentPartPr>
              <p14:xfrm>
                <a:off x="1252735" y="3926062"/>
                <a:ext cx="54360" cy="939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8880844-58F0-D23A-4EDD-3949D06D001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43735" y="3917062"/>
                  <a:ext cx="72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DDDFFE4-F513-B9C7-9243-8B9F5D2C22EE}"/>
                    </a:ext>
                  </a:extLst>
                </p14:cNvPr>
                <p14:cNvContentPartPr/>
                <p14:nvPr/>
              </p14:nvContentPartPr>
              <p14:xfrm>
                <a:off x="1396735" y="3792502"/>
                <a:ext cx="127080" cy="2016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DDDFFE4-F513-B9C7-9243-8B9F5D2C22E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387735" y="3783502"/>
                  <a:ext cx="144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81800CC-22B1-B3C2-DFDF-B5FBC290B224}"/>
                    </a:ext>
                  </a:extLst>
                </p14:cNvPr>
                <p14:cNvContentPartPr/>
                <p14:nvPr/>
              </p14:nvContentPartPr>
              <p14:xfrm>
                <a:off x="1514815" y="3835702"/>
                <a:ext cx="7200" cy="28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81800CC-22B1-B3C2-DFDF-B5FBC290B22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505815" y="3827062"/>
                  <a:ext cx="24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DF807A7-E542-2A43-28F4-89DCCCB48576}"/>
                    </a:ext>
                  </a:extLst>
                </p14:cNvPr>
                <p14:cNvContentPartPr/>
                <p14:nvPr/>
              </p14:nvContentPartPr>
              <p14:xfrm>
                <a:off x="1561255" y="3910942"/>
                <a:ext cx="68760" cy="81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DF807A7-E542-2A43-28F4-89DCCCB4857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52255" y="3902302"/>
                  <a:ext cx="86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1212F6F-5384-5A37-151B-BB85240AF18D}"/>
                    </a:ext>
                  </a:extLst>
                </p14:cNvPr>
                <p14:cNvContentPartPr/>
                <p14:nvPr/>
              </p14:nvContentPartPr>
              <p14:xfrm>
                <a:off x="1750615" y="3903382"/>
                <a:ext cx="15840" cy="172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1212F6F-5384-5A37-151B-BB85240AF18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741615" y="3894382"/>
                  <a:ext cx="33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37CD166-9BBF-FD4A-0D83-52ABF3F8B426}"/>
                    </a:ext>
                  </a:extLst>
                </p14:cNvPr>
                <p14:cNvContentPartPr/>
                <p14:nvPr/>
              </p14:nvContentPartPr>
              <p14:xfrm>
                <a:off x="1775815" y="3962062"/>
                <a:ext cx="5040" cy="5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37CD166-9BBF-FD4A-0D83-52ABF3F8B42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66815" y="3953422"/>
                  <a:ext cx="22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E2DA1E4-EF64-5326-8381-670EBECC9CD4}"/>
                    </a:ext>
                  </a:extLst>
                </p14:cNvPr>
                <p14:cNvContentPartPr/>
                <p14:nvPr/>
              </p14:nvContentPartPr>
              <p14:xfrm>
                <a:off x="2037895" y="3780262"/>
                <a:ext cx="150120" cy="207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E2DA1E4-EF64-5326-8381-670EBECC9CD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28895" y="3771262"/>
                  <a:ext cx="167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5802D82-713C-2878-084A-7CDE2E6C0C86}"/>
                    </a:ext>
                  </a:extLst>
                </p14:cNvPr>
                <p14:cNvContentPartPr/>
                <p14:nvPr/>
              </p14:nvContentPartPr>
              <p14:xfrm>
                <a:off x="2008375" y="3879622"/>
                <a:ext cx="196560" cy="158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5802D82-713C-2878-084A-7CDE2E6C0C8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99375" y="3870622"/>
                  <a:ext cx="214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CE057DB-17E6-9061-1B65-ED2FD9F9B1A3}"/>
                    </a:ext>
                  </a:extLst>
                </p14:cNvPr>
                <p14:cNvContentPartPr/>
                <p14:nvPr/>
              </p14:nvContentPartPr>
              <p14:xfrm>
                <a:off x="2205655" y="3926062"/>
                <a:ext cx="96840" cy="127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CE057DB-17E6-9061-1B65-ED2FD9F9B1A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196655" y="3917062"/>
                  <a:ext cx="1144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31F5D73-44A6-CB1B-D6F4-485B9CB920B5}"/>
                    </a:ext>
                  </a:extLst>
                </p14:cNvPr>
                <p14:cNvContentPartPr/>
                <p14:nvPr/>
              </p14:nvContentPartPr>
              <p14:xfrm>
                <a:off x="2318335" y="3940822"/>
                <a:ext cx="127440" cy="79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31F5D73-44A6-CB1B-D6F4-485B9CB920B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309695" y="3932182"/>
                  <a:ext cx="145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EBAA632-6CD1-D4C8-21CC-6D6B4DD19581}"/>
                    </a:ext>
                  </a:extLst>
                </p14:cNvPr>
                <p14:cNvContentPartPr/>
                <p14:nvPr/>
              </p14:nvContentPartPr>
              <p14:xfrm>
                <a:off x="2446135" y="3954862"/>
                <a:ext cx="125280" cy="1818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EBAA632-6CD1-D4C8-21CC-6D6B4DD1958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437135" y="3945862"/>
                  <a:ext cx="142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0F15BDB-FFD7-77B6-6DB4-BB7C82097A4C}"/>
                    </a:ext>
                  </a:extLst>
                </p14:cNvPr>
                <p14:cNvContentPartPr/>
                <p14:nvPr/>
              </p14:nvContentPartPr>
              <p14:xfrm>
                <a:off x="2633335" y="3867022"/>
                <a:ext cx="110160" cy="86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0F15BDB-FFD7-77B6-6DB4-BB7C82097A4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624335" y="3858382"/>
                  <a:ext cx="127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B7936B3-5DBA-022C-6D1E-ED8A8678C2BE}"/>
                    </a:ext>
                  </a:extLst>
                </p14:cNvPr>
                <p14:cNvContentPartPr/>
                <p14:nvPr/>
              </p14:nvContentPartPr>
              <p14:xfrm>
                <a:off x="2641255" y="3908062"/>
                <a:ext cx="87120" cy="158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B7936B3-5DBA-022C-6D1E-ED8A8678C2B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632255" y="3899062"/>
                  <a:ext cx="104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BFCCCF6-E895-4F5D-726C-8C2D4AEB5AB2}"/>
                    </a:ext>
                  </a:extLst>
                </p14:cNvPr>
                <p14:cNvContentPartPr/>
                <p14:nvPr/>
              </p14:nvContentPartPr>
              <p14:xfrm>
                <a:off x="3016375" y="3635542"/>
                <a:ext cx="111600" cy="1432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BFCCCF6-E895-4F5D-726C-8C2D4AEB5AB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07735" y="3626542"/>
                  <a:ext cx="129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5CBD1B8-AB7D-0ECA-D442-E954AA069101}"/>
                    </a:ext>
                  </a:extLst>
                </p14:cNvPr>
                <p14:cNvContentPartPr/>
                <p14:nvPr/>
              </p14:nvContentPartPr>
              <p14:xfrm>
                <a:off x="2995855" y="3651022"/>
                <a:ext cx="130320" cy="871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5CBD1B8-AB7D-0ECA-D442-E954AA06910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987215" y="3642022"/>
                  <a:ext cx="147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1C6ECFC-85E6-9D82-FD69-A3832D9509B1}"/>
                    </a:ext>
                  </a:extLst>
                </p14:cNvPr>
                <p14:cNvContentPartPr/>
                <p14:nvPr/>
              </p14:nvContentPartPr>
              <p14:xfrm>
                <a:off x="3154975" y="3712942"/>
                <a:ext cx="85680" cy="810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1C6ECFC-85E6-9D82-FD69-A3832D9509B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146335" y="3704302"/>
                  <a:ext cx="103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F19FEB7-C44D-35AD-EB1B-BDFC65C8CD0F}"/>
                    </a:ext>
                  </a:extLst>
                </p14:cNvPr>
                <p14:cNvContentPartPr/>
                <p14:nvPr/>
              </p14:nvContentPartPr>
              <p14:xfrm>
                <a:off x="2963095" y="3554542"/>
                <a:ext cx="195480" cy="13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F19FEB7-C44D-35AD-EB1B-BDFC65C8CD0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954095" y="3545542"/>
                  <a:ext cx="213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4D0C7F4-BE92-67B1-8A38-5B2A02190031}"/>
                    </a:ext>
                  </a:extLst>
                </p14:cNvPr>
                <p14:cNvContentPartPr/>
                <p14:nvPr/>
              </p14:nvContentPartPr>
              <p14:xfrm>
                <a:off x="3371335" y="3688102"/>
                <a:ext cx="112320" cy="12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4D0C7F4-BE92-67B1-8A38-5B2A0219003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62335" y="3679462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4EA0FC2-6E36-C90D-EAD7-2DB41CBB15C5}"/>
                    </a:ext>
                  </a:extLst>
                </p14:cNvPr>
                <p14:cNvContentPartPr/>
                <p14:nvPr/>
              </p14:nvContentPartPr>
              <p14:xfrm>
                <a:off x="3612175" y="3572182"/>
                <a:ext cx="155160" cy="1767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4EA0FC2-6E36-C90D-EAD7-2DB41CBB15C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03175" y="3563182"/>
                  <a:ext cx="172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AEA432C-1FB0-6F70-1D51-1EAB66B9CE5F}"/>
                    </a:ext>
                  </a:extLst>
                </p14:cNvPr>
                <p14:cNvContentPartPr/>
                <p14:nvPr/>
              </p14:nvContentPartPr>
              <p14:xfrm>
                <a:off x="3612535" y="3661462"/>
                <a:ext cx="162000" cy="43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AEA432C-1FB0-6F70-1D51-1EAB66B9CE5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03895" y="3652462"/>
                  <a:ext cx="179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D73D5D3-9CD7-5A6D-1429-13E97F810D8C}"/>
                    </a:ext>
                  </a:extLst>
                </p14:cNvPr>
                <p14:cNvContentPartPr/>
                <p14:nvPr/>
              </p14:nvContentPartPr>
              <p14:xfrm>
                <a:off x="3788935" y="3709702"/>
                <a:ext cx="93960" cy="885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D73D5D3-9CD7-5A6D-1429-13E97F810D8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779935" y="3701062"/>
                  <a:ext cx="111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2CE2F50-B42E-BEC3-C990-CC46DA40DB30}"/>
                    </a:ext>
                  </a:extLst>
                </p14:cNvPr>
                <p14:cNvContentPartPr/>
                <p14:nvPr/>
              </p14:nvContentPartPr>
              <p14:xfrm>
                <a:off x="3574375" y="3494062"/>
                <a:ext cx="188640" cy="133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2CE2F50-B42E-BEC3-C990-CC46DA40DB3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565735" y="3485422"/>
                  <a:ext cx="206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298CBFD-A01F-43A6-68A8-05FEB56B219E}"/>
                    </a:ext>
                  </a:extLst>
                </p14:cNvPr>
                <p14:cNvContentPartPr/>
                <p14:nvPr/>
              </p14:nvContentPartPr>
              <p14:xfrm>
                <a:off x="4060015" y="3672622"/>
                <a:ext cx="104040" cy="64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298CBFD-A01F-43A6-68A8-05FEB56B219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51375" y="3663982"/>
                  <a:ext cx="121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2473197-77EF-C0B2-24C6-569CEEF9EDB2}"/>
                    </a:ext>
                  </a:extLst>
                </p14:cNvPr>
                <p14:cNvContentPartPr/>
                <p14:nvPr/>
              </p14:nvContentPartPr>
              <p14:xfrm>
                <a:off x="4255855" y="3476422"/>
                <a:ext cx="131040" cy="2718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2473197-77EF-C0B2-24C6-569CEEF9EDB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46855" y="3467782"/>
                  <a:ext cx="148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EBCAA1E-664B-8ECB-2040-4BCD98240912}"/>
                    </a:ext>
                  </a:extLst>
                </p14:cNvPr>
                <p14:cNvContentPartPr/>
                <p14:nvPr/>
              </p14:nvContentPartPr>
              <p14:xfrm>
                <a:off x="4413895" y="3612502"/>
                <a:ext cx="263520" cy="2448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EBCAA1E-664B-8ECB-2040-4BCD9824091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405255" y="3603862"/>
                  <a:ext cx="281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F1A86B6-832A-83E6-E248-C3BD97B6DA00}"/>
                    </a:ext>
                  </a:extLst>
                </p14:cNvPr>
                <p14:cNvContentPartPr/>
                <p14:nvPr/>
              </p14:nvContentPartPr>
              <p14:xfrm>
                <a:off x="4715935" y="3698182"/>
                <a:ext cx="90360" cy="111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F1A86B6-832A-83E6-E248-C3BD97B6DA0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706935" y="3689542"/>
                  <a:ext cx="108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867F79F-EADF-34ED-8695-18267C5C5EE8}"/>
                    </a:ext>
                  </a:extLst>
                </p14:cNvPr>
                <p14:cNvContentPartPr/>
                <p14:nvPr/>
              </p14:nvContentPartPr>
              <p14:xfrm>
                <a:off x="4898095" y="3658582"/>
                <a:ext cx="84960" cy="64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867F79F-EADF-34ED-8695-18267C5C5EE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89095" y="3649942"/>
                  <a:ext cx="102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6ACAD0B-F8BF-49D8-2847-BB673AD35DE7}"/>
                    </a:ext>
                  </a:extLst>
                </p14:cNvPr>
                <p14:cNvContentPartPr/>
                <p14:nvPr/>
              </p14:nvContentPartPr>
              <p14:xfrm>
                <a:off x="4956775" y="3594502"/>
                <a:ext cx="219240" cy="211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6ACAD0B-F8BF-49D8-2847-BB673AD35DE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48135" y="3585862"/>
                  <a:ext cx="236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3DD68C3-6938-B43A-AD84-2993EDA54755}"/>
                    </a:ext>
                  </a:extLst>
                </p14:cNvPr>
                <p14:cNvContentPartPr/>
                <p14:nvPr/>
              </p14:nvContentPartPr>
              <p14:xfrm>
                <a:off x="5172775" y="3667942"/>
                <a:ext cx="76320" cy="878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3DD68C3-6938-B43A-AD84-2993EDA5475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64135" y="3658942"/>
                  <a:ext cx="93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8412F9D-0DCE-EFB9-81B1-DBBC07E935A9}"/>
                    </a:ext>
                  </a:extLst>
                </p14:cNvPr>
                <p14:cNvContentPartPr/>
                <p14:nvPr/>
              </p14:nvContentPartPr>
              <p14:xfrm>
                <a:off x="5280775" y="3507382"/>
                <a:ext cx="69480" cy="2530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8412F9D-0DCE-EFB9-81B1-DBBC07E935A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272135" y="3498742"/>
                  <a:ext cx="871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D7D3B3B-EB48-B084-B035-ABA60B27F659}"/>
                    </a:ext>
                  </a:extLst>
                </p14:cNvPr>
                <p14:cNvContentPartPr/>
                <p14:nvPr/>
              </p14:nvContentPartPr>
              <p14:xfrm>
                <a:off x="3014215" y="3882502"/>
                <a:ext cx="2342880" cy="514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D7D3B3B-EB48-B084-B035-ABA60B27F65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05215" y="3873862"/>
                  <a:ext cx="2360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2724849-C60A-C21A-DEAE-9628128C78B1}"/>
                    </a:ext>
                  </a:extLst>
                </p14:cNvPr>
                <p14:cNvContentPartPr/>
                <p14:nvPr/>
              </p14:nvContentPartPr>
              <p14:xfrm>
                <a:off x="3555655" y="4077982"/>
                <a:ext cx="171360" cy="206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2724849-C60A-C21A-DEAE-9628128C78B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547015" y="4069342"/>
                  <a:ext cx="189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2554E77-71AC-1745-AD66-70B6ED56FA00}"/>
                    </a:ext>
                  </a:extLst>
                </p14:cNvPr>
                <p14:cNvContentPartPr/>
                <p14:nvPr/>
              </p14:nvContentPartPr>
              <p14:xfrm>
                <a:off x="3553135" y="4008862"/>
                <a:ext cx="137520" cy="137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2554E77-71AC-1745-AD66-70B6ED56FA0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544495" y="3999862"/>
                  <a:ext cx="155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B40C3454-0585-89B9-C7C7-3168301EE951}"/>
                    </a:ext>
                  </a:extLst>
                </p14:cNvPr>
                <p14:cNvContentPartPr/>
                <p14:nvPr/>
              </p14:nvContentPartPr>
              <p14:xfrm>
                <a:off x="3773095" y="4196422"/>
                <a:ext cx="88560" cy="1382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B40C3454-0585-89B9-C7C7-3168301EE95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64455" y="4187782"/>
                  <a:ext cx="106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0ECAA73-8BB8-B763-18A8-01ABC91F970D}"/>
                    </a:ext>
                  </a:extLst>
                </p14:cNvPr>
                <p14:cNvContentPartPr/>
                <p14:nvPr/>
              </p14:nvContentPartPr>
              <p14:xfrm>
                <a:off x="3770215" y="4215862"/>
                <a:ext cx="97200" cy="92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0ECAA73-8BB8-B763-18A8-01ABC91F970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61215" y="4207222"/>
                  <a:ext cx="114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96E99DC-708D-08A4-B698-44F26DEA0A90}"/>
                    </a:ext>
                  </a:extLst>
                </p14:cNvPr>
                <p14:cNvContentPartPr/>
                <p14:nvPr/>
              </p14:nvContentPartPr>
              <p14:xfrm>
                <a:off x="3758335" y="4159702"/>
                <a:ext cx="70200" cy="180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96E99DC-708D-08A4-B698-44F26DEA0A9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49695" y="4151062"/>
                  <a:ext cx="87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BD8401A-C34E-5EEC-28B0-2F6A1AE34E72}"/>
                    </a:ext>
                  </a:extLst>
                </p14:cNvPr>
                <p14:cNvContentPartPr/>
                <p14:nvPr/>
              </p14:nvContentPartPr>
              <p14:xfrm>
                <a:off x="3867055" y="4273102"/>
                <a:ext cx="99720" cy="1040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BD8401A-C34E-5EEC-28B0-2F6A1AE34E7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858415" y="4264102"/>
                  <a:ext cx="117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FE6EA21-C77C-C6E5-B44B-1756D5228211}"/>
                    </a:ext>
                  </a:extLst>
                </p14:cNvPr>
                <p14:cNvContentPartPr/>
                <p14:nvPr/>
              </p14:nvContentPartPr>
              <p14:xfrm>
                <a:off x="4026895" y="4209742"/>
                <a:ext cx="16920" cy="1328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FE6EA21-C77C-C6E5-B44B-1756D522821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18255" y="4201102"/>
                  <a:ext cx="34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2E95026-2F9C-96E6-BA84-2BDC76C92299}"/>
                    </a:ext>
                  </a:extLst>
                </p14:cNvPr>
                <p14:cNvContentPartPr/>
                <p14:nvPr/>
              </p14:nvContentPartPr>
              <p14:xfrm>
                <a:off x="4011055" y="4248982"/>
                <a:ext cx="66240" cy="252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2E95026-2F9C-96E6-BA84-2BDC76C9229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02055" y="4240342"/>
                  <a:ext cx="83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34B6A24-45CB-B185-AF29-4DB59F6EBCDC}"/>
                    </a:ext>
                  </a:extLst>
                </p14:cNvPr>
                <p14:cNvContentPartPr/>
                <p14:nvPr/>
              </p14:nvContentPartPr>
              <p14:xfrm>
                <a:off x="4097095" y="4186342"/>
                <a:ext cx="86040" cy="1454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34B6A24-45CB-B185-AF29-4DB59F6EBCD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88455" y="4177702"/>
                  <a:ext cx="103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F1DF135-3593-5AF5-EFC6-61E94F95FB4B}"/>
                    </a:ext>
                  </a:extLst>
                </p14:cNvPr>
                <p14:cNvContentPartPr/>
                <p14:nvPr/>
              </p14:nvContentPartPr>
              <p14:xfrm>
                <a:off x="4105375" y="4205062"/>
                <a:ext cx="87120" cy="63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F1DF135-3593-5AF5-EFC6-61E94F95FB4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96735" y="4196422"/>
                  <a:ext cx="104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992FFC6-4F8D-DF07-FFDC-AF674988D62A}"/>
                    </a:ext>
                  </a:extLst>
                </p14:cNvPr>
                <p14:cNvContentPartPr/>
                <p14:nvPr/>
              </p14:nvContentPartPr>
              <p14:xfrm>
                <a:off x="4217695" y="4282102"/>
                <a:ext cx="90720" cy="100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992FFC6-4F8D-DF07-FFDC-AF674988D62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09055" y="4273102"/>
                  <a:ext cx="108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883E5E2-18B0-E4B0-8E04-93A75080386F}"/>
                    </a:ext>
                  </a:extLst>
                </p14:cNvPr>
                <p14:cNvContentPartPr/>
                <p14:nvPr/>
              </p14:nvContentPartPr>
              <p14:xfrm>
                <a:off x="4067215" y="4131982"/>
                <a:ext cx="149400" cy="162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883E5E2-18B0-E4B0-8E04-93A75080386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58575" y="4122982"/>
                  <a:ext cx="16704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DAA47C9D-2D17-71D7-BD84-78D485ECA0C5}"/>
                  </a:ext>
                </a:extLst>
              </p14:cNvPr>
              <p14:cNvContentPartPr/>
              <p14:nvPr/>
            </p14:nvContentPartPr>
            <p14:xfrm>
              <a:off x="5664535" y="1344502"/>
              <a:ext cx="81720" cy="2160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DAA47C9D-2D17-71D7-BD84-78D485ECA0C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655895" y="1335862"/>
                <a:ext cx="9936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6EA0EC3D-616E-F805-96FD-D7C56F98A51D}"/>
              </a:ext>
            </a:extLst>
          </p:cNvPr>
          <p:cNvGrpSpPr/>
          <p:nvPr/>
        </p:nvGrpSpPr>
        <p:grpSpPr>
          <a:xfrm>
            <a:off x="5180695" y="63982"/>
            <a:ext cx="3187440" cy="2199600"/>
            <a:chOff x="5180695" y="63982"/>
            <a:chExt cx="3187440" cy="21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17975E3-C1D1-4981-D987-5E10CE9CF12E}"/>
                    </a:ext>
                  </a:extLst>
                </p14:cNvPr>
                <p14:cNvContentPartPr/>
                <p14:nvPr/>
              </p14:nvContentPartPr>
              <p14:xfrm>
                <a:off x="5250535" y="240742"/>
                <a:ext cx="115920" cy="1555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17975E3-C1D1-4981-D987-5E10CE9CF12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41535" y="231742"/>
                  <a:ext cx="133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9ADD66F-5417-7585-074D-FBDF3AEFBE2B}"/>
                    </a:ext>
                  </a:extLst>
                </p14:cNvPr>
                <p14:cNvContentPartPr/>
                <p14:nvPr/>
              </p14:nvContentPartPr>
              <p14:xfrm>
                <a:off x="5227855" y="264862"/>
                <a:ext cx="145440" cy="1238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9ADD66F-5417-7585-074D-FBDF3AEFBE2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18855" y="255862"/>
                  <a:ext cx="163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A3B56D94-71F0-507B-398B-DF1E85718A30}"/>
                    </a:ext>
                  </a:extLst>
                </p14:cNvPr>
                <p14:cNvContentPartPr/>
                <p14:nvPr/>
              </p14:nvContentPartPr>
              <p14:xfrm>
                <a:off x="5411815" y="361342"/>
                <a:ext cx="79920" cy="1364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A3B56D94-71F0-507B-398B-DF1E85718A3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03175" y="352702"/>
                  <a:ext cx="97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E3D5E9C-A16E-C60B-347A-A653BABDDBEE}"/>
                    </a:ext>
                  </a:extLst>
                </p14:cNvPr>
                <p14:cNvContentPartPr/>
                <p14:nvPr/>
              </p14:nvContentPartPr>
              <p14:xfrm>
                <a:off x="5215615" y="153262"/>
                <a:ext cx="204480" cy="388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E3D5E9C-A16E-C60B-347A-A653BABDDBE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06615" y="144622"/>
                  <a:ext cx="222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53E2225C-BD6E-CB75-AA94-A5E02741CD1A}"/>
                    </a:ext>
                  </a:extLst>
                </p14:cNvPr>
                <p14:cNvContentPartPr/>
                <p14:nvPr/>
              </p14:nvContentPartPr>
              <p14:xfrm>
                <a:off x="5581015" y="287902"/>
                <a:ext cx="118440" cy="75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53E2225C-BD6E-CB75-AA94-A5E02741CD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572375" y="279262"/>
                  <a:ext cx="136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279C0A3-9C11-AE45-DFF4-4E8D9BA97CC5}"/>
                    </a:ext>
                  </a:extLst>
                </p14:cNvPr>
                <p14:cNvContentPartPr/>
                <p14:nvPr/>
              </p14:nvContentPartPr>
              <p14:xfrm>
                <a:off x="5601895" y="347302"/>
                <a:ext cx="104760" cy="302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279C0A3-9C11-AE45-DFF4-4E8D9BA97CC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592895" y="338302"/>
                  <a:ext cx="122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B2D2683-65DC-C0A4-8767-9235CA750FC4}"/>
                    </a:ext>
                  </a:extLst>
                </p14:cNvPr>
                <p14:cNvContentPartPr/>
                <p14:nvPr/>
              </p14:nvContentPartPr>
              <p14:xfrm>
                <a:off x="5840935" y="174142"/>
                <a:ext cx="80280" cy="1969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B2D2683-65DC-C0A4-8767-9235CA750FC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832295" y="165142"/>
                  <a:ext cx="97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E136A91-6A00-BCF8-B6BA-A0524D7F2020}"/>
                    </a:ext>
                  </a:extLst>
                </p14:cNvPr>
                <p14:cNvContentPartPr/>
                <p14:nvPr/>
              </p14:nvContentPartPr>
              <p14:xfrm>
                <a:off x="6013375" y="186022"/>
                <a:ext cx="109800" cy="1674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E136A91-6A00-BCF8-B6BA-A0524D7F202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004735" y="177382"/>
                  <a:ext cx="127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5F50314-8F14-A2FE-FB06-D343B698A272}"/>
                    </a:ext>
                  </a:extLst>
                </p14:cNvPr>
                <p14:cNvContentPartPr/>
                <p14:nvPr/>
              </p14:nvContentPartPr>
              <p14:xfrm>
                <a:off x="5254135" y="641782"/>
                <a:ext cx="138240" cy="1627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5F50314-8F14-A2FE-FB06-D343B698A27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245135" y="632782"/>
                  <a:ext cx="155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892E1B6-9C01-C5B7-8EA4-9E8DF8B17023}"/>
                    </a:ext>
                  </a:extLst>
                </p14:cNvPr>
                <p14:cNvContentPartPr/>
                <p14:nvPr/>
              </p14:nvContentPartPr>
              <p14:xfrm>
                <a:off x="5274655" y="713062"/>
                <a:ext cx="111240" cy="435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892E1B6-9C01-C5B7-8EA4-9E8DF8B1702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266015" y="704422"/>
                  <a:ext cx="128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008D54C-ACA6-714D-0E27-9116306C4C27}"/>
                    </a:ext>
                  </a:extLst>
                </p14:cNvPr>
                <p14:cNvContentPartPr/>
                <p14:nvPr/>
              </p14:nvContentPartPr>
              <p14:xfrm>
                <a:off x="5404255" y="746542"/>
                <a:ext cx="78840" cy="1098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008D54C-ACA6-714D-0E27-9116306C4C2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395255" y="737902"/>
                  <a:ext cx="96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A61A074-EC9B-7788-8C7A-673F0EF3B726}"/>
                    </a:ext>
                  </a:extLst>
                </p14:cNvPr>
                <p14:cNvContentPartPr/>
                <p14:nvPr/>
              </p14:nvContentPartPr>
              <p14:xfrm>
                <a:off x="5257735" y="598222"/>
                <a:ext cx="424080" cy="777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A61A074-EC9B-7788-8C7A-673F0EF3B72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248735" y="589222"/>
                  <a:ext cx="441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3245A6D-C10A-4F6D-B793-A85D542AA720}"/>
                    </a:ext>
                  </a:extLst>
                </p14:cNvPr>
                <p14:cNvContentPartPr/>
                <p14:nvPr/>
              </p14:nvContentPartPr>
              <p14:xfrm>
                <a:off x="5606935" y="726382"/>
                <a:ext cx="96480" cy="100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3245A6D-C10A-4F6D-B793-A85D542AA72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98295" y="717742"/>
                  <a:ext cx="114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787D1C8-256A-43DF-7A42-2F334FCFD53D}"/>
                    </a:ext>
                  </a:extLst>
                </p14:cNvPr>
                <p14:cNvContentPartPr/>
                <p14:nvPr/>
              </p14:nvContentPartPr>
              <p14:xfrm>
                <a:off x="5813935" y="599302"/>
                <a:ext cx="124200" cy="1857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787D1C8-256A-43DF-7A42-2F334FCFD53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804935" y="590662"/>
                  <a:ext cx="141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0EE6A70-D328-EA76-F339-68C0460ADCD0}"/>
                    </a:ext>
                  </a:extLst>
                </p14:cNvPr>
                <p14:cNvContentPartPr/>
                <p14:nvPr/>
              </p14:nvContentPartPr>
              <p14:xfrm>
                <a:off x="6010495" y="581662"/>
                <a:ext cx="173520" cy="1904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0EE6A70-D328-EA76-F339-68C0460ADCD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01855" y="573022"/>
                  <a:ext cx="191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11840FE-B68E-E600-F4B2-E11C7C540883}"/>
                    </a:ext>
                  </a:extLst>
                </p14:cNvPr>
                <p14:cNvContentPartPr/>
                <p14:nvPr/>
              </p14:nvContentPartPr>
              <p14:xfrm>
                <a:off x="5231815" y="1154782"/>
                <a:ext cx="89640" cy="205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11840FE-B68E-E600-F4B2-E11C7C54088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23175" y="1145782"/>
                  <a:ext cx="107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4DA0440-31DB-F5D3-5982-7D9E56E44BE9}"/>
                    </a:ext>
                  </a:extLst>
                </p14:cNvPr>
                <p14:cNvContentPartPr/>
                <p14:nvPr/>
              </p14:nvContentPartPr>
              <p14:xfrm>
                <a:off x="5268535" y="1280782"/>
                <a:ext cx="40680" cy="198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4DA0440-31DB-F5D3-5982-7D9E56E44BE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59535" y="1271782"/>
                  <a:ext cx="58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0AB7297-636E-BEF1-ED24-49BC0FD6FC55}"/>
                    </a:ext>
                  </a:extLst>
                </p14:cNvPr>
                <p14:cNvContentPartPr/>
                <p14:nvPr/>
              </p14:nvContentPartPr>
              <p14:xfrm>
                <a:off x="5202295" y="1159102"/>
                <a:ext cx="164880" cy="2581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0AB7297-636E-BEF1-ED24-49BC0FD6FC5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93655" y="1150462"/>
                  <a:ext cx="1825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312D269-5051-EC83-AF44-B46CB012D50B}"/>
                    </a:ext>
                  </a:extLst>
                </p14:cNvPr>
                <p14:cNvContentPartPr/>
                <p14:nvPr/>
              </p14:nvContentPartPr>
              <p14:xfrm>
                <a:off x="5180695" y="1018342"/>
                <a:ext cx="175320" cy="157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312D269-5051-EC83-AF44-B46CB012D50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172055" y="1009342"/>
                  <a:ext cx="192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EA806CE2-F9D1-302A-7892-CC707581B6AD}"/>
                    </a:ext>
                  </a:extLst>
                </p14:cNvPr>
                <p14:cNvContentPartPr/>
                <p14:nvPr/>
              </p14:nvContentPartPr>
              <p14:xfrm>
                <a:off x="5409295" y="1326862"/>
                <a:ext cx="92520" cy="1288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EA806CE2-F9D1-302A-7892-CC707581B6A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00655" y="1317862"/>
                  <a:ext cx="110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22A51DF-7876-5A62-5E48-34FCB3329B48}"/>
                    </a:ext>
                  </a:extLst>
                </p14:cNvPr>
                <p14:cNvContentPartPr/>
                <p14:nvPr/>
              </p14:nvContentPartPr>
              <p14:xfrm>
                <a:off x="5546095" y="1401382"/>
                <a:ext cx="57240" cy="630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22A51DF-7876-5A62-5E48-34FCB3329B4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537095" y="1392742"/>
                  <a:ext cx="74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A47DB40-53ED-B9BE-5688-10F6AB8A2F00}"/>
                    </a:ext>
                  </a:extLst>
                </p14:cNvPr>
                <p14:cNvContentPartPr/>
                <p14:nvPr/>
              </p14:nvContentPartPr>
              <p14:xfrm>
                <a:off x="5470855" y="1277542"/>
                <a:ext cx="109080" cy="230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A47DB40-53ED-B9BE-5688-10F6AB8A2F0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61855" y="1268902"/>
                  <a:ext cx="126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A6B26933-C8E3-D616-FE93-BB1A230A466B}"/>
                    </a:ext>
                  </a:extLst>
                </p14:cNvPr>
                <p14:cNvContentPartPr/>
                <p14:nvPr/>
              </p14:nvContentPartPr>
              <p14:xfrm>
                <a:off x="5792695" y="1291942"/>
                <a:ext cx="71640" cy="1184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A6B26933-C8E3-D616-FE93-BB1A230A466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84055" y="1283302"/>
                  <a:ext cx="89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535677B-005B-24B2-9424-6AC9F127A874}"/>
                    </a:ext>
                  </a:extLst>
                </p14:cNvPr>
                <p14:cNvContentPartPr/>
                <p14:nvPr/>
              </p14:nvContentPartPr>
              <p14:xfrm>
                <a:off x="5893495" y="1375462"/>
                <a:ext cx="66960" cy="698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535677B-005B-24B2-9424-6AC9F127A87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884855" y="1366822"/>
                  <a:ext cx="84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5D043CD-DC84-188B-D48E-6306EAB6C7C8}"/>
                    </a:ext>
                  </a:extLst>
                </p14:cNvPr>
                <p14:cNvContentPartPr/>
                <p14:nvPr/>
              </p14:nvContentPartPr>
              <p14:xfrm>
                <a:off x="5761735" y="1181062"/>
                <a:ext cx="344520" cy="601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5D043CD-DC84-188B-D48E-6306EAB6C7C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53095" y="1172422"/>
                  <a:ext cx="362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CC74EE3-8E48-7B24-2B9B-4F7518DEBCAE}"/>
                    </a:ext>
                  </a:extLst>
                </p14:cNvPr>
                <p14:cNvContentPartPr/>
                <p14:nvPr/>
              </p14:nvContentPartPr>
              <p14:xfrm>
                <a:off x="5979895" y="1234702"/>
                <a:ext cx="110880" cy="230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CC74EE3-8E48-7B24-2B9B-4F7518DEBCA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971255" y="1226062"/>
                  <a:ext cx="128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35F3B65-1877-DF21-D104-D2AC4853CB96}"/>
                    </a:ext>
                  </a:extLst>
                </p14:cNvPr>
                <p14:cNvContentPartPr/>
                <p14:nvPr/>
              </p14:nvContentPartPr>
              <p14:xfrm>
                <a:off x="6176095" y="910702"/>
                <a:ext cx="145440" cy="3776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35F3B65-1877-DF21-D104-D2AC4853CB9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67095" y="901702"/>
                  <a:ext cx="16308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BFE102E-9A47-186B-FCB8-5FD2F682A68F}"/>
                    </a:ext>
                  </a:extLst>
                </p14:cNvPr>
                <p14:cNvContentPartPr/>
                <p14:nvPr/>
              </p14:nvContentPartPr>
              <p14:xfrm>
                <a:off x="6286975" y="776062"/>
                <a:ext cx="797040" cy="151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BFE102E-9A47-186B-FCB8-5FD2F682A68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78335" y="767422"/>
                  <a:ext cx="814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A9C9B56-B070-0ED6-2218-3E386CEF6C52}"/>
                    </a:ext>
                  </a:extLst>
                </p14:cNvPr>
                <p14:cNvContentPartPr/>
                <p14:nvPr/>
              </p14:nvContentPartPr>
              <p14:xfrm>
                <a:off x="6321175" y="956782"/>
                <a:ext cx="95760" cy="1609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A9C9B56-B070-0ED6-2218-3E386CEF6C5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12175" y="947782"/>
                  <a:ext cx="113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5621A30-6640-E7C3-1F03-746A4BFBFFA7}"/>
                    </a:ext>
                  </a:extLst>
                </p14:cNvPr>
                <p14:cNvContentPartPr/>
                <p14:nvPr/>
              </p14:nvContentPartPr>
              <p14:xfrm>
                <a:off x="6419815" y="1040662"/>
                <a:ext cx="79200" cy="990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5621A30-6640-E7C3-1F03-746A4BFBFFA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11175" y="1031662"/>
                  <a:ext cx="96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C3E99A4-34C5-3AD8-157F-007BB838097E}"/>
                    </a:ext>
                  </a:extLst>
                </p14:cNvPr>
                <p14:cNvContentPartPr/>
                <p14:nvPr/>
              </p14:nvContentPartPr>
              <p14:xfrm>
                <a:off x="6293815" y="883702"/>
                <a:ext cx="165600" cy="968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C3E99A4-34C5-3AD8-157F-007BB838097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284815" y="875062"/>
                  <a:ext cx="183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48E57FA-7D5E-4063-03F9-36913D9B1AFC}"/>
                    </a:ext>
                  </a:extLst>
                </p14:cNvPr>
                <p14:cNvContentPartPr/>
                <p14:nvPr/>
              </p14:nvContentPartPr>
              <p14:xfrm>
                <a:off x="6497575" y="881902"/>
                <a:ext cx="81720" cy="813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48E57FA-7D5E-4063-03F9-36913D9B1AF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488575" y="873262"/>
                  <a:ext cx="99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1BAFFD5-D614-C82E-4B49-FE8B40C41CE3}"/>
                    </a:ext>
                  </a:extLst>
                </p14:cNvPr>
                <p14:cNvContentPartPr/>
                <p14:nvPr/>
              </p14:nvContentPartPr>
              <p14:xfrm>
                <a:off x="6297775" y="1208782"/>
                <a:ext cx="222120" cy="421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1BAFFD5-D614-C82E-4B49-FE8B40C41CE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289135" y="1200142"/>
                  <a:ext cx="239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192371D-CF89-B493-E135-57BC93AB7ED6}"/>
                    </a:ext>
                  </a:extLst>
                </p14:cNvPr>
                <p14:cNvContentPartPr/>
                <p14:nvPr/>
              </p14:nvContentPartPr>
              <p14:xfrm>
                <a:off x="6366895" y="1326862"/>
                <a:ext cx="109800" cy="108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192371D-CF89-B493-E135-57BC93AB7ED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357895" y="1318222"/>
                  <a:ext cx="127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0FBBDAA-F808-1FAF-36AD-8C3543F0E9C7}"/>
                    </a:ext>
                  </a:extLst>
                </p14:cNvPr>
                <p14:cNvContentPartPr/>
                <p14:nvPr/>
              </p14:nvContentPartPr>
              <p14:xfrm>
                <a:off x="6508015" y="1377262"/>
                <a:ext cx="46800" cy="849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0FBBDAA-F808-1FAF-36AD-8C3543F0E9C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499015" y="1368262"/>
                  <a:ext cx="64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BC76F3F-612A-00D9-2B81-A83CB0B5428A}"/>
                    </a:ext>
                  </a:extLst>
                </p14:cNvPr>
                <p14:cNvContentPartPr/>
                <p14:nvPr/>
              </p14:nvContentPartPr>
              <p14:xfrm>
                <a:off x="6683335" y="1161622"/>
                <a:ext cx="18360" cy="1098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BC76F3F-612A-00D9-2B81-A83CB0B5428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674335" y="1152622"/>
                  <a:ext cx="36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B9CF53B-E0F0-CCED-BE01-F2789AE5E6EC}"/>
                    </a:ext>
                  </a:extLst>
                </p14:cNvPr>
                <p14:cNvContentPartPr/>
                <p14:nvPr/>
              </p14:nvContentPartPr>
              <p14:xfrm>
                <a:off x="6637255" y="1192582"/>
                <a:ext cx="101880" cy="252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B9CF53B-E0F0-CCED-BE01-F2789AE5E6E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628615" y="1183582"/>
                  <a:ext cx="119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2D2F008-0839-ECB3-183C-41CC0CC290B8}"/>
                    </a:ext>
                  </a:extLst>
                </p14:cNvPr>
                <p14:cNvContentPartPr/>
                <p14:nvPr/>
              </p14:nvContentPartPr>
              <p14:xfrm>
                <a:off x="6763615" y="924022"/>
                <a:ext cx="85680" cy="1663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2D2F008-0839-ECB3-183C-41CC0CC290B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754975" y="915022"/>
                  <a:ext cx="103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E482082-C0C5-23DA-5662-8DAA511FB37F}"/>
                    </a:ext>
                  </a:extLst>
                </p14:cNvPr>
                <p14:cNvContentPartPr/>
                <p14:nvPr/>
              </p14:nvContentPartPr>
              <p14:xfrm>
                <a:off x="6871255" y="1032382"/>
                <a:ext cx="74520" cy="993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E482082-C0C5-23DA-5662-8DAA511FB37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62255" y="1023382"/>
                  <a:ext cx="92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67F054B-68A8-D47D-43E8-371BA3AAD711}"/>
                    </a:ext>
                  </a:extLst>
                </p14:cNvPr>
                <p14:cNvContentPartPr/>
                <p14:nvPr/>
              </p14:nvContentPartPr>
              <p14:xfrm>
                <a:off x="6705295" y="830062"/>
                <a:ext cx="163080" cy="1209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67F054B-68A8-D47D-43E8-371BA3AAD71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696295" y="821062"/>
                  <a:ext cx="180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CED85D0-E111-C43D-930C-545D6289B1B7}"/>
                    </a:ext>
                  </a:extLst>
                </p14:cNvPr>
                <p14:cNvContentPartPr/>
                <p14:nvPr/>
              </p14:nvContentPartPr>
              <p14:xfrm>
                <a:off x="6909775" y="835822"/>
                <a:ext cx="81720" cy="1108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CED85D0-E111-C43D-930C-545D6289B1B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901135" y="826822"/>
                  <a:ext cx="99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4F30A8F-FD88-264C-F2B3-DA9DE996976A}"/>
                    </a:ext>
                  </a:extLst>
                </p14:cNvPr>
                <p14:cNvContentPartPr/>
                <p14:nvPr/>
              </p14:nvContentPartPr>
              <p14:xfrm>
                <a:off x="6743095" y="1177822"/>
                <a:ext cx="216720" cy="619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4F30A8F-FD88-264C-F2B3-DA9DE996976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734455" y="1169182"/>
                  <a:ext cx="234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0EBFA4C-C938-0DDC-9EF1-CB936AF16458}"/>
                    </a:ext>
                  </a:extLst>
                </p14:cNvPr>
                <p14:cNvContentPartPr/>
                <p14:nvPr/>
              </p14:nvContentPartPr>
              <p14:xfrm>
                <a:off x="6837415" y="1299142"/>
                <a:ext cx="110160" cy="997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0EBFA4C-C938-0DDC-9EF1-CB936AF1645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28775" y="1290502"/>
                  <a:ext cx="127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8C3E876-B319-CF6B-6746-68503D672039}"/>
                    </a:ext>
                  </a:extLst>
                </p14:cNvPr>
                <p14:cNvContentPartPr/>
                <p14:nvPr/>
              </p14:nvContentPartPr>
              <p14:xfrm>
                <a:off x="6966655" y="1369702"/>
                <a:ext cx="84600" cy="1159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8C3E876-B319-CF6B-6746-68503D67203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957655" y="1360702"/>
                  <a:ext cx="102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6823DB5-70ED-EACD-5853-C320302E383F}"/>
                    </a:ext>
                  </a:extLst>
                </p14:cNvPr>
                <p14:cNvContentPartPr/>
                <p14:nvPr/>
              </p14:nvContentPartPr>
              <p14:xfrm>
                <a:off x="6401455" y="535942"/>
                <a:ext cx="129240" cy="1227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6823DB5-70ED-EACD-5853-C320302E383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92815" y="526942"/>
                  <a:ext cx="146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DF898C3-5936-E5B3-4B75-1E2B41A50520}"/>
                    </a:ext>
                  </a:extLst>
                </p14:cNvPr>
                <p14:cNvContentPartPr/>
                <p14:nvPr/>
              </p14:nvContentPartPr>
              <p14:xfrm>
                <a:off x="6596575" y="588142"/>
                <a:ext cx="102600" cy="1234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DF898C3-5936-E5B3-4B75-1E2B41A5052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587935" y="579142"/>
                  <a:ext cx="1202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D346409-B4AC-7BB2-5551-B6DD4A815889}"/>
                    </a:ext>
                  </a:extLst>
                </p14:cNvPr>
                <p14:cNvContentPartPr/>
                <p14:nvPr/>
              </p14:nvContentPartPr>
              <p14:xfrm>
                <a:off x="6774775" y="520102"/>
                <a:ext cx="127440" cy="928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D346409-B4AC-7BB2-5551-B6DD4A81588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65775" y="511462"/>
                  <a:ext cx="145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01F12EB-4B8D-89B4-06D7-F67E09D1C95A}"/>
                    </a:ext>
                  </a:extLst>
                </p14:cNvPr>
                <p14:cNvContentPartPr/>
                <p14:nvPr/>
              </p14:nvContentPartPr>
              <p14:xfrm>
                <a:off x="6427735" y="149302"/>
                <a:ext cx="104760" cy="1054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01F12EB-4B8D-89B4-06D7-F67E09D1C95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418735" y="140302"/>
                  <a:ext cx="122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223FA74-2134-8516-872F-C76DDEBB436E}"/>
                    </a:ext>
                  </a:extLst>
                </p14:cNvPr>
                <p14:cNvContentPartPr/>
                <p14:nvPr/>
              </p14:nvContentPartPr>
              <p14:xfrm>
                <a:off x="6604135" y="220582"/>
                <a:ext cx="81360" cy="795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223FA74-2134-8516-872F-C76DDEBB436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595495" y="211582"/>
                  <a:ext cx="99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3A56CED-CA7E-9AF9-374E-E3E23B2B6D57}"/>
                    </a:ext>
                  </a:extLst>
                </p14:cNvPr>
                <p14:cNvContentPartPr/>
                <p14:nvPr/>
              </p14:nvContentPartPr>
              <p14:xfrm>
                <a:off x="6769375" y="170902"/>
                <a:ext cx="132840" cy="255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3A56CED-CA7E-9AF9-374E-E3E23B2B6D5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760735" y="161902"/>
                  <a:ext cx="150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88D89F4-2429-42EF-B8EB-E872C697EF87}"/>
                    </a:ext>
                  </a:extLst>
                </p14:cNvPr>
                <p14:cNvContentPartPr/>
                <p14:nvPr/>
              </p14:nvContentPartPr>
              <p14:xfrm>
                <a:off x="6783775" y="242542"/>
                <a:ext cx="122040" cy="50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88D89F4-2429-42EF-B8EB-E872C697EF8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775135" y="233902"/>
                  <a:ext cx="139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8213643-97DD-D738-7254-C24D2D218618}"/>
                    </a:ext>
                  </a:extLst>
                </p14:cNvPr>
                <p14:cNvContentPartPr/>
                <p14:nvPr/>
              </p14:nvContentPartPr>
              <p14:xfrm>
                <a:off x="7032175" y="112582"/>
                <a:ext cx="119520" cy="1166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8213643-97DD-D738-7254-C24D2D21861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023175" y="103942"/>
                  <a:ext cx="137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5A56A29-AEAF-002F-FD7A-54A43FD3DEB4}"/>
                    </a:ext>
                  </a:extLst>
                </p14:cNvPr>
                <p14:cNvContentPartPr/>
                <p14:nvPr/>
              </p14:nvContentPartPr>
              <p14:xfrm>
                <a:off x="7203175" y="109342"/>
                <a:ext cx="60840" cy="1368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5A56A29-AEAF-002F-FD7A-54A43FD3DEB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194535" y="100702"/>
                  <a:ext cx="78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218F6EB-84AF-E399-DA91-6F1DD2976C87}"/>
                    </a:ext>
                  </a:extLst>
                </p14:cNvPr>
                <p14:cNvContentPartPr/>
                <p14:nvPr/>
              </p14:nvContentPartPr>
              <p14:xfrm>
                <a:off x="7213615" y="70822"/>
                <a:ext cx="143640" cy="266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218F6EB-84AF-E399-DA91-6F1DD2976C8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204975" y="61822"/>
                  <a:ext cx="161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DA6091D-7FA1-48AF-005A-439F0AE84FA4}"/>
                    </a:ext>
                  </a:extLst>
                </p14:cNvPr>
                <p14:cNvContentPartPr/>
                <p14:nvPr/>
              </p14:nvContentPartPr>
              <p14:xfrm>
                <a:off x="7359055" y="63982"/>
                <a:ext cx="237240" cy="1364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DA6091D-7FA1-48AF-005A-439F0AE84FA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350055" y="55342"/>
                  <a:ext cx="2548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2603ADB-3F76-DDEB-95EE-1CE80BCCF8FC}"/>
                    </a:ext>
                  </a:extLst>
                </p14:cNvPr>
                <p14:cNvContentPartPr/>
                <p14:nvPr/>
              </p14:nvContentPartPr>
              <p14:xfrm>
                <a:off x="7060615" y="461062"/>
                <a:ext cx="97920" cy="1184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2603ADB-3F76-DDEB-95EE-1CE80BCCF8F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051615" y="452422"/>
                  <a:ext cx="115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F1AD024-C862-1109-DAA9-DF007C7D3DD0}"/>
                    </a:ext>
                  </a:extLst>
                </p14:cNvPr>
                <p14:cNvContentPartPr/>
                <p14:nvPr/>
              </p14:nvContentPartPr>
              <p14:xfrm>
                <a:off x="7188415" y="466102"/>
                <a:ext cx="59040" cy="1004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F1AD024-C862-1109-DAA9-DF007C7D3DD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179775" y="457102"/>
                  <a:ext cx="76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939C9D3-B635-2459-6A44-10A3031F869C}"/>
                    </a:ext>
                  </a:extLst>
                </p14:cNvPr>
                <p14:cNvContentPartPr/>
                <p14:nvPr/>
              </p14:nvContentPartPr>
              <p14:xfrm>
                <a:off x="7243855" y="447742"/>
                <a:ext cx="66960" cy="961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939C9D3-B635-2459-6A44-10A3031F869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234855" y="439102"/>
                  <a:ext cx="84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2ADFDB1-79EC-D77D-D351-F7E5B1C1A4DF}"/>
                    </a:ext>
                  </a:extLst>
                </p14:cNvPr>
                <p14:cNvContentPartPr/>
                <p14:nvPr/>
              </p14:nvContentPartPr>
              <p14:xfrm>
                <a:off x="7418095" y="441622"/>
                <a:ext cx="79560" cy="957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2ADFDB1-79EC-D77D-D351-F7E5B1C1A4D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409095" y="432622"/>
                  <a:ext cx="97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93CEF0F-FCCC-1487-0D7B-C06BA0AFBA05}"/>
                    </a:ext>
                  </a:extLst>
                </p14:cNvPr>
                <p14:cNvContentPartPr/>
                <p14:nvPr/>
              </p14:nvContentPartPr>
              <p14:xfrm>
                <a:off x="5271415" y="1807822"/>
                <a:ext cx="151200" cy="244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93CEF0F-FCCC-1487-0D7B-C06BA0AFBA0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262775" y="1799182"/>
                  <a:ext cx="168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7B2A6E5-30C0-2317-71FC-415DBE2EAB05}"/>
                    </a:ext>
                  </a:extLst>
                </p14:cNvPr>
                <p14:cNvContentPartPr/>
                <p14:nvPr/>
              </p14:nvContentPartPr>
              <p14:xfrm>
                <a:off x="5275735" y="1878742"/>
                <a:ext cx="129240" cy="219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7B2A6E5-30C0-2317-71FC-415DBE2EAB0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266735" y="1869742"/>
                  <a:ext cx="146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4FAAE1A-1277-3CB8-5283-FF3AE8C2DBCC}"/>
                    </a:ext>
                  </a:extLst>
                </p14:cNvPr>
                <p14:cNvContentPartPr/>
                <p14:nvPr/>
              </p14:nvContentPartPr>
              <p14:xfrm>
                <a:off x="5622775" y="1658782"/>
                <a:ext cx="75600" cy="1224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4FAAE1A-1277-3CB8-5283-FF3AE8C2DBC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614135" y="1650142"/>
                  <a:ext cx="932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338306D-EBF0-5562-FB62-6EC10ED2FE5E}"/>
                    </a:ext>
                  </a:extLst>
                </p14:cNvPr>
                <p14:cNvContentPartPr/>
                <p14:nvPr/>
              </p14:nvContentPartPr>
              <p14:xfrm>
                <a:off x="5776495" y="1654822"/>
                <a:ext cx="77760" cy="121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338306D-EBF0-5562-FB62-6EC10ED2FE5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767855" y="1646182"/>
                  <a:ext cx="95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72498EB-BAAC-058E-8DFD-90C8A907895B}"/>
                    </a:ext>
                  </a:extLst>
                </p14:cNvPr>
                <p14:cNvContentPartPr/>
                <p14:nvPr/>
              </p14:nvContentPartPr>
              <p14:xfrm>
                <a:off x="5920135" y="1649062"/>
                <a:ext cx="75240" cy="957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72498EB-BAAC-058E-8DFD-90C8A907895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911495" y="1640062"/>
                  <a:ext cx="92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45925E4-EFD1-58C4-7CC0-45D10C2115BC}"/>
                    </a:ext>
                  </a:extLst>
                </p14:cNvPr>
                <p14:cNvContentPartPr/>
                <p14:nvPr/>
              </p14:nvContentPartPr>
              <p14:xfrm>
                <a:off x="5915095" y="1634662"/>
                <a:ext cx="108720" cy="75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45925E4-EFD1-58C4-7CC0-45D10C2115B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906095" y="1625662"/>
                  <a:ext cx="126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4028AA9-0DE2-78C6-BCB9-20780A6D9ED8}"/>
                    </a:ext>
                  </a:extLst>
                </p14:cNvPr>
                <p14:cNvContentPartPr/>
                <p14:nvPr/>
              </p14:nvContentPartPr>
              <p14:xfrm>
                <a:off x="5594695" y="1825462"/>
                <a:ext cx="461160" cy="529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4028AA9-0DE2-78C6-BCB9-20780A6D9ED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85695" y="1816822"/>
                  <a:ext cx="478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539AFAF-5D64-A44C-69C6-399162C56E48}"/>
                    </a:ext>
                  </a:extLst>
                </p14:cNvPr>
                <p14:cNvContentPartPr/>
                <p14:nvPr/>
              </p14:nvContentPartPr>
              <p14:xfrm>
                <a:off x="5601175" y="1930222"/>
                <a:ext cx="76320" cy="1083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539AFAF-5D64-A44C-69C6-399162C56E4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592175" y="1921222"/>
                  <a:ext cx="93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72D625A-D9F1-3F8E-53D5-AA66F6CDED79}"/>
                    </a:ext>
                  </a:extLst>
                </p14:cNvPr>
                <p14:cNvContentPartPr/>
                <p14:nvPr/>
              </p14:nvContentPartPr>
              <p14:xfrm>
                <a:off x="5734375" y="1928062"/>
                <a:ext cx="75240" cy="1425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72D625A-D9F1-3F8E-53D5-AA66F6CDED7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725735" y="1919422"/>
                  <a:ext cx="92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CFE3CD8-3519-E85B-42D1-FEA070FF020E}"/>
                    </a:ext>
                  </a:extLst>
                </p14:cNvPr>
                <p14:cNvContentPartPr/>
                <p14:nvPr/>
              </p14:nvContentPartPr>
              <p14:xfrm>
                <a:off x="5740495" y="1917262"/>
                <a:ext cx="96480" cy="234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CFE3CD8-3519-E85B-42D1-FEA070FF020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731855" y="1908622"/>
                  <a:ext cx="114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A3A2826-5898-973D-DF4C-6BF0599C58B9}"/>
                    </a:ext>
                  </a:extLst>
                </p14:cNvPr>
                <p14:cNvContentPartPr/>
                <p14:nvPr/>
              </p14:nvContentPartPr>
              <p14:xfrm>
                <a:off x="5859295" y="1917982"/>
                <a:ext cx="57960" cy="921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A3A2826-5898-973D-DF4C-6BF0599C58B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50655" y="1908982"/>
                  <a:ext cx="75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5DA139F-3D2B-3193-3BD4-A5E64DC19C7B}"/>
                    </a:ext>
                  </a:extLst>
                </p14:cNvPr>
                <p14:cNvContentPartPr/>
                <p14:nvPr/>
              </p14:nvContentPartPr>
              <p14:xfrm>
                <a:off x="5950015" y="1785142"/>
                <a:ext cx="333720" cy="2455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5DA139F-3D2B-3193-3BD4-A5E64DC19C7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941015" y="1776502"/>
                  <a:ext cx="3513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7A3086F-C53E-BEDA-6213-CA7CEB88E158}"/>
                    </a:ext>
                  </a:extLst>
                </p14:cNvPr>
                <p14:cNvContentPartPr/>
                <p14:nvPr/>
              </p14:nvContentPartPr>
              <p14:xfrm>
                <a:off x="6241255" y="1829062"/>
                <a:ext cx="76320" cy="100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7A3086F-C53E-BEDA-6213-CA7CEB88E15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232255" y="1820422"/>
                  <a:ext cx="93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F351ED7-13AB-56B9-FAF8-A8892120CA9C}"/>
                    </a:ext>
                  </a:extLst>
                </p14:cNvPr>
                <p14:cNvContentPartPr/>
                <p14:nvPr/>
              </p14:nvContentPartPr>
              <p14:xfrm>
                <a:off x="6464095" y="1613062"/>
                <a:ext cx="89280" cy="1270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F351ED7-13AB-56B9-FAF8-A8892120CA9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455455" y="1604422"/>
                  <a:ext cx="106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68518C1-C632-0300-E479-9988CE128126}"/>
                    </a:ext>
                  </a:extLst>
                </p14:cNvPr>
                <p14:cNvContentPartPr/>
                <p14:nvPr/>
              </p14:nvContentPartPr>
              <p14:xfrm>
                <a:off x="6619975" y="1578502"/>
                <a:ext cx="78120" cy="1353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68518C1-C632-0300-E479-9988CE12812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10975" y="1569502"/>
                  <a:ext cx="95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172689A-C864-0C14-C3BA-5B770BD22F4B}"/>
                    </a:ext>
                  </a:extLst>
                </p14:cNvPr>
                <p14:cNvContentPartPr/>
                <p14:nvPr/>
              </p14:nvContentPartPr>
              <p14:xfrm>
                <a:off x="6692695" y="1637542"/>
                <a:ext cx="21600" cy="802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172689A-C864-0C14-C3BA-5B770BD22F4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683695" y="1628902"/>
                  <a:ext cx="39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93B6AC6-0327-3774-A21E-A9418F986EFE}"/>
                    </a:ext>
                  </a:extLst>
                </p14:cNvPr>
                <p14:cNvContentPartPr/>
                <p14:nvPr/>
              </p14:nvContentPartPr>
              <p14:xfrm>
                <a:off x="6739855" y="1583182"/>
                <a:ext cx="74880" cy="1108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93B6AC6-0327-3774-A21E-A9418F986EF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730855" y="1574182"/>
                  <a:ext cx="92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A2D0DCE3-B077-C7B5-4E1B-EA01BE3A0178}"/>
                    </a:ext>
                  </a:extLst>
                </p14:cNvPr>
                <p14:cNvContentPartPr/>
                <p14:nvPr/>
              </p14:nvContentPartPr>
              <p14:xfrm>
                <a:off x="6472375" y="1764262"/>
                <a:ext cx="393480" cy="720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A2D0DCE3-B077-C7B5-4E1B-EA01BE3A017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463375" y="1755262"/>
                  <a:ext cx="4111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D432F23-7667-8E89-29BE-EBDA6AFD7F3C}"/>
                    </a:ext>
                  </a:extLst>
                </p14:cNvPr>
                <p14:cNvContentPartPr/>
                <p14:nvPr/>
              </p14:nvContentPartPr>
              <p14:xfrm>
                <a:off x="6383095" y="1961902"/>
                <a:ext cx="104400" cy="1090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D432F23-7667-8E89-29BE-EBDA6AFD7F3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374095" y="1952902"/>
                  <a:ext cx="122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61E488ED-301B-D4BD-570C-654AD92C0D0A}"/>
                    </a:ext>
                  </a:extLst>
                </p14:cNvPr>
                <p14:cNvContentPartPr/>
                <p14:nvPr/>
              </p14:nvContentPartPr>
              <p14:xfrm>
                <a:off x="6549775" y="1917622"/>
                <a:ext cx="52920" cy="1191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61E488ED-301B-D4BD-570C-654AD92C0D0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540775" y="1908982"/>
                  <a:ext cx="70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18FB972-A02C-4A6C-0B70-E5BC16AB4D02}"/>
                    </a:ext>
                  </a:extLst>
                </p14:cNvPr>
                <p14:cNvContentPartPr/>
                <p14:nvPr/>
              </p14:nvContentPartPr>
              <p14:xfrm>
                <a:off x="6659215" y="1911862"/>
                <a:ext cx="63360" cy="1000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18FB972-A02C-4A6C-0B70-E5BC16AB4D0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650215" y="1902862"/>
                  <a:ext cx="81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3CFFB79-1E54-CD26-BF7E-E2C93159F07A}"/>
                    </a:ext>
                  </a:extLst>
                </p14:cNvPr>
                <p14:cNvContentPartPr/>
                <p14:nvPr/>
              </p14:nvContentPartPr>
              <p14:xfrm>
                <a:off x="6780895" y="1897102"/>
                <a:ext cx="63000" cy="864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3CFFB79-1E54-CD26-BF7E-E2C93159F07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772255" y="1888462"/>
                  <a:ext cx="80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EB1949C9-12C1-5561-9C84-11723BC84988}"/>
                    </a:ext>
                  </a:extLst>
                </p14:cNvPr>
                <p14:cNvContentPartPr/>
                <p14:nvPr/>
              </p14:nvContentPartPr>
              <p14:xfrm>
                <a:off x="5403535" y="1637542"/>
                <a:ext cx="115560" cy="4327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EB1949C9-12C1-5561-9C84-11723BC8498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394535" y="1628902"/>
                  <a:ext cx="13320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9B4C865-6409-20F4-5884-5AF3DECA5EC9}"/>
                    </a:ext>
                  </a:extLst>
                </p14:cNvPr>
                <p14:cNvContentPartPr/>
                <p14:nvPr/>
              </p14:nvContentPartPr>
              <p14:xfrm>
                <a:off x="5448535" y="1418302"/>
                <a:ext cx="1586520" cy="1821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9B4C865-6409-20F4-5884-5AF3DECA5EC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439895" y="1409302"/>
                  <a:ext cx="1604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0A8DB95-0D29-88CC-9DF7-03B8112E2FA6}"/>
                    </a:ext>
                  </a:extLst>
                </p14:cNvPr>
                <p14:cNvContentPartPr/>
                <p14:nvPr/>
              </p14:nvContentPartPr>
              <p14:xfrm>
                <a:off x="6497215" y="1595782"/>
                <a:ext cx="261360" cy="2239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0A8DB95-0D29-88CC-9DF7-03B8112E2FA6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488215" y="1587142"/>
                  <a:ext cx="279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0477F04-A955-554E-191F-9D6BC3F3F967}"/>
                    </a:ext>
                  </a:extLst>
                </p14:cNvPr>
                <p14:cNvContentPartPr/>
                <p14:nvPr/>
              </p14:nvContentPartPr>
              <p14:xfrm>
                <a:off x="6848575" y="1522702"/>
                <a:ext cx="13680" cy="709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0477F04-A955-554E-191F-9D6BC3F3F96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839575" y="1513702"/>
                  <a:ext cx="31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A799835-744F-46EA-F9E2-21908935C327}"/>
                    </a:ext>
                  </a:extLst>
                </p14:cNvPr>
                <p14:cNvContentPartPr/>
                <p14:nvPr/>
              </p14:nvContentPartPr>
              <p14:xfrm>
                <a:off x="6895375" y="1513342"/>
                <a:ext cx="45720" cy="1126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A799835-744F-46EA-F9E2-21908935C32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886735" y="1504702"/>
                  <a:ext cx="63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E1212D7-68ED-732C-189D-BB8C2856F8EF}"/>
                    </a:ext>
                  </a:extLst>
                </p14:cNvPr>
                <p14:cNvContentPartPr/>
                <p14:nvPr/>
              </p14:nvContentPartPr>
              <p14:xfrm>
                <a:off x="6473815" y="1876582"/>
                <a:ext cx="309960" cy="21420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E1212D7-68ED-732C-189D-BB8C2856F8E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464815" y="1867942"/>
                  <a:ext cx="327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24222BC-6A13-3070-840A-1526CCF4DEA9}"/>
                    </a:ext>
                  </a:extLst>
                </p14:cNvPr>
                <p14:cNvContentPartPr/>
                <p14:nvPr/>
              </p14:nvContentPartPr>
              <p14:xfrm>
                <a:off x="6665695" y="2117782"/>
                <a:ext cx="70560" cy="1029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24222BC-6A13-3070-840A-1526CCF4DEA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657055" y="2108782"/>
                  <a:ext cx="88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185B436-E248-6F69-58E6-CA041DD84027}"/>
                    </a:ext>
                  </a:extLst>
                </p14:cNvPr>
                <p14:cNvContentPartPr/>
                <p14:nvPr/>
              </p14:nvContentPartPr>
              <p14:xfrm>
                <a:off x="6795655" y="2094742"/>
                <a:ext cx="66240" cy="813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185B436-E248-6F69-58E6-CA041DD8402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787015" y="2086102"/>
                  <a:ext cx="83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B189FCF-5A15-B4EB-247D-B25DF74A099B}"/>
                    </a:ext>
                  </a:extLst>
                </p14:cNvPr>
                <p14:cNvContentPartPr/>
                <p14:nvPr/>
              </p14:nvContentPartPr>
              <p14:xfrm>
                <a:off x="6903655" y="2081062"/>
                <a:ext cx="62280" cy="734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B189FCF-5A15-B4EB-247D-B25DF74A099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894655" y="2072062"/>
                  <a:ext cx="79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CE7C8C4-7424-9A19-73BB-FC26D80960E7}"/>
                    </a:ext>
                  </a:extLst>
                </p14:cNvPr>
                <p14:cNvContentPartPr/>
                <p14:nvPr/>
              </p14:nvContentPartPr>
              <p14:xfrm>
                <a:off x="5646535" y="1635742"/>
                <a:ext cx="291960" cy="2242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CE7C8C4-7424-9A19-73BB-FC26D80960E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637895" y="1626742"/>
                  <a:ext cx="309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017E922-E5D7-E38A-97CA-05E588DEF92F}"/>
                    </a:ext>
                  </a:extLst>
                </p14:cNvPr>
                <p14:cNvContentPartPr/>
                <p14:nvPr/>
              </p14:nvContentPartPr>
              <p14:xfrm>
                <a:off x="6083215" y="1555102"/>
                <a:ext cx="22320" cy="1018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017E922-E5D7-E38A-97CA-05E588DEF92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074215" y="1546462"/>
                  <a:ext cx="39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4740C47-FCB2-47F9-F8DA-7AAA58D7B036}"/>
                    </a:ext>
                  </a:extLst>
                </p14:cNvPr>
                <p14:cNvContentPartPr/>
                <p14:nvPr/>
              </p14:nvContentPartPr>
              <p14:xfrm>
                <a:off x="6149815" y="1562302"/>
                <a:ext cx="74160" cy="918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4740C47-FCB2-47F9-F8DA-7AAA58D7B03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140815" y="1553662"/>
                  <a:ext cx="91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24B84F4-E0C8-A648-05BD-6723C94AE4D9}"/>
                    </a:ext>
                  </a:extLst>
                </p14:cNvPr>
                <p14:cNvContentPartPr/>
                <p14:nvPr/>
              </p14:nvContentPartPr>
              <p14:xfrm>
                <a:off x="6146575" y="1538542"/>
                <a:ext cx="86400" cy="194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24B84F4-E0C8-A648-05BD-6723C94AE4D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137935" y="1529902"/>
                  <a:ext cx="104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7F4EBBF-6563-138C-6627-7BE834B02416}"/>
                    </a:ext>
                  </a:extLst>
                </p14:cNvPr>
                <p14:cNvContentPartPr/>
                <p14:nvPr/>
              </p14:nvContentPartPr>
              <p14:xfrm>
                <a:off x="5645095" y="1891702"/>
                <a:ext cx="358560" cy="2584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7F4EBBF-6563-138C-6627-7BE834B0241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636095" y="1882702"/>
                  <a:ext cx="3762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B3FF2955-F785-E42A-4C54-F8A8485D57E8}"/>
                    </a:ext>
                  </a:extLst>
                </p14:cNvPr>
                <p14:cNvContentPartPr/>
                <p14:nvPr/>
              </p14:nvContentPartPr>
              <p14:xfrm>
                <a:off x="5757415" y="2151982"/>
                <a:ext cx="85680" cy="1116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B3FF2955-F785-E42A-4C54-F8A8485D57E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748775" y="2142982"/>
                  <a:ext cx="103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1C6B4E6-4D6A-3592-E1D8-05AEF5C675B8}"/>
                    </a:ext>
                  </a:extLst>
                </p14:cNvPr>
                <p14:cNvContentPartPr/>
                <p14:nvPr/>
              </p14:nvContentPartPr>
              <p14:xfrm>
                <a:off x="5908255" y="2144782"/>
                <a:ext cx="79200" cy="1087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1C6B4E6-4D6A-3592-E1D8-05AEF5C675B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899615" y="2135782"/>
                  <a:ext cx="96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28669E3-AED3-823C-A61C-5ECFFDBB6C54}"/>
                    </a:ext>
                  </a:extLst>
                </p14:cNvPr>
                <p14:cNvContentPartPr/>
                <p14:nvPr/>
              </p14:nvContentPartPr>
              <p14:xfrm>
                <a:off x="6041455" y="2124622"/>
                <a:ext cx="71280" cy="1112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28669E3-AED3-823C-A61C-5ECFFDBB6C5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032815" y="2115622"/>
                  <a:ext cx="88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04B55041-7B7F-8E0F-F352-985970E79716}"/>
                    </a:ext>
                  </a:extLst>
                </p14:cNvPr>
                <p14:cNvContentPartPr/>
                <p14:nvPr/>
              </p14:nvContentPartPr>
              <p14:xfrm>
                <a:off x="7156015" y="1728622"/>
                <a:ext cx="105480" cy="370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04B55041-7B7F-8E0F-F352-985970E7971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147015" y="1719622"/>
                  <a:ext cx="123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A993D97-D641-ED8B-AFB5-2D14BDD8C359}"/>
                    </a:ext>
                  </a:extLst>
                </p14:cNvPr>
                <p14:cNvContentPartPr/>
                <p14:nvPr/>
              </p14:nvContentPartPr>
              <p14:xfrm>
                <a:off x="7142695" y="1777942"/>
                <a:ext cx="122040" cy="658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A993D97-D641-ED8B-AFB5-2D14BDD8C359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133695" y="1769302"/>
                  <a:ext cx="139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CCF3BFE-CDEC-E33A-B3F2-5CF341A9E6C3}"/>
                    </a:ext>
                  </a:extLst>
                </p14:cNvPr>
                <p14:cNvContentPartPr/>
                <p14:nvPr/>
              </p14:nvContentPartPr>
              <p14:xfrm>
                <a:off x="7354735" y="1435942"/>
                <a:ext cx="99720" cy="1677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CCF3BFE-CDEC-E33A-B3F2-5CF341A9E6C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345735" y="1426942"/>
                  <a:ext cx="117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F4D0456-E020-E2C8-B80C-98445AA21C95}"/>
                    </a:ext>
                  </a:extLst>
                </p14:cNvPr>
                <p14:cNvContentPartPr/>
                <p14:nvPr/>
              </p14:nvContentPartPr>
              <p14:xfrm>
                <a:off x="7494055" y="1283302"/>
                <a:ext cx="192240" cy="2786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F4D0456-E020-E2C8-B80C-98445AA21C9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485055" y="1274302"/>
                  <a:ext cx="2098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50626A7-E97A-418C-3011-899572D00941}"/>
                    </a:ext>
                  </a:extLst>
                </p14:cNvPr>
                <p14:cNvContentPartPr/>
                <p14:nvPr/>
              </p14:nvContentPartPr>
              <p14:xfrm>
                <a:off x="7613575" y="1402462"/>
                <a:ext cx="51480" cy="1353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50626A7-E97A-418C-3011-899572D0094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604935" y="1393822"/>
                  <a:ext cx="69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1A97458-1C4A-1B2E-446E-3983F8B95AAE}"/>
                    </a:ext>
                  </a:extLst>
                </p14:cNvPr>
                <p14:cNvContentPartPr/>
                <p14:nvPr/>
              </p14:nvContentPartPr>
              <p14:xfrm>
                <a:off x="7447975" y="1533862"/>
                <a:ext cx="330120" cy="1731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1A97458-1C4A-1B2E-446E-3983F8B95AA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439335" y="1525222"/>
                  <a:ext cx="347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0D7F7E0-77B8-A44D-1BCC-5D2D65AF8FAB}"/>
                    </a:ext>
                  </a:extLst>
                </p14:cNvPr>
                <p14:cNvContentPartPr/>
                <p14:nvPr/>
              </p14:nvContentPartPr>
              <p14:xfrm>
                <a:off x="7452655" y="1761742"/>
                <a:ext cx="98280" cy="1483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0D7F7E0-77B8-A44D-1BCC-5D2D65AF8FA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443655" y="1752742"/>
                  <a:ext cx="115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BB175EC-4A67-583A-2F04-E6FD0DD5F355}"/>
                    </a:ext>
                  </a:extLst>
                </p14:cNvPr>
                <p14:cNvContentPartPr/>
                <p14:nvPr/>
              </p14:nvContentPartPr>
              <p14:xfrm>
                <a:off x="7587655" y="1707742"/>
                <a:ext cx="48960" cy="979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BB175EC-4A67-583A-2F04-E6FD0DD5F35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78655" y="1699102"/>
                  <a:ext cx="66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E2A6F647-673D-9523-0EA9-6CE527E558B5}"/>
                    </a:ext>
                  </a:extLst>
                </p14:cNvPr>
                <p14:cNvContentPartPr/>
                <p14:nvPr/>
              </p14:nvContentPartPr>
              <p14:xfrm>
                <a:off x="7685575" y="1663102"/>
                <a:ext cx="68040" cy="1080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E2A6F647-673D-9523-0EA9-6CE527E558B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676575" y="1654462"/>
                  <a:ext cx="85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09CE7C3-C6FC-2F38-DD67-0B26AF7564F5}"/>
                    </a:ext>
                  </a:extLst>
                </p14:cNvPr>
                <p14:cNvContentPartPr/>
                <p14:nvPr/>
              </p14:nvContentPartPr>
              <p14:xfrm>
                <a:off x="7837495" y="1367542"/>
                <a:ext cx="86040" cy="946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09CE7C3-C6FC-2F38-DD67-0B26AF7564F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828855" y="1358542"/>
                  <a:ext cx="103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2C4CBEC-AE42-88D0-FBAA-B7CA98AC829A}"/>
                    </a:ext>
                  </a:extLst>
                </p14:cNvPr>
                <p14:cNvContentPartPr/>
                <p14:nvPr/>
              </p14:nvContentPartPr>
              <p14:xfrm>
                <a:off x="7889695" y="1420462"/>
                <a:ext cx="124200" cy="1202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2C4CBEC-AE42-88D0-FBAA-B7CA98AC829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880695" y="1411822"/>
                  <a:ext cx="141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B2A3316-676A-96CF-1799-80A62862EAA5}"/>
                    </a:ext>
                  </a:extLst>
                </p14:cNvPr>
                <p14:cNvContentPartPr/>
                <p14:nvPr/>
              </p14:nvContentPartPr>
              <p14:xfrm>
                <a:off x="8035135" y="1226422"/>
                <a:ext cx="65880" cy="1378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B2A3316-676A-96CF-1799-80A62862EAA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026495" y="1217782"/>
                  <a:ext cx="835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5C2E14A-7CFB-6967-DCA4-A8A33DA1C046}"/>
                    </a:ext>
                  </a:extLst>
                </p14:cNvPr>
                <p14:cNvContentPartPr/>
                <p14:nvPr/>
              </p14:nvContentPartPr>
              <p14:xfrm>
                <a:off x="8147815" y="1306342"/>
                <a:ext cx="15480" cy="835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5C2E14A-7CFB-6967-DCA4-A8A33DA1C04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138815" y="1297702"/>
                  <a:ext cx="33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B1A3066-A153-2F8F-DDFA-C8EBC6FB73E0}"/>
                    </a:ext>
                  </a:extLst>
                </p14:cNvPr>
                <p14:cNvContentPartPr/>
                <p14:nvPr/>
              </p14:nvContentPartPr>
              <p14:xfrm>
                <a:off x="8146735" y="1178542"/>
                <a:ext cx="89640" cy="1170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B1A3066-A153-2F8F-DDFA-C8EBC6FB73E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138095" y="1169542"/>
                  <a:ext cx="107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F247DEFA-A473-0496-5395-9C217441F685}"/>
                    </a:ext>
                  </a:extLst>
                </p14:cNvPr>
                <p14:cNvContentPartPr/>
                <p14:nvPr/>
              </p14:nvContentPartPr>
              <p14:xfrm>
                <a:off x="8146735" y="1107982"/>
                <a:ext cx="75600" cy="500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F247DEFA-A473-0496-5395-9C217441F68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137735" y="1098982"/>
                  <a:ext cx="93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EA209B45-53A8-85D0-8BAC-815D79DE05F1}"/>
                    </a:ext>
                  </a:extLst>
                </p14:cNvPr>
                <p14:cNvContentPartPr/>
                <p14:nvPr/>
              </p14:nvContentPartPr>
              <p14:xfrm>
                <a:off x="8263375" y="1065142"/>
                <a:ext cx="104760" cy="1717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EA209B45-53A8-85D0-8BAC-815D79DE05F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254375" y="1056502"/>
                  <a:ext cx="12240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FA1D5504-AF9C-6C1A-42ED-E732C1401E91}"/>
                  </a:ext>
                </a:extLst>
              </p14:cNvPr>
              <p14:cNvContentPartPr/>
              <p14:nvPr/>
            </p14:nvContentPartPr>
            <p14:xfrm>
              <a:off x="3410215" y="2150542"/>
              <a:ext cx="704160" cy="46836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FA1D5504-AF9C-6C1A-42ED-E732C1401E91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3401575" y="2141902"/>
                <a:ext cx="721800" cy="48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" name="Gruppieren 285">
            <a:extLst>
              <a:ext uri="{FF2B5EF4-FFF2-40B4-BE49-F238E27FC236}">
                <a16:creationId xmlns:a16="http://schemas.microsoft.com/office/drawing/2014/main" id="{C6C5D9AE-4D00-0B22-88A3-AB2FC2F2B6A0}"/>
              </a:ext>
            </a:extLst>
          </p:cNvPr>
          <p:cNvGrpSpPr/>
          <p:nvPr/>
        </p:nvGrpSpPr>
        <p:grpSpPr>
          <a:xfrm>
            <a:off x="5507935" y="3846502"/>
            <a:ext cx="120960" cy="94680"/>
            <a:chOff x="5507935" y="3846502"/>
            <a:chExt cx="120960" cy="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B1E6D4F-CD7F-8D56-8F56-949AECF5EB8A}"/>
                    </a:ext>
                  </a:extLst>
                </p14:cNvPr>
                <p14:cNvContentPartPr/>
                <p14:nvPr/>
              </p14:nvContentPartPr>
              <p14:xfrm>
                <a:off x="5517655" y="3846502"/>
                <a:ext cx="109440" cy="144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B1E6D4F-CD7F-8D56-8F56-949AECF5EB8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509015" y="3837862"/>
                  <a:ext cx="127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A2885F40-228E-252A-3630-F168DC886267}"/>
                    </a:ext>
                  </a:extLst>
                </p14:cNvPr>
                <p14:cNvContentPartPr/>
                <p14:nvPr/>
              </p14:nvContentPartPr>
              <p14:xfrm>
                <a:off x="5507935" y="3927502"/>
                <a:ext cx="120960" cy="136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A2885F40-228E-252A-3630-F168DC88626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498935" y="3918862"/>
                  <a:ext cx="1386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A7E1FB1B-49BE-2E5D-8232-10FF76307DE1}"/>
              </a:ext>
            </a:extLst>
          </p:cNvPr>
          <p:cNvGrpSpPr/>
          <p:nvPr/>
        </p:nvGrpSpPr>
        <p:grpSpPr>
          <a:xfrm>
            <a:off x="5865415" y="3504862"/>
            <a:ext cx="1164600" cy="312480"/>
            <a:chOff x="5865415" y="3504862"/>
            <a:chExt cx="116460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D9E916E-9B9D-4273-FD03-0D0C24C44982}"/>
                    </a:ext>
                  </a:extLst>
                </p14:cNvPr>
                <p14:cNvContentPartPr/>
                <p14:nvPr/>
              </p14:nvContentPartPr>
              <p14:xfrm>
                <a:off x="5865415" y="3542302"/>
                <a:ext cx="64440" cy="1515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D9E916E-9B9D-4273-FD03-0D0C24C4498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856775" y="3533302"/>
                  <a:ext cx="82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28A3FC1-5ADE-3F2F-FE52-CB2D28F0B8B2}"/>
                    </a:ext>
                  </a:extLst>
                </p14:cNvPr>
                <p14:cNvContentPartPr/>
                <p14:nvPr/>
              </p14:nvContentPartPr>
              <p14:xfrm>
                <a:off x="5982055" y="3519262"/>
                <a:ext cx="81360" cy="1699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28A3FC1-5ADE-3F2F-FE52-CB2D28F0B8B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973415" y="3510622"/>
                  <a:ext cx="99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96891B98-A0C9-DC06-5F8A-4734750C3CC0}"/>
                    </a:ext>
                  </a:extLst>
                </p14:cNvPr>
                <p14:cNvContentPartPr/>
                <p14:nvPr/>
              </p14:nvContentPartPr>
              <p14:xfrm>
                <a:off x="6141535" y="3609262"/>
                <a:ext cx="94320" cy="108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96891B98-A0C9-DC06-5F8A-4734750C3CC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132535" y="3600262"/>
                  <a:ext cx="111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ED26EBF-D57F-70F5-9B37-173C4B77A0B5}"/>
                    </a:ext>
                  </a:extLst>
                </p14:cNvPr>
                <p14:cNvContentPartPr/>
                <p14:nvPr/>
              </p14:nvContentPartPr>
              <p14:xfrm>
                <a:off x="6331975" y="3530782"/>
                <a:ext cx="11880" cy="1555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ED26EBF-D57F-70F5-9B37-173C4B77A0B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322975" y="3521782"/>
                  <a:ext cx="295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BC9BDCB-4DAA-DDE2-13F0-25FDDAF0B9D9}"/>
                    </a:ext>
                  </a:extLst>
                </p14:cNvPr>
                <p14:cNvContentPartPr/>
                <p14:nvPr/>
              </p14:nvContentPartPr>
              <p14:xfrm>
                <a:off x="6379855" y="3507742"/>
                <a:ext cx="111960" cy="1767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BC9BDCB-4DAA-DDE2-13F0-25FDDAF0B9D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371215" y="3498742"/>
                  <a:ext cx="129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ED7D584-A211-07B9-3029-B31AA1FE3E77}"/>
                    </a:ext>
                  </a:extLst>
                </p14:cNvPr>
                <p14:cNvContentPartPr/>
                <p14:nvPr/>
              </p14:nvContentPartPr>
              <p14:xfrm>
                <a:off x="6574975" y="3593062"/>
                <a:ext cx="147240" cy="309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ED7D584-A211-07B9-3029-B31AA1FE3E7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565975" y="3584422"/>
                  <a:ext cx="1648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E6630EE-2D4F-2861-6AE7-3088DCDBDDC0}"/>
                    </a:ext>
                  </a:extLst>
                </p14:cNvPr>
                <p14:cNvContentPartPr/>
                <p14:nvPr/>
              </p14:nvContentPartPr>
              <p14:xfrm>
                <a:off x="6826255" y="3504862"/>
                <a:ext cx="107280" cy="1389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E6630EE-2D4F-2861-6AE7-3088DCDBDDC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817615" y="3496222"/>
                  <a:ext cx="124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78DC07A-8981-8F3F-9A15-A99E9A1C2EA3}"/>
                    </a:ext>
                  </a:extLst>
                </p14:cNvPr>
                <p14:cNvContentPartPr/>
                <p14:nvPr/>
              </p14:nvContentPartPr>
              <p14:xfrm>
                <a:off x="5879095" y="3758302"/>
                <a:ext cx="1150920" cy="590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78DC07A-8981-8F3F-9A15-A99E9A1C2EA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870455" y="3749302"/>
                  <a:ext cx="11685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6DF02CB9-3414-AB18-5CFC-9AF1837C89B1}"/>
              </a:ext>
            </a:extLst>
          </p:cNvPr>
          <p:cNvGrpSpPr/>
          <p:nvPr/>
        </p:nvGrpSpPr>
        <p:grpSpPr>
          <a:xfrm>
            <a:off x="6059455" y="3910942"/>
            <a:ext cx="521640" cy="229680"/>
            <a:chOff x="6059455" y="3910942"/>
            <a:chExt cx="52164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88466B3-C374-708E-723F-B2228DA29165}"/>
                    </a:ext>
                  </a:extLst>
                </p14:cNvPr>
                <p14:cNvContentPartPr/>
                <p14:nvPr/>
              </p14:nvContentPartPr>
              <p14:xfrm>
                <a:off x="6059455" y="3946582"/>
                <a:ext cx="133200" cy="1198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88466B3-C374-708E-723F-B2228DA29165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050815" y="3937582"/>
                  <a:ext cx="150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D58AA11-8AB0-87E6-51D0-55401120E931}"/>
                    </a:ext>
                  </a:extLst>
                </p14:cNvPr>
                <p14:cNvContentPartPr/>
                <p14:nvPr/>
              </p14:nvContentPartPr>
              <p14:xfrm>
                <a:off x="6250255" y="4035862"/>
                <a:ext cx="16200" cy="1047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D58AA11-8AB0-87E6-51D0-55401120E93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241615" y="4027222"/>
                  <a:ext cx="33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EB62474-A402-0451-11C9-31CF9B8E368C}"/>
                    </a:ext>
                  </a:extLst>
                </p14:cNvPr>
                <p14:cNvContentPartPr/>
                <p14:nvPr/>
              </p14:nvContentPartPr>
              <p14:xfrm>
                <a:off x="6330535" y="3910942"/>
                <a:ext cx="146160" cy="1720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EB62474-A402-0451-11C9-31CF9B8E368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321535" y="3902302"/>
                  <a:ext cx="1638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5A361269-6593-1C23-FAAA-29C009DD512A}"/>
                    </a:ext>
                  </a:extLst>
                </p14:cNvPr>
                <p14:cNvContentPartPr/>
                <p14:nvPr/>
              </p14:nvContentPartPr>
              <p14:xfrm>
                <a:off x="6491095" y="3922102"/>
                <a:ext cx="90000" cy="1447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5A361269-6593-1C23-FAAA-29C009DD512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482455" y="3913102"/>
                  <a:ext cx="10764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uppieren 308">
            <a:extLst>
              <a:ext uri="{FF2B5EF4-FFF2-40B4-BE49-F238E27FC236}">
                <a16:creationId xmlns:a16="http://schemas.microsoft.com/office/drawing/2014/main" id="{0A102C95-5A51-7692-96C9-919E2D46CB6C}"/>
              </a:ext>
            </a:extLst>
          </p:cNvPr>
          <p:cNvGrpSpPr/>
          <p:nvPr/>
        </p:nvGrpSpPr>
        <p:grpSpPr>
          <a:xfrm>
            <a:off x="7153855" y="3523582"/>
            <a:ext cx="613440" cy="334800"/>
            <a:chOff x="7153855" y="3523582"/>
            <a:chExt cx="61344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D2E5AFC-E9EA-241B-AE27-49050EA5C3F7}"/>
                    </a:ext>
                  </a:extLst>
                </p14:cNvPr>
                <p14:cNvContentPartPr/>
                <p14:nvPr/>
              </p14:nvContentPartPr>
              <p14:xfrm>
                <a:off x="7162135" y="3698542"/>
                <a:ext cx="116280" cy="435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D2E5AFC-E9EA-241B-AE27-49050EA5C3F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153495" y="3689542"/>
                  <a:ext cx="133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CE71114-88C2-78F2-E099-B21DA25FE71D}"/>
                    </a:ext>
                  </a:extLst>
                </p14:cNvPr>
                <p14:cNvContentPartPr/>
                <p14:nvPr/>
              </p14:nvContentPartPr>
              <p14:xfrm>
                <a:off x="7153855" y="3782062"/>
                <a:ext cx="134280" cy="763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CE71114-88C2-78F2-E099-B21DA25FE71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144855" y="3773422"/>
                  <a:ext cx="1519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5A09D8C8-1535-B62F-0468-B270A9808546}"/>
                    </a:ext>
                  </a:extLst>
                </p14:cNvPr>
                <p14:cNvContentPartPr/>
                <p14:nvPr/>
              </p14:nvContentPartPr>
              <p14:xfrm>
                <a:off x="7366975" y="3564622"/>
                <a:ext cx="151200" cy="2329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5A09D8C8-1535-B62F-0468-B270A980854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358335" y="3555622"/>
                  <a:ext cx="168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88AE4E7-F65C-84B0-75F7-3625328634B2}"/>
                    </a:ext>
                  </a:extLst>
                </p14:cNvPr>
                <p14:cNvContentPartPr/>
                <p14:nvPr/>
              </p14:nvContentPartPr>
              <p14:xfrm>
                <a:off x="7405135" y="3702502"/>
                <a:ext cx="132840" cy="97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88AE4E7-F65C-84B0-75F7-3625328634B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396495" y="3693862"/>
                  <a:ext cx="150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BE37A32-FDFD-28D5-72AE-8D2472C487FA}"/>
                    </a:ext>
                  </a:extLst>
                </p14:cNvPr>
                <p14:cNvContentPartPr/>
                <p14:nvPr/>
              </p14:nvContentPartPr>
              <p14:xfrm>
                <a:off x="7581535" y="3745342"/>
                <a:ext cx="17280" cy="10548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BE37A32-FDFD-28D5-72AE-8D2472C487F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572895" y="3736702"/>
                  <a:ext cx="349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10CCBBD-369F-DF51-91CE-C43229051E2F}"/>
                    </a:ext>
                  </a:extLst>
                </p14:cNvPr>
                <p14:cNvContentPartPr/>
                <p14:nvPr/>
              </p14:nvContentPartPr>
              <p14:xfrm>
                <a:off x="7643815" y="3523582"/>
                <a:ext cx="123480" cy="2390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10CCBBD-369F-DF51-91CE-C43229051E2F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634815" y="3514942"/>
                  <a:ext cx="141120" cy="25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93FD6BAF-4BE6-CE58-8885-5D4DD4034D0A}"/>
                  </a:ext>
                </a:extLst>
              </p14:cNvPr>
              <p14:cNvContentPartPr/>
              <p14:nvPr/>
            </p14:nvContentPartPr>
            <p14:xfrm>
              <a:off x="3391855" y="2166022"/>
              <a:ext cx="794880" cy="48240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93FD6BAF-4BE6-CE58-8885-5D4DD4034D0A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3382855" y="2157022"/>
                <a:ext cx="812520" cy="5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44BB398F-4F45-CC46-CD0F-967AF95A586E}"/>
                  </a:ext>
                </a:extLst>
              </p14:cNvPr>
              <p14:cNvContentPartPr/>
              <p14:nvPr/>
            </p14:nvContentPartPr>
            <p14:xfrm>
              <a:off x="2812615" y="5426542"/>
              <a:ext cx="313560" cy="282240"/>
            </p14:xfrm>
          </p:contentPart>
        </mc:Choice>
        <mc:Fallback xmlns=""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44BB398F-4F45-CC46-CD0F-967AF95A586E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2803615" y="5417542"/>
                <a:ext cx="3312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49C5855A-3446-BFFB-8008-B82B539E9591}"/>
                  </a:ext>
                </a:extLst>
              </p14:cNvPr>
              <p14:cNvContentPartPr/>
              <p14:nvPr/>
            </p14:nvContentPartPr>
            <p14:xfrm>
              <a:off x="1468735" y="5433022"/>
              <a:ext cx="298440" cy="29772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49C5855A-3446-BFFB-8008-B82B539E9591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1460095" y="5424022"/>
                <a:ext cx="316080" cy="31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uppieren 333">
            <a:extLst>
              <a:ext uri="{FF2B5EF4-FFF2-40B4-BE49-F238E27FC236}">
                <a16:creationId xmlns:a16="http://schemas.microsoft.com/office/drawing/2014/main" id="{9B6C225A-81E0-6129-BB84-13CFB06588DB}"/>
              </a:ext>
            </a:extLst>
          </p:cNvPr>
          <p:cNvGrpSpPr/>
          <p:nvPr/>
        </p:nvGrpSpPr>
        <p:grpSpPr>
          <a:xfrm>
            <a:off x="4853815" y="4416382"/>
            <a:ext cx="3291120" cy="2166120"/>
            <a:chOff x="4853815" y="4416382"/>
            <a:chExt cx="3291120" cy="21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E89C8F74-32BF-E727-E931-980017CA3C19}"/>
                    </a:ext>
                  </a:extLst>
                </p14:cNvPr>
                <p14:cNvContentPartPr/>
                <p14:nvPr/>
              </p14:nvContentPartPr>
              <p14:xfrm>
                <a:off x="6167455" y="4579822"/>
                <a:ext cx="70920" cy="17067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E89C8F74-32BF-E727-E931-980017CA3C1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158455" y="4570822"/>
                  <a:ext cx="88560" cy="172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20490330-16AC-2184-5DCA-493EE1750F70}"/>
                    </a:ext>
                  </a:extLst>
                </p14:cNvPr>
                <p14:cNvContentPartPr/>
                <p14:nvPr/>
              </p14:nvContentPartPr>
              <p14:xfrm>
                <a:off x="5107975" y="6027382"/>
                <a:ext cx="2926440" cy="1720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20490330-16AC-2184-5DCA-493EE1750F7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099335" y="6018742"/>
                  <a:ext cx="2944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41D8883B-38C4-C4C0-8FB1-7C4797FFB61B}"/>
                    </a:ext>
                  </a:extLst>
                </p14:cNvPr>
                <p14:cNvContentPartPr/>
                <p14:nvPr/>
              </p14:nvContentPartPr>
              <p14:xfrm>
                <a:off x="8040175" y="5964022"/>
                <a:ext cx="104760" cy="2228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41D8883B-38C4-C4C0-8FB1-7C4797FFB61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031535" y="5955382"/>
                  <a:ext cx="122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96F9756-F32C-9357-26B0-4FE725DAF9EE}"/>
                    </a:ext>
                  </a:extLst>
                </p14:cNvPr>
                <p14:cNvContentPartPr/>
                <p14:nvPr/>
              </p14:nvContentPartPr>
              <p14:xfrm>
                <a:off x="6117775" y="4416382"/>
                <a:ext cx="220320" cy="2268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96F9756-F32C-9357-26B0-4FE725DAF9E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108775" y="4407742"/>
                  <a:ext cx="237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76EF7B29-E1F7-9416-E169-7E3F5E38CBFA}"/>
                    </a:ext>
                  </a:extLst>
                </p14:cNvPr>
                <p14:cNvContentPartPr/>
                <p14:nvPr/>
              </p14:nvContentPartPr>
              <p14:xfrm>
                <a:off x="5373295" y="6034942"/>
                <a:ext cx="7200" cy="2289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76EF7B29-E1F7-9416-E169-7E3F5E38CBF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364295" y="6025942"/>
                  <a:ext cx="24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93B42A0-C03D-AA54-3CF2-584CAAA60CD7}"/>
                    </a:ext>
                  </a:extLst>
                </p14:cNvPr>
                <p14:cNvContentPartPr/>
                <p14:nvPr/>
              </p14:nvContentPartPr>
              <p14:xfrm>
                <a:off x="5095015" y="6438862"/>
                <a:ext cx="107280" cy="432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93B42A0-C03D-AA54-3CF2-584CAAA60CD7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086375" y="6429862"/>
                  <a:ext cx="124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2DC206F7-C425-C711-4925-963397AD7599}"/>
                    </a:ext>
                  </a:extLst>
                </p14:cNvPr>
                <p14:cNvContentPartPr/>
                <p14:nvPr/>
              </p14:nvContentPartPr>
              <p14:xfrm>
                <a:off x="5275015" y="6352822"/>
                <a:ext cx="78120" cy="1785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2DC206F7-C425-C711-4925-963397AD759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266375" y="6344182"/>
                  <a:ext cx="95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205C9FF-A9F1-4A81-9FF8-FBCCAEF9EC3F}"/>
                    </a:ext>
                  </a:extLst>
                </p14:cNvPr>
                <p14:cNvContentPartPr/>
                <p14:nvPr/>
              </p14:nvContentPartPr>
              <p14:xfrm>
                <a:off x="5379415" y="6531022"/>
                <a:ext cx="14400" cy="514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205C9FF-A9F1-4A81-9FF8-FBCCAEF9EC3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370415" y="6522382"/>
                  <a:ext cx="32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07F3FF5-7C66-ED01-E271-D8DD5787A287}"/>
                    </a:ext>
                  </a:extLst>
                </p14:cNvPr>
                <p14:cNvContentPartPr/>
                <p14:nvPr/>
              </p14:nvContentPartPr>
              <p14:xfrm>
                <a:off x="5427655" y="6329782"/>
                <a:ext cx="110160" cy="1785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07F3FF5-7C66-ED01-E271-D8DD5787A28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419015" y="6320782"/>
                  <a:ext cx="127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B0FF240-E1F1-2669-9B14-C4DB3FDA1A7D}"/>
                    </a:ext>
                  </a:extLst>
                </p14:cNvPr>
                <p14:cNvContentPartPr/>
                <p14:nvPr/>
              </p14:nvContentPartPr>
              <p14:xfrm>
                <a:off x="5594335" y="6320422"/>
                <a:ext cx="36000" cy="1353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B0FF240-E1F1-2669-9B14-C4DB3FDA1A7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585695" y="6311782"/>
                  <a:ext cx="53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22C6A24B-FF78-48B2-5589-6864C0D5C99B}"/>
                    </a:ext>
                  </a:extLst>
                </p14:cNvPr>
                <p14:cNvContentPartPr/>
                <p14:nvPr/>
              </p14:nvContentPartPr>
              <p14:xfrm>
                <a:off x="7279855" y="5978062"/>
                <a:ext cx="31680" cy="2127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22C6A24B-FF78-48B2-5589-6864C0D5C99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270855" y="5969062"/>
                  <a:ext cx="49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E59A338-5C86-AC78-6A9D-07D6CF231D37}"/>
                    </a:ext>
                  </a:extLst>
                </p14:cNvPr>
                <p14:cNvContentPartPr/>
                <p14:nvPr/>
              </p14:nvContentPartPr>
              <p14:xfrm>
                <a:off x="7174735" y="6264622"/>
                <a:ext cx="95040" cy="1645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E59A338-5C86-AC78-6A9D-07D6CF231D3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166095" y="6255982"/>
                  <a:ext cx="112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DDF0C43-FA51-6350-A78B-F77E0979D9B6}"/>
                    </a:ext>
                  </a:extLst>
                </p14:cNvPr>
                <p14:cNvContentPartPr/>
                <p14:nvPr/>
              </p14:nvContentPartPr>
              <p14:xfrm>
                <a:off x="7337095" y="6375862"/>
                <a:ext cx="13320" cy="7776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DDF0C43-FA51-6350-A78B-F77E0979D9B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328095" y="6366862"/>
                  <a:ext cx="30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A18FAC49-04ED-1621-F85D-7EC937EC193B}"/>
                    </a:ext>
                  </a:extLst>
                </p14:cNvPr>
                <p14:cNvContentPartPr/>
                <p14:nvPr/>
              </p14:nvContentPartPr>
              <p14:xfrm>
                <a:off x="7399735" y="6231502"/>
                <a:ext cx="93960" cy="1645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A18FAC49-04ED-1621-F85D-7EC937EC193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391095" y="6222862"/>
                  <a:ext cx="1116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C5EC7A00-0157-D1D5-E753-E95B823D5C32}"/>
                    </a:ext>
                  </a:extLst>
                </p14:cNvPr>
                <p14:cNvContentPartPr/>
                <p14:nvPr/>
              </p14:nvContentPartPr>
              <p14:xfrm>
                <a:off x="7576855" y="6214942"/>
                <a:ext cx="63720" cy="12204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C5EC7A00-0157-D1D5-E753-E95B823D5C32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568215" y="6205942"/>
                  <a:ext cx="81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4765B0A2-BC98-C948-52F2-DA890C91303D}"/>
                    </a:ext>
                  </a:extLst>
                </p14:cNvPr>
                <p14:cNvContentPartPr/>
                <p14:nvPr/>
              </p14:nvContentPartPr>
              <p14:xfrm>
                <a:off x="4853815" y="4563622"/>
                <a:ext cx="3194280" cy="15346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4765B0A2-BC98-C948-52F2-DA890C91303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845175" y="4554622"/>
                  <a:ext cx="3211920" cy="155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38611FF-A082-C7E4-77A7-E9D1541F331D}"/>
                    </a:ext>
                  </a:extLst>
                </p14:cNvPr>
                <p14:cNvContentPartPr/>
                <p14:nvPr/>
              </p14:nvContentPartPr>
              <p14:xfrm>
                <a:off x="5391655" y="5768902"/>
                <a:ext cx="25560" cy="43380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38611FF-A082-C7E4-77A7-E9D1541F331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383015" y="5759902"/>
                  <a:ext cx="432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A636B224-69D9-6E34-1124-A5A16D458CE3}"/>
                    </a:ext>
                  </a:extLst>
                </p14:cNvPr>
                <p14:cNvContentPartPr/>
                <p14:nvPr/>
              </p14:nvContentPartPr>
              <p14:xfrm>
                <a:off x="7257175" y="5732542"/>
                <a:ext cx="95400" cy="3596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A636B224-69D9-6E34-1124-A5A16D458CE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248175" y="5723542"/>
                  <a:ext cx="1130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91F3FFF-2B50-444E-E55B-1A80A8EE2255}"/>
                    </a:ext>
                  </a:extLst>
                </p14:cNvPr>
                <p14:cNvContentPartPr/>
                <p14:nvPr/>
              </p14:nvContentPartPr>
              <p14:xfrm>
                <a:off x="5341255" y="5556862"/>
                <a:ext cx="73440" cy="7297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91F3FFF-2B50-444E-E55B-1A80A8EE225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332255" y="5548222"/>
                  <a:ext cx="9108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04E417E-0F19-1ACA-F14F-93B8BEC787A4}"/>
                    </a:ext>
                  </a:extLst>
                </p14:cNvPr>
                <p14:cNvContentPartPr/>
                <p14:nvPr/>
              </p14:nvContentPartPr>
              <p14:xfrm>
                <a:off x="7262935" y="5538142"/>
                <a:ext cx="66960" cy="6177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04E417E-0F19-1ACA-F14F-93B8BEC787A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253935" y="5529142"/>
                  <a:ext cx="84600" cy="63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uppieren 341">
            <a:extLst>
              <a:ext uri="{FF2B5EF4-FFF2-40B4-BE49-F238E27FC236}">
                <a16:creationId xmlns:a16="http://schemas.microsoft.com/office/drawing/2014/main" id="{ECC9027F-8A18-3BD8-1F7C-2F5AE31681E4}"/>
              </a:ext>
            </a:extLst>
          </p:cNvPr>
          <p:cNvGrpSpPr/>
          <p:nvPr/>
        </p:nvGrpSpPr>
        <p:grpSpPr>
          <a:xfrm>
            <a:off x="5124535" y="5209822"/>
            <a:ext cx="461520" cy="230400"/>
            <a:chOff x="5124535" y="5209822"/>
            <a:chExt cx="46152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A25D7439-3487-33F1-F418-32CD270E9412}"/>
                    </a:ext>
                  </a:extLst>
                </p14:cNvPr>
                <p14:cNvContentPartPr/>
                <p14:nvPr/>
              </p14:nvContentPartPr>
              <p14:xfrm>
                <a:off x="5124535" y="5245462"/>
                <a:ext cx="111960" cy="1947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A25D7439-3487-33F1-F418-32CD270E941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115895" y="5236822"/>
                  <a:ext cx="129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68966A5-A06E-D7FC-2F64-255F36A9BD41}"/>
                    </a:ext>
                  </a:extLst>
                </p14:cNvPr>
                <p14:cNvContentPartPr/>
                <p14:nvPr/>
              </p14:nvContentPartPr>
              <p14:xfrm>
                <a:off x="5172415" y="5358142"/>
                <a:ext cx="9000" cy="75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68966A5-A06E-D7FC-2F64-255F36A9BD4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163775" y="5349502"/>
                  <a:ext cx="2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568185EC-6912-56D1-1AB6-5D9B80E412C8}"/>
                    </a:ext>
                  </a:extLst>
                </p14:cNvPr>
                <p14:cNvContentPartPr/>
                <p14:nvPr/>
              </p14:nvContentPartPr>
              <p14:xfrm>
                <a:off x="5274655" y="5346622"/>
                <a:ext cx="50040" cy="763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568185EC-6912-56D1-1AB6-5D9B80E412C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266015" y="5337622"/>
                  <a:ext cx="676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B3BF75C-0BB8-A07A-F4D4-6100CF31F3DC}"/>
                    </a:ext>
                  </a:extLst>
                </p14:cNvPr>
                <p14:cNvContentPartPr/>
                <p14:nvPr/>
              </p14:nvContentPartPr>
              <p14:xfrm>
                <a:off x="5271415" y="5300902"/>
                <a:ext cx="65880" cy="1170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B3BF75C-0BB8-A07A-F4D4-6100CF31F3D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262775" y="5292262"/>
                  <a:ext cx="83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2E1E2BB-6D6F-24B5-3E28-8875238511E9}"/>
                    </a:ext>
                  </a:extLst>
                </p14:cNvPr>
                <p14:cNvContentPartPr/>
                <p14:nvPr/>
              </p14:nvContentPartPr>
              <p14:xfrm>
                <a:off x="5338735" y="5259862"/>
                <a:ext cx="91800" cy="9072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2E1E2BB-6D6F-24B5-3E28-8875238511E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329735" y="5250862"/>
                  <a:ext cx="109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5DCA933-E369-6E6B-1F0E-34890EA3E741}"/>
                    </a:ext>
                  </a:extLst>
                </p14:cNvPr>
                <p14:cNvContentPartPr/>
                <p14:nvPr/>
              </p14:nvContentPartPr>
              <p14:xfrm>
                <a:off x="5438815" y="5214142"/>
                <a:ext cx="77400" cy="1173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5DCA933-E369-6E6B-1F0E-34890EA3E741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429815" y="5205142"/>
                  <a:ext cx="95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4C8A60CC-E37A-CB14-1987-832A5CDFB77D}"/>
                    </a:ext>
                  </a:extLst>
                </p14:cNvPr>
                <p14:cNvContentPartPr/>
                <p14:nvPr/>
              </p14:nvContentPartPr>
              <p14:xfrm>
                <a:off x="5538895" y="5209822"/>
                <a:ext cx="47160" cy="698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4C8A60CC-E37A-CB14-1987-832A5CDFB77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530255" y="5200822"/>
                  <a:ext cx="6480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uppieren 348">
            <a:extLst>
              <a:ext uri="{FF2B5EF4-FFF2-40B4-BE49-F238E27FC236}">
                <a16:creationId xmlns:a16="http://schemas.microsoft.com/office/drawing/2014/main" id="{02B38F56-7603-D11C-A47A-FC404139685D}"/>
              </a:ext>
            </a:extLst>
          </p:cNvPr>
          <p:cNvGrpSpPr/>
          <p:nvPr/>
        </p:nvGrpSpPr>
        <p:grpSpPr>
          <a:xfrm>
            <a:off x="7139455" y="5322142"/>
            <a:ext cx="381960" cy="197280"/>
            <a:chOff x="7139455" y="5322142"/>
            <a:chExt cx="3819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2AE5147-131B-C045-569A-ADED1D68FDCA}"/>
                    </a:ext>
                  </a:extLst>
                </p14:cNvPr>
                <p14:cNvContentPartPr/>
                <p14:nvPr/>
              </p14:nvContentPartPr>
              <p14:xfrm>
                <a:off x="7139455" y="5322142"/>
                <a:ext cx="83520" cy="1882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2AE5147-131B-C045-569A-ADED1D68FDC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7130455" y="5313142"/>
                  <a:ext cx="101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5D90EAE9-465D-BB60-4922-F9E476986957}"/>
                    </a:ext>
                  </a:extLst>
                </p14:cNvPr>
                <p14:cNvContentPartPr/>
                <p14:nvPr/>
              </p14:nvContentPartPr>
              <p14:xfrm>
                <a:off x="7158895" y="5405662"/>
                <a:ext cx="84600" cy="349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5D90EAE9-465D-BB60-4922-F9E47698695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150255" y="5397022"/>
                  <a:ext cx="102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AD0050F5-F9C8-845C-CE3D-96B6915D8B51}"/>
                    </a:ext>
                  </a:extLst>
                </p14:cNvPr>
                <p14:cNvContentPartPr/>
                <p14:nvPr/>
              </p14:nvContentPartPr>
              <p14:xfrm>
                <a:off x="7279135" y="5384062"/>
                <a:ext cx="70920" cy="1353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AD0050F5-F9C8-845C-CE3D-96B6915D8B5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270495" y="5375422"/>
                  <a:ext cx="88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3B75C7A2-7479-A360-A341-871A24DDA0BC}"/>
                    </a:ext>
                  </a:extLst>
                </p14:cNvPr>
                <p14:cNvContentPartPr/>
                <p14:nvPr/>
              </p14:nvContentPartPr>
              <p14:xfrm>
                <a:off x="7359415" y="5346262"/>
                <a:ext cx="82800" cy="1386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3B75C7A2-7479-A360-A341-871A24DDA0B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350415" y="5337622"/>
                  <a:ext cx="1004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3D7DCB0-D48F-D307-B7B6-368CB4749C73}"/>
                    </a:ext>
                  </a:extLst>
                </p14:cNvPr>
                <p14:cNvContentPartPr/>
                <p14:nvPr/>
              </p14:nvContentPartPr>
              <p14:xfrm>
                <a:off x="7453735" y="5350942"/>
                <a:ext cx="67680" cy="1303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3D7DCB0-D48F-D307-B7B6-368CB4749C73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444735" y="5342302"/>
                  <a:ext cx="8532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uppieren 380">
            <a:extLst>
              <a:ext uri="{FF2B5EF4-FFF2-40B4-BE49-F238E27FC236}">
                <a16:creationId xmlns:a16="http://schemas.microsoft.com/office/drawing/2014/main" id="{E1578244-4D68-25A1-874F-91171B5E935C}"/>
              </a:ext>
            </a:extLst>
          </p:cNvPr>
          <p:cNvGrpSpPr/>
          <p:nvPr/>
        </p:nvGrpSpPr>
        <p:grpSpPr>
          <a:xfrm>
            <a:off x="4916095" y="3634462"/>
            <a:ext cx="3449520" cy="2615040"/>
            <a:chOff x="4916095" y="3634462"/>
            <a:chExt cx="3449520" cy="261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A129EE6-C9CE-8C45-0C12-3F3F129304A9}"/>
                    </a:ext>
                  </a:extLst>
                </p14:cNvPr>
                <p14:cNvContentPartPr/>
                <p14:nvPr/>
              </p14:nvContentPartPr>
              <p14:xfrm>
                <a:off x="4916095" y="6075622"/>
                <a:ext cx="72000" cy="1432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A129EE6-C9CE-8C45-0C12-3F3F129304A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907095" y="6066622"/>
                  <a:ext cx="89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32F164D-197E-1C3B-5C02-4C0CBFBDCF58}"/>
                    </a:ext>
                  </a:extLst>
                </p14:cNvPr>
                <p14:cNvContentPartPr/>
                <p14:nvPr/>
              </p14:nvContentPartPr>
              <p14:xfrm>
                <a:off x="5024815" y="6013702"/>
                <a:ext cx="317520" cy="1357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32F164D-197E-1C3B-5C02-4C0CBFBDCF58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016175" y="6005062"/>
                  <a:ext cx="335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390FC1E-DEC4-5026-3C39-94F5215FBBA3}"/>
                    </a:ext>
                  </a:extLst>
                </p14:cNvPr>
                <p14:cNvContentPartPr/>
                <p14:nvPr/>
              </p14:nvContentPartPr>
              <p14:xfrm>
                <a:off x="7435015" y="5888422"/>
                <a:ext cx="293760" cy="1479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390FC1E-DEC4-5026-3C39-94F5215FBBA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426375" y="5879782"/>
                  <a:ext cx="3114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C582DC9-D91D-2582-5FF8-DD27D74C5CD9}"/>
                    </a:ext>
                  </a:extLst>
                </p14:cNvPr>
                <p14:cNvContentPartPr/>
                <p14:nvPr/>
              </p14:nvContentPartPr>
              <p14:xfrm>
                <a:off x="4967935" y="4419982"/>
                <a:ext cx="2787840" cy="15933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C582DC9-D91D-2582-5FF8-DD27D74C5CD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958935" y="4411342"/>
                  <a:ext cx="2805480" cy="161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0240866-3828-AC37-C2FD-4C49AA039372}"/>
                    </a:ext>
                  </a:extLst>
                </p14:cNvPr>
                <p14:cNvContentPartPr/>
                <p14:nvPr/>
              </p14:nvContentPartPr>
              <p14:xfrm>
                <a:off x="6545095" y="4158262"/>
                <a:ext cx="60120" cy="1710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0240866-3828-AC37-C2FD-4C49AA03937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536095" y="4149262"/>
                  <a:ext cx="777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8D9865D-FED2-D1E2-6014-5FEEDCBE4402}"/>
                    </a:ext>
                  </a:extLst>
                </p14:cNvPr>
                <p14:cNvContentPartPr/>
                <p14:nvPr/>
              </p14:nvContentPartPr>
              <p14:xfrm>
                <a:off x="6608095" y="4177702"/>
                <a:ext cx="29520" cy="1645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8D9865D-FED2-D1E2-6014-5FEEDCBE4402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599095" y="4169062"/>
                  <a:ext cx="47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EA4A1AC9-6B91-F406-2B45-68104A587B9E}"/>
                    </a:ext>
                  </a:extLst>
                </p14:cNvPr>
                <p14:cNvContentPartPr/>
                <p14:nvPr/>
              </p14:nvContentPartPr>
              <p14:xfrm>
                <a:off x="6558415" y="4146022"/>
                <a:ext cx="187560" cy="1688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EA4A1AC9-6B91-F406-2B45-68104A587B9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549775" y="4137382"/>
                  <a:ext cx="205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F116713E-153E-7A7C-5419-E09D58596563}"/>
                    </a:ext>
                  </a:extLst>
                </p14:cNvPr>
                <p14:cNvContentPartPr/>
                <p14:nvPr/>
              </p14:nvContentPartPr>
              <p14:xfrm>
                <a:off x="6784135" y="4107502"/>
                <a:ext cx="18360" cy="1634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F116713E-153E-7A7C-5419-E09D5859656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775135" y="4098502"/>
                  <a:ext cx="36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5683823-A777-D41E-6C06-A760320C0838}"/>
                    </a:ext>
                  </a:extLst>
                </p14:cNvPr>
                <p14:cNvContentPartPr/>
                <p14:nvPr/>
              </p14:nvContentPartPr>
              <p14:xfrm>
                <a:off x="6820495" y="4161862"/>
                <a:ext cx="123840" cy="990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5683823-A777-D41E-6C06-A760320C083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811855" y="4153222"/>
                  <a:ext cx="141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947A6A7-9643-A90E-293E-1589EAD21771}"/>
                    </a:ext>
                  </a:extLst>
                </p14:cNvPr>
                <p14:cNvContentPartPr/>
                <p14:nvPr/>
              </p14:nvContentPartPr>
              <p14:xfrm>
                <a:off x="6951535" y="4055662"/>
                <a:ext cx="80280" cy="1854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947A6A7-9643-A90E-293E-1589EAD2177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942535" y="4046662"/>
                  <a:ext cx="97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C79ACF41-BC08-5715-314B-9DF14FC690DE}"/>
                    </a:ext>
                  </a:extLst>
                </p14:cNvPr>
                <p14:cNvContentPartPr/>
                <p14:nvPr/>
              </p14:nvContentPartPr>
              <p14:xfrm>
                <a:off x="7076095" y="4112542"/>
                <a:ext cx="191880" cy="1497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C79ACF41-BC08-5715-314B-9DF14FC690D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067095" y="4103542"/>
                  <a:ext cx="209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C3CC770C-F0A2-829B-F6A6-42F814EB665F}"/>
                    </a:ext>
                  </a:extLst>
                </p14:cNvPr>
                <p14:cNvContentPartPr/>
                <p14:nvPr/>
              </p14:nvContentPartPr>
              <p14:xfrm>
                <a:off x="7308295" y="4038022"/>
                <a:ext cx="81000" cy="1166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C3CC770C-F0A2-829B-F6A6-42F814EB665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299655" y="4029022"/>
                  <a:ext cx="986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0C1228DC-DC87-5C00-F6F9-1F9C3CD82C08}"/>
                    </a:ext>
                  </a:extLst>
                </p14:cNvPr>
                <p14:cNvContentPartPr/>
                <p14:nvPr/>
              </p14:nvContentPartPr>
              <p14:xfrm>
                <a:off x="7424215" y="3926782"/>
                <a:ext cx="116280" cy="1699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0C1228DC-DC87-5C00-F6F9-1F9C3CD82C0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415575" y="3917782"/>
                  <a:ext cx="133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D2E08B0B-F82A-BE47-7331-16BE6AB58640}"/>
                    </a:ext>
                  </a:extLst>
                </p14:cNvPr>
                <p14:cNvContentPartPr/>
                <p14:nvPr/>
              </p14:nvContentPartPr>
              <p14:xfrm>
                <a:off x="7580815" y="3908422"/>
                <a:ext cx="306000" cy="1353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D2E08B0B-F82A-BE47-7331-16BE6AB5864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572175" y="3899422"/>
                  <a:ext cx="323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10A2899-8519-F359-8536-9205D95EBB5C}"/>
                    </a:ext>
                  </a:extLst>
                </p14:cNvPr>
                <p14:cNvContentPartPr/>
                <p14:nvPr/>
              </p14:nvContentPartPr>
              <p14:xfrm>
                <a:off x="7860895" y="3846142"/>
                <a:ext cx="14760" cy="158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10A2899-8519-F359-8536-9205D95EBB5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851895" y="3837142"/>
                  <a:ext cx="32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D86F0C8D-7DC0-07F6-E186-D433EB42EB81}"/>
                    </a:ext>
                  </a:extLst>
                </p14:cNvPr>
                <p14:cNvContentPartPr/>
                <p14:nvPr/>
              </p14:nvContentPartPr>
              <p14:xfrm>
                <a:off x="7925335" y="3713302"/>
                <a:ext cx="154800" cy="25668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D86F0C8D-7DC0-07F6-E186-D433EB42EB81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916695" y="3704302"/>
                  <a:ext cx="172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FE8BFC33-07D5-8227-0683-89CC3B80E775}"/>
                    </a:ext>
                  </a:extLst>
                </p14:cNvPr>
                <p14:cNvContentPartPr/>
                <p14:nvPr/>
              </p14:nvContentPartPr>
              <p14:xfrm>
                <a:off x="8150695" y="3634462"/>
                <a:ext cx="40680" cy="3376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FE8BFC33-07D5-8227-0683-89CC3B80E77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142055" y="3625822"/>
                  <a:ext cx="583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245A04F-6DB8-C55E-81A4-97181CAB5E39}"/>
                    </a:ext>
                  </a:extLst>
                </p14:cNvPr>
                <p14:cNvContentPartPr/>
                <p14:nvPr/>
              </p14:nvContentPartPr>
              <p14:xfrm>
                <a:off x="7890775" y="5549662"/>
                <a:ext cx="38880" cy="6998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245A04F-6DB8-C55E-81A4-97181CAB5E3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881775" y="5540662"/>
                  <a:ext cx="56520" cy="71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2FEAAE52-D65A-5513-69A0-3F88D17296B2}"/>
                    </a:ext>
                  </a:extLst>
                </p14:cNvPr>
                <p14:cNvContentPartPr/>
                <p14:nvPr/>
              </p14:nvContentPartPr>
              <p14:xfrm>
                <a:off x="7854055" y="5307382"/>
                <a:ext cx="93600" cy="2109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2FEAAE52-D65A-5513-69A0-3F88D17296B2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845415" y="5298382"/>
                  <a:ext cx="111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6C92D28D-840D-870C-4C50-61645BA6E4B7}"/>
                    </a:ext>
                  </a:extLst>
                </p14:cNvPr>
                <p14:cNvContentPartPr/>
                <p14:nvPr/>
              </p14:nvContentPartPr>
              <p14:xfrm>
                <a:off x="7859815" y="5394862"/>
                <a:ext cx="66240" cy="288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6C92D28D-840D-870C-4C50-61645BA6E4B7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850815" y="5386222"/>
                  <a:ext cx="83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742CE93-7BDC-789F-AAAB-06E5DC6AC8CF}"/>
                    </a:ext>
                  </a:extLst>
                </p14:cNvPr>
                <p14:cNvContentPartPr/>
                <p14:nvPr/>
              </p14:nvContentPartPr>
              <p14:xfrm>
                <a:off x="8007415" y="5353822"/>
                <a:ext cx="152640" cy="1224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742CE93-7BDC-789F-AAAB-06E5DC6AC8C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998415" y="5345182"/>
                  <a:ext cx="170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7734F74-9CFF-294B-FD09-190CB256A17D}"/>
                    </a:ext>
                  </a:extLst>
                </p14:cNvPr>
                <p14:cNvContentPartPr/>
                <p14:nvPr/>
              </p14:nvContentPartPr>
              <p14:xfrm>
                <a:off x="8185255" y="5304862"/>
                <a:ext cx="74160" cy="2084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7734F74-9CFF-294B-FD09-190CB256A17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176615" y="5295862"/>
                  <a:ext cx="91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32019066-2748-035A-1ADA-7B47AB8F9D04}"/>
                    </a:ext>
                  </a:extLst>
                </p14:cNvPr>
                <p14:cNvContentPartPr/>
                <p14:nvPr/>
              </p14:nvContentPartPr>
              <p14:xfrm>
                <a:off x="7967455" y="5622022"/>
                <a:ext cx="104760" cy="7056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32019066-2748-035A-1ADA-7B47AB8F9D0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958815" y="5613022"/>
                  <a:ext cx="122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55EA4B99-5D07-0E3D-352B-37A068E61FE1}"/>
                    </a:ext>
                  </a:extLst>
                </p14:cNvPr>
                <p14:cNvContentPartPr/>
                <p14:nvPr/>
              </p14:nvContentPartPr>
              <p14:xfrm>
                <a:off x="7971055" y="5681422"/>
                <a:ext cx="114480" cy="6120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55EA4B99-5D07-0E3D-352B-37A068E61FE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962415" y="5672422"/>
                  <a:ext cx="132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BDB2BB55-F7C3-DA48-87A8-A605F80A1411}"/>
                    </a:ext>
                  </a:extLst>
                </p14:cNvPr>
                <p14:cNvContentPartPr/>
                <p14:nvPr/>
              </p14:nvContentPartPr>
              <p14:xfrm>
                <a:off x="8100295" y="5506822"/>
                <a:ext cx="86760" cy="171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BDB2BB55-F7C3-DA48-87A8-A605F80A141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091655" y="5497822"/>
                  <a:ext cx="104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4BCCA6A-46D0-6590-F587-21AA2018D0FF}"/>
                    </a:ext>
                  </a:extLst>
                </p14:cNvPr>
                <p14:cNvContentPartPr/>
                <p14:nvPr/>
              </p14:nvContentPartPr>
              <p14:xfrm>
                <a:off x="8149255" y="5593222"/>
                <a:ext cx="110880" cy="1256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4BCCA6A-46D0-6590-F587-21AA2018D0FF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140255" y="5584222"/>
                  <a:ext cx="128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0409B82B-6CA4-B94C-64FF-9085A2D006C3}"/>
                    </a:ext>
                  </a:extLst>
                </p14:cNvPr>
                <p14:cNvContentPartPr/>
                <p14:nvPr/>
              </p14:nvContentPartPr>
              <p14:xfrm>
                <a:off x="8266975" y="5431942"/>
                <a:ext cx="83160" cy="1710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0409B82B-6CA4-B94C-64FF-9085A2D006C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257975" y="5422942"/>
                  <a:ext cx="100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8C694CC8-B671-E095-465C-748A52CFD6BB}"/>
                    </a:ext>
                  </a:extLst>
                </p14:cNvPr>
                <p14:cNvContentPartPr/>
                <p14:nvPr/>
              </p14:nvContentPartPr>
              <p14:xfrm>
                <a:off x="8302975" y="5523022"/>
                <a:ext cx="62640" cy="172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8C694CC8-B671-E095-465C-748A52CFD6B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293975" y="5514022"/>
                  <a:ext cx="802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uppieren 383">
            <a:extLst>
              <a:ext uri="{FF2B5EF4-FFF2-40B4-BE49-F238E27FC236}">
                <a16:creationId xmlns:a16="http://schemas.microsoft.com/office/drawing/2014/main" id="{B108EFAC-70C5-631F-9422-E847B8A49575}"/>
              </a:ext>
            </a:extLst>
          </p:cNvPr>
          <p:cNvGrpSpPr/>
          <p:nvPr/>
        </p:nvGrpSpPr>
        <p:grpSpPr>
          <a:xfrm>
            <a:off x="8298295" y="875782"/>
            <a:ext cx="939240" cy="4280400"/>
            <a:chOff x="8298295" y="875782"/>
            <a:chExt cx="939240" cy="428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A50BD26-C0A5-80A3-80A1-B689F14592B0}"/>
                    </a:ext>
                  </a:extLst>
                </p14:cNvPr>
                <p14:cNvContentPartPr/>
                <p14:nvPr/>
              </p14:nvContentPartPr>
              <p14:xfrm>
                <a:off x="8298295" y="1041742"/>
                <a:ext cx="754560" cy="41144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A50BD26-C0A5-80A3-80A1-B689F14592B0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289655" y="1033102"/>
                  <a:ext cx="772200" cy="41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96AEEA0C-3475-2A28-0547-36D3BE32FBE0}"/>
                    </a:ext>
                  </a:extLst>
                </p14:cNvPr>
                <p14:cNvContentPartPr/>
                <p14:nvPr/>
              </p14:nvContentPartPr>
              <p14:xfrm>
                <a:off x="9025855" y="875782"/>
                <a:ext cx="211680" cy="21060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96AEEA0C-3475-2A28-0547-36D3BE32FBE0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017215" y="867142"/>
                  <a:ext cx="22932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uppieren 440">
            <a:extLst>
              <a:ext uri="{FF2B5EF4-FFF2-40B4-BE49-F238E27FC236}">
                <a16:creationId xmlns:a16="http://schemas.microsoft.com/office/drawing/2014/main" id="{92ECC244-E668-3F67-0977-6CFF72F281EE}"/>
              </a:ext>
            </a:extLst>
          </p:cNvPr>
          <p:cNvGrpSpPr/>
          <p:nvPr/>
        </p:nvGrpSpPr>
        <p:grpSpPr>
          <a:xfrm>
            <a:off x="9291535" y="121942"/>
            <a:ext cx="2800800" cy="1684800"/>
            <a:chOff x="9291535" y="121942"/>
            <a:chExt cx="2800800" cy="168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CB5443C-B162-7316-4BE9-75D733E54EC0}"/>
                    </a:ext>
                  </a:extLst>
                </p14:cNvPr>
                <p14:cNvContentPartPr/>
                <p14:nvPr/>
              </p14:nvContentPartPr>
              <p14:xfrm>
                <a:off x="9399895" y="519022"/>
                <a:ext cx="124920" cy="2192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CB5443C-B162-7316-4BE9-75D733E54EC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390895" y="510022"/>
                  <a:ext cx="142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9D93624-9730-2EA7-4155-7A934422111D}"/>
                    </a:ext>
                  </a:extLst>
                </p14:cNvPr>
                <p14:cNvContentPartPr/>
                <p14:nvPr/>
              </p14:nvContentPartPr>
              <p14:xfrm>
                <a:off x="9595015" y="558262"/>
                <a:ext cx="46800" cy="10872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9D93624-9730-2EA7-4155-7A934422111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586015" y="549622"/>
                  <a:ext cx="64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71A33152-A54B-2CF9-C1B0-F7ECF8F8FBFD}"/>
                    </a:ext>
                  </a:extLst>
                </p14:cNvPr>
                <p14:cNvContentPartPr/>
                <p14:nvPr/>
              </p14:nvContentPartPr>
              <p14:xfrm>
                <a:off x="9627415" y="394822"/>
                <a:ext cx="141480" cy="2296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71A33152-A54B-2CF9-C1B0-F7ECF8F8FBF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618775" y="385822"/>
                  <a:ext cx="159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5F765AE-277E-5F56-6616-9D7EA460BD11}"/>
                    </a:ext>
                  </a:extLst>
                </p14:cNvPr>
                <p14:cNvContentPartPr/>
                <p14:nvPr/>
              </p14:nvContentPartPr>
              <p14:xfrm>
                <a:off x="9917575" y="277822"/>
                <a:ext cx="163440" cy="25524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5F765AE-277E-5F56-6616-9D7EA460BD11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908935" y="268822"/>
                  <a:ext cx="181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F0AAF0D7-6011-375E-4987-B6438C40BB4B}"/>
                    </a:ext>
                  </a:extLst>
                </p14:cNvPr>
                <p14:cNvContentPartPr/>
                <p14:nvPr/>
              </p14:nvContentPartPr>
              <p14:xfrm>
                <a:off x="10132135" y="326782"/>
                <a:ext cx="164160" cy="1375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F0AAF0D7-6011-375E-4987-B6438C40BB4B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123135" y="318142"/>
                  <a:ext cx="181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48F47067-A94B-23A9-08C1-83DB64C341E4}"/>
                    </a:ext>
                  </a:extLst>
                </p14:cNvPr>
                <p14:cNvContentPartPr/>
                <p14:nvPr/>
              </p14:nvContentPartPr>
              <p14:xfrm>
                <a:off x="10299175" y="219502"/>
                <a:ext cx="111960" cy="1940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48F47067-A94B-23A9-08C1-83DB64C341E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290535" y="210862"/>
                  <a:ext cx="129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48C80C19-00F3-1FCE-9057-354EF900144E}"/>
                    </a:ext>
                  </a:extLst>
                </p14:cNvPr>
                <p14:cNvContentPartPr/>
                <p14:nvPr/>
              </p14:nvContentPartPr>
              <p14:xfrm>
                <a:off x="10477015" y="222742"/>
                <a:ext cx="164520" cy="1332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48C80C19-00F3-1FCE-9057-354EF900144E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468015" y="213742"/>
                  <a:ext cx="182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1C5D431-9AA7-07AB-F1B7-0E3B674AC14B}"/>
                    </a:ext>
                  </a:extLst>
                </p14:cNvPr>
                <p14:cNvContentPartPr/>
                <p14:nvPr/>
              </p14:nvContentPartPr>
              <p14:xfrm>
                <a:off x="10641895" y="254422"/>
                <a:ext cx="110880" cy="2577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1C5D431-9AA7-07AB-F1B7-0E3B674AC14B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632895" y="245422"/>
                  <a:ext cx="1285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6EB0849A-B04F-FD66-13B0-EE6D22914D67}"/>
                    </a:ext>
                  </a:extLst>
                </p14:cNvPr>
                <p14:cNvContentPartPr/>
                <p14:nvPr/>
              </p14:nvContentPartPr>
              <p14:xfrm>
                <a:off x="10802455" y="240742"/>
                <a:ext cx="68400" cy="2325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6EB0849A-B04F-FD66-13B0-EE6D22914D67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793455" y="231742"/>
                  <a:ext cx="86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E6F4A37-1F11-D5DC-623D-A18BAE9B9F0E}"/>
                    </a:ext>
                  </a:extLst>
                </p14:cNvPr>
                <p14:cNvContentPartPr/>
                <p14:nvPr/>
              </p14:nvContentPartPr>
              <p14:xfrm>
                <a:off x="10892095" y="229582"/>
                <a:ext cx="103320" cy="885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E6F4A37-1F11-D5DC-623D-A18BAE9B9F0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883095" y="220942"/>
                  <a:ext cx="120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A66411E-0443-E6B8-44F9-2E9F40CD39BD}"/>
                    </a:ext>
                  </a:extLst>
                </p14:cNvPr>
                <p14:cNvContentPartPr/>
                <p14:nvPr/>
              </p14:nvContentPartPr>
              <p14:xfrm>
                <a:off x="11019175" y="152182"/>
                <a:ext cx="206280" cy="1623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A66411E-0443-E6B8-44F9-2E9F40CD39B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1010535" y="143182"/>
                  <a:ext cx="2239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16D4C1C2-E562-E2E6-4B69-94C8F9C24D47}"/>
                    </a:ext>
                  </a:extLst>
                </p14:cNvPr>
                <p14:cNvContentPartPr/>
                <p14:nvPr/>
              </p14:nvContentPartPr>
              <p14:xfrm>
                <a:off x="11243455" y="186022"/>
                <a:ext cx="65520" cy="10044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16D4C1C2-E562-E2E6-4B69-94C8F9C24D47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1234455" y="177022"/>
                  <a:ext cx="83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456E23C1-B925-ADE2-82E3-655D384DB184}"/>
                    </a:ext>
                  </a:extLst>
                </p14:cNvPr>
                <p14:cNvContentPartPr/>
                <p14:nvPr/>
              </p14:nvContentPartPr>
              <p14:xfrm>
                <a:off x="11340655" y="137422"/>
                <a:ext cx="136800" cy="13752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456E23C1-B925-ADE2-82E3-655D384DB18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1331655" y="128422"/>
                  <a:ext cx="154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14B2A527-B39F-80C8-06D3-0DA3FD1581A8}"/>
                    </a:ext>
                  </a:extLst>
                </p14:cNvPr>
                <p14:cNvContentPartPr/>
                <p14:nvPr/>
              </p14:nvContentPartPr>
              <p14:xfrm>
                <a:off x="11530735" y="121942"/>
                <a:ext cx="94320" cy="1173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14B2A527-B39F-80C8-06D3-0DA3FD1581A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1521735" y="113302"/>
                  <a:ext cx="111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24F30B40-89A7-3345-1E38-797F948B1571}"/>
                    </a:ext>
                  </a:extLst>
                </p14:cNvPr>
                <p14:cNvContentPartPr/>
                <p14:nvPr/>
              </p14:nvContentPartPr>
              <p14:xfrm>
                <a:off x="11733775" y="224902"/>
                <a:ext cx="25560" cy="1396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24F30B40-89A7-3345-1E38-797F948B1571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724775" y="216262"/>
                  <a:ext cx="43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DA74641-BFCB-8B9D-E8C3-37F25D12AB06}"/>
                    </a:ext>
                  </a:extLst>
                </p14:cNvPr>
                <p14:cNvContentPartPr/>
                <p14:nvPr/>
              </p14:nvContentPartPr>
              <p14:xfrm>
                <a:off x="9541015" y="802342"/>
                <a:ext cx="167040" cy="1886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DA74641-BFCB-8B9D-E8C3-37F25D12AB06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532375" y="793342"/>
                  <a:ext cx="184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D806EC8-D69C-6C91-19F2-6CB3C7203840}"/>
                    </a:ext>
                  </a:extLst>
                </p14:cNvPr>
                <p14:cNvContentPartPr/>
                <p14:nvPr/>
              </p14:nvContentPartPr>
              <p14:xfrm>
                <a:off x="9737935" y="687502"/>
                <a:ext cx="319680" cy="27468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D806EC8-D69C-6C91-19F2-6CB3C7203840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729295" y="678502"/>
                  <a:ext cx="3373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FD1D26FA-6C63-C1B3-DDEE-7C3DCAE9C07E}"/>
                    </a:ext>
                  </a:extLst>
                </p14:cNvPr>
                <p14:cNvContentPartPr/>
                <p14:nvPr/>
              </p14:nvContentPartPr>
              <p14:xfrm>
                <a:off x="10173535" y="675982"/>
                <a:ext cx="84600" cy="1263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FD1D26FA-6C63-C1B3-DDEE-7C3DCAE9C07E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164535" y="666982"/>
                  <a:ext cx="102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6E3BD824-97B2-DE89-C5E4-A16B328D56DB}"/>
                    </a:ext>
                  </a:extLst>
                </p14:cNvPr>
                <p14:cNvContentPartPr/>
                <p14:nvPr/>
              </p14:nvContentPartPr>
              <p14:xfrm>
                <a:off x="10328335" y="598942"/>
                <a:ext cx="37080" cy="15120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6E3BD824-97B2-DE89-C5E4-A16B328D56D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319335" y="590302"/>
                  <a:ext cx="54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5BCB02F8-C444-D8C2-7C70-16EBE05D38C0}"/>
                    </a:ext>
                  </a:extLst>
                </p14:cNvPr>
                <p14:cNvContentPartPr/>
                <p14:nvPr/>
              </p14:nvContentPartPr>
              <p14:xfrm>
                <a:off x="10406815" y="545662"/>
                <a:ext cx="138960" cy="19476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5BCB02F8-C444-D8C2-7C70-16EBE05D38C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397815" y="537022"/>
                  <a:ext cx="156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481C37E2-192A-5ECB-175F-D8CD16CD8CD4}"/>
                    </a:ext>
                  </a:extLst>
                </p14:cNvPr>
                <p14:cNvContentPartPr/>
                <p14:nvPr/>
              </p14:nvContentPartPr>
              <p14:xfrm>
                <a:off x="10787695" y="500302"/>
                <a:ext cx="387360" cy="1490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481C37E2-192A-5ECB-175F-D8CD16CD8CD4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779055" y="491302"/>
                  <a:ext cx="405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248CDE8-EAC9-D242-32FC-817FC4700E99}"/>
                    </a:ext>
                  </a:extLst>
                </p14:cNvPr>
                <p14:cNvContentPartPr/>
                <p14:nvPr/>
              </p14:nvContentPartPr>
              <p14:xfrm>
                <a:off x="11221855" y="391582"/>
                <a:ext cx="146160" cy="15048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248CDE8-EAC9-D242-32FC-817FC4700E9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1213215" y="382582"/>
                  <a:ext cx="163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5E631BA-8FFF-9601-B061-D973C2982C7D}"/>
                    </a:ext>
                  </a:extLst>
                </p14:cNvPr>
                <p14:cNvContentPartPr/>
                <p14:nvPr/>
              </p14:nvContentPartPr>
              <p14:xfrm>
                <a:off x="11488975" y="424342"/>
                <a:ext cx="315000" cy="9180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5E631BA-8FFF-9601-B061-D973C2982C7D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1479975" y="415702"/>
                  <a:ext cx="332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BDAB5F09-9AC6-C296-3FF0-F448D9E83FBE}"/>
                    </a:ext>
                  </a:extLst>
                </p14:cNvPr>
                <p14:cNvContentPartPr/>
                <p14:nvPr/>
              </p14:nvContentPartPr>
              <p14:xfrm>
                <a:off x="11742055" y="365302"/>
                <a:ext cx="6120" cy="1116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BDAB5F09-9AC6-C296-3FF0-F448D9E83FBE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1733055" y="356662"/>
                  <a:ext cx="23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7332133-19D6-7CC7-4491-AF4CC464EB35}"/>
                    </a:ext>
                  </a:extLst>
                </p14:cNvPr>
                <p14:cNvContentPartPr/>
                <p14:nvPr/>
              </p14:nvContentPartPr>
              <p14:xfrm>
                <a:off x="9504655" y="1158022"/>
                <a:ext cx="119880" cy="1998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7332133-19D6-7CC7-4491-AF4CC464EB35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9495655" y="1149022"/>
                  <a:ext cx="137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07779C6F-7E6E-F47F-7047-4163B9F6C031}"/>
                    </a:ext>
                  </a:extLst>
                </p14:cNvPr>
                <p14:cNvContentPartPr/>
                <p14:nvPr/>
              </p14:nvContentPartPr>
              <p14:xfrm>
                <a:off x="9705895" y="1213102"/>
                <a:ext cx="72720" cy="1317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07779C6F-7E6E-F47F-7047-4163B9F6C031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697255" y="1204102"/>
                  <a:ext cx="90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8767DE84-214B-F2DF-41D1-C7CD5A0C2A6A}"/>
                    </a:ext>
                  </a:extLst>
                </p14:cNvPr>
                <p14:cNvContentPartPr/>
                <p14:nvPr/>
              </p14:nvContentPartPr>
              <p14:xfrm>
                <a:off x="9875095" y="1033462"/>
                <a:ext cx="424440" cy="28980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8767DE84-214B-F2DF-41D1-C7CD5A0C2A6A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866455" y="1024462"/>
                  <a:ext cx="4420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4CF366B8-FEFA-BF32-97C1-86A0D271A9B6}"/>
                    </a:ext>
                  </a:extLst>
                </p14:cNvPr>
                <p14:cNvContentPartPr/>
                <p14:nvPr/>
              </p14:nvContentPartPr>
              <p14:xfrm>
                <a:off x="10338775" y="973702"/>
                <a:ext cx="267480" cy="1738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4CF366B8-FEFA-BF32-97C1-86A0D271A9B6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329775" y="964702"/>
                  <a:ext cx="285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DA5BE7A4-EBCF-0461-6014-D1232E4B1F88}"/>
                    </a:ext>
                  </a:extLst>
                </p14:cNvPr>
                <p14:cNvContentPartPr/>
                <p14:nvPr/>
              </p14:nvContentPartPr>
              <p14:xfrm>
                <a:off x="10664215" y="906382"/>
                <a:ext cx="348120" cy="1209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DA5BE7A4-EBCF-0461-6014-D1232E4B1F8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655215" y="897742"/>
                  <a:ext cx="365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674B6206-A79E-05C5-C304-4B2AEFFBFEB0}"/>
                    </a:ext>
                  </a:extLst>
                </p14:cNvPr>
                <p14:cNvContentPartPr/>
                <p14:nvPr/>
              </p14:nvContentPartPr>
              <p14:xfrm>
                <a:off x="10982095" y="791542"/>
                <a:ext cx="32760" cy="190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674B6206-A79E-05C5-C304-4B2AEFFBFEB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0973095" y="782542"/>
                  <a:ext cx="50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05AB69FF-8836-5EDB-84CA-A86EBD9192B5}"/>
                    </a:ext>
                  </a:extLst>
                </p14:cNvPr>
                <p14:cNvContentPartPr/>
                <p14:nvPr/>
              </p14:nvContentPartPr>
              <p14:xfrm>
                <a:off x="11094415" y="746542"/>
                <a:ext cx="259200" cy="27180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05AB69FF-8836-5EDB-84CA-A86EBD9192B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085415" y="737902"/>
                  <a:ext cx="2768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35F0BAB4-92FA-9F0B-A164-43873EFD4BF6}"/>
                    </a:ext>
                  </a:extLst>
                </p14:cNvPr>
                <p14:cNvContentPartPr/>
                <p14:nvPr/>
              </p14:nvContentPartPr>
              <p14:xfrm>
                <a:off x="11361175" y="709102"/>
                <a:ext cx="410040" cy="30384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35F0BAB4-92FA-9F0B-A164-43873EFD4BF6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1352175" y="700102"/>
                  <a:ext cx="4276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435D396-2CA0-70E7-0CBB-8C498373BBCF}"/>
                    </a:ext>
                  </a:extLst>
                </p14:cNvPr>
                <p14:cNvContentPartPr/>
                <p14:nvPr/>
              </p14:nvContentPartPr>
              <p14:xfrm>
                <a:off x="11209975" y="689302"/>
                <a:ext cx="131400" cy="2808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435D396-2CA0-70E7-0CBB-8C498373BBCF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201335" y="680662"/>
                  <a:ext cx="149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9447D6A-6757-313A-9504-9FA1729C63D4}"/>
                    </a:ext>
                  </a:extLst>
                </p14:cNvPr>
                <p14:cNvContentPartPr/>
                <p14:nvPr/>
              </p14:nvContentPartPr>
              <p14:xfrm>
                <a:off x="9291535" y="1544662"/>
                <a:ext cx="195840" cy="1141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9447D6A-6757-313A-9504-9FA1729C63D4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282895" y="1535662"/>
                  <a:ext cx="213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39754CB-630D-8318-51E9-A196E8E11D44}"/>
                    </a:ext>
                  </a:extLst>
                </p14:cNvPr>
                <p14:cNvContentPartPr/>
                <p14:nvPr/>
              </p14:nvContentPartPr>
              <p14:xfrm>
                <a:off x="9475135" y="1471582"/>
                <a:ext cx="9000" cy="234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39754CB-630D-8318-51E9-A196E8E11D44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9466495" y="1462582"/>
                  <a:ext cx="26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4A252D2-B2B9-EE73-0FA1-655EED68C2C3}"/>
                    </a:ext>
                  </a:extLst>
                </p14:cNvPr>
                <p14:cNvContentPartPr/>
                <p14:nvPr/>
              </p14:nvContentPartPr>
              <p14:xfrm>
                <a:off x="9565855" y="1382302"/>
                <a:ext cx="414720" cy="2545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4A252D2-B2B9-EE73-0FA1-655EED68C2C3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9557215" y="1373662"/>
                  <a:ext cx="4323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8D49D644-2075-C440-2ABA-A554E035F213}"/>
                    </a:ext>
                  </a:extLst>
                </p14:cNvPr>
                <p14:cNvContentPartPr/>
                <p14:nvPr/>
              </p14:nvContentPartPr>
              <p14:xfrm>
                <a:off x="10164175" y="1365022"/>
                <a:ext cx="187920" cy="31284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8D49D644-2075-C440-2ABA-A554E035F213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155535" y="1356382"/>
                  <a:ext cx="2055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114B11A7-21BD-41C4-4BA5-034EFCBC1878}"/>
                    </a:ext>
                  </a:extLst>
                </p14:cNvPr>
                <p14:cNvContentPartPr/>
                <p14:nvPr/>
              </p14:nvContentPartPr>
              <p14:xfrm>
                <a:off x="10387015" y="1352062"/>
                <a:ext cx="302760" cy="774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114B11A7-21BD-41C4-4BA5-034EFCBC187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378375" y="1343422"/>
                  <a:ext cx="320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8E952A9-AF98-24B2-16CD-E3989B9F86D4}"/>
                    </a:ext>
                  </a:extLst>
                </p14:cNvPr>
                <p14:cNvContentPartPr/>
                <p14:nvPr/>
              </p14:nvContentPartPr>
              <p14:xfrm>
                <a:off x="10748815" y="1110142"/>
                <a:ext cx="416160" cy="2678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8E952A9-AF98-24B2-16CD-E3989B9F86D4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740175" y="1101502"/>
                  <a:ext cx="4338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8A7D703C-9612-4181-56D8-CFD2922BFA2A}"/>
                    </a:ext>
                  </a:extLst>
                </p14:cNvPr>
                <p14:cNvContentPartPr/>
                <p14:nvPr/>
              </p14:nvContentPartPr>
              <p14:xfrm>
                <a:off x="10420135" y="1223542"/>
                <a:ext cx="108720" cy="4104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8A7D703C-9612-4181-56D8-CFD2922BFA2A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411135" y="1214542"/>
                  <a:ext cx="126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C0EA821A-24D1-3AB0-1664-8FFCCAEF5045}"/>
                    </a:ext>
                  </a:extLst>
                </p14:cNvPr>
                <p14:cNvContentPartPr/>
                <p14:nvPr/>
              </p14:nvContentPartPr>
              <p14:xfrm>
                <a:off x="11284855" y="1093942"/>
                <a:ext cx="152640" cy="1519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C0EA821A-24D1-3AB0-1664-8FFCCAEF5045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1276215" y="1084942"/>
                  <a:ext cx="170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EB2111E8-3B8C-BEF8-10C2-8FF4344AC122}"/>
                    </a:ext>
                  </a:extLst>
                </p14:cNvPr>
                <p14:cNvContentPartPr/>
                <p14:nvPr/>
              </p14:nvContentPartPr>
              <p14:xfrm>
                <a:off x="11459815" y="994582"/>
                <a:ext cx="269280" cy="2325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EB2111E8-3B8C-BEF8-10C2-8FF4344AC122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1451175" y="985942"/>
                  <a:ext cx="2869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0AE950AB-2BD6-AE29-CCD0-AB34D4C1A560}"/>
                    </a:ext>
                  </a:extLst>
                </p14:cNvPr>
                <p14:cNvContentPartPr/>
                <p14:nvPr/>
              </p14:nvContentPartPr>
              <p14:xfrm>
                <a:off x="10390615" y="1543942"/>
                <a:ext cx="428760" cy="17532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0AE950AB-2BD6-AE29-CCD0-AB34D4C1A560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0381975" y="1534942"/>
                  <a:ext cx="446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3D814FB1-8836-B8EC-5359-BA1F6740F6D8}"/>
                    </a:ext>
                  </a:extLst>
                </p14:cNvPr>
                <p14:cNvContentPartPr/>
                <p14:nvPr/>
              </p14:nvContentPartPr>
              <p14:xfrm>
                <a:off x="10762135" y="1455022"/>
                <a:ext cx="23400" cy="1692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3D814FB1-8836-B8EC-5359-BA1F6740F6D8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0753495" y="1446382"/>
                  <a:ext cx="410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DDC44F9-7F83-9336-422B-73FC96B5339C}"/>
                    </a:ext>
                  </a:extLst>
                </p14:cNvPr>
                <p14:cNvContentPartPr/>
                <p14:nvPr/>
              </p14:nvContentPartPr>
              <p14:xfrm>
                <a:off x="10867975" y="1417222"/>
                <a:ext cx="145800" cy="1965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DDC44F9-7F83-9336-422B-73FC96B5339C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858975" y="1408582"/>
                  <a:ext cx="163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CCF16F52-3677-E257-26D4-155E480F3E1A}"/>
                    </a:ext>
                  </a:extLst>
                </p14:cNvPr>
                <p14:cNvContentPartPr/>
                <p14:nvPr/>
              </p14:nvContentPartPr>
              <p14:xfrm>
                <a:off x="11125735" y="1477702"/>
                <a:ext cx="125640" cy="12024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CCF16F52-3677-E257-26D4-155E480F3E1A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1116735" y="1468702"/>
                  <a:ext cx="143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8228AE4B-C422-FCB3-4B41-FFAAC1EE8C69}"/>
                    </a:ext>
                  </a:extLst>
                </p14:cNvPr>
                <p14:cNvContentPartPr/>
                <p14:nvPr/>
              </p14:nvContentPartPr>
              <p14:xfrm>
                <a:off x="11277655" y="1401742"/>
                <a:ext cx="85680" cy="15480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8228AE4B-C422-FCB3-4B41-FFAAC1EE8C69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1268655" y="1393102"/>
                  <a:ext cx="103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138037C-1387-7045-4282-33A1D1E4389C}"/>
                    </a:ext>
                  </a:extLst>
                </p14:cNvPr>
                <p14:cNvContentPartPr/>
                <p14:nvPr/>
              </p14:nvContentPartPr>
              <p14:xfrm>
                <a:off x="11407255" y="1426582"/>
                <a:ext cx="177840" cy="2322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138037C-1387-7045-4282-33A1D1E4389C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1398255" y="1417942"/>
                  <a:ext cx="1954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2C80C71-4BEF-1BBC-7D21-F534B88883F3}"/>
                    </a:ext>
                  </a:extLst>
                </p14:cNvPr>
                <p14:cNvContentPartPr/>
                <p14:nvPr/>
              </p14:nvContentPartPr>
              <p14:xfrm>
                <a:off x="11613535" y="1285462"/>
                <a:ext cx="44280" cy="2239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2C80C71-4BEF-1BBC-7D21-F534B88883F3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1604535" y="1276462"/>
                  <a:ext cx="61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9C082D8-07D9-339E-EEC6-382DB8D23470}"/>
                    </a:ext>
                  </a:extLst>
                </p14:cNvPr>
                <p14:cNvContentPartPr/>
                <p14:nvPr/>
              </p14:nvContentPartPr>
              <p14:xfrm>
                <a:off x="11682655" y="1362862"/>
                <a:ext cx="89280" cy="1141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9C082D8-07D9-339E-EEC6-382DB8D23470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1674015" y="1354222"/>
                  <a:ext cx="106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CADA2A7-39A3-EADF-DE9C-48A9CDC240FF}"/>
                    </a:ext>
                  </a:extLst>
                </p14:cNvPr>
                <p14:cNvContentPartPr/>
                <p14:nvPr/>
              </p14:nvContentPartPr>
              <p14:xfrm>
                <a:off x="11787055" y="1235422"/>
                <a:ext cx="213840" cy="1882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CADA2A7-39A3-EADF-DE9C-48A9CDC240FF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1778415" y="1226422"/>
                  <a:ext cx="231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A7B13367-C1DA-CB2F-23DF-3DE1B1BDCB66}"/>
                    </a:ext>
                  </a:extLst>
                </p14:cNvPr>
                <p14:cNvContentPartPr/>
                <p14:nvPr/>
              </p14:nvContentPartPr>
              <p14:xfrm>
                <a:off x="11957695" y="1177822"/>
                <a:ext cx="134640" cy="27216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A7B13367-C1DA-CB2F-23DF-3DE1B1BDCB6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1948695" y="1169182"/>
                  <a:ext cx="1522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5F57591-8E4F-4E54-B711-E79F35685991}"/>
                    </a:ext>
                  </a:extLst>
                </p14:cNvPr>
                <p14:cNvContentPartPr/>
                <p14:nvPr/>
              </p14:nvContentPartPr>
              <p14:xfrm>
                <a:off x="10837375" y="1491742"/>
                <a:ext cx="1225800" cy="3150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5F57591-8E4F-4E54-B711-E79F35685991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0828735" y="1482742"/>
                  <a:ext cx="1243440" cy="33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019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EABC3DB-B689-4CAC-AF7A-6FF13E977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671907" cy="483704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E76C31F-EC2D-CC1D-B973-7F62AD233AC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57E91A0-A66F-231F-1088-515601F89E7C}"/>
                  </a:ext>
                </a:extLst>
              </p14:cNvPr>
              <p14:cNvContentPartPr/>
              <p14:nvPr/>
            </p14:nvContentPartPr>
            <p14:xfrm>
              <a:off x="4555015" y="1682542"/>
              <a:ext cx="18360" cy="39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57E91A0-A66F-231F-1088-515601F89E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6015" y="1673902"/>
                <a:ext cx="360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ABD9BE5-08B3-6C92-7E58-FEB1A78A62C6}"/>
                  </a:ext>
                </a:extLst>
              </p14:cNvPr>
              <p14:cNvContentPartPr/>
              <p14:nvPr/>
            </p14:nvContentPartPr>
            <p14:xfrm>
              <a:off x="5698735" y="1619182"/>
              <a:ext cx="2634120" cy="345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ABD9BE5-08B3-6C92-7E58-FEB1A78A62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0095" y="1610182"/>
                <a:ext cx="26517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4829266-5DA3-B9F8-B52C-DB9400D1AC94}"/>
                  </a:ext>
                </a:extLst>
              </p14:cNvPr>
              <p14:cNvContentPartPr/>
              <p14:nvPr/>
            </p14:nvContentPartPr>
            <p14:xfrm>
              <a:off x="3964975" y="755542"/>
              <a:ext cx="87480" cy="214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4829266-5DA3-B9F8-B52C-DB9400D1AC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56335" y="746902"/>
                <a:ext cx="1051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3F7BC57-B7AE-1098-C3D8-BE72B39A5105}"/>
                  </a:ext>
                </a:extLst>
              </p14:cNvPr>
              <p14:cNvContentPartPr/>
              <p14:nvPr/>
            </p14:nvContentPartPr>
            <p14:xfrm>
              <a:off x="3990895" y="880102"/>
              <a:ext cx="82800" cy="262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3F7BC57-B7AE-1098-C3D8-BE72B39A510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1895" y="871462"/>
                <a:ext cx="1004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BA6B93B-DD74-837B-E65D-DC0C937743B2}"/>
                  </a:ext>
                </a:extLst>
              </p14:cNvPr>
              <p14:cNvContentPartPr/>
              <p14:nvPr/>
            </p14:nvContentPartPr>
            <p14:xfrm>
              <a:off x="4170895" y="735382"/>
              <a:ext cx="366840" cy="185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BA6B93B-DD74-837B-E65D-DC0C937743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61895" y="726742"/>
                <a:ext cx="38448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73D184ED-D1A4-175D-C677-9513009F9E15}"/>
                  </a:ext>
                </a:extLst>
              </p14:cNvPr>
              <p14:cNvContentPartPr/>
              <p14:nvPr/>
            </p14:nvContentPartPr>
            <p14:xfrm>
              <a:off x="4581295" y="709822"/>
              <a:ext cx="146880" cy="1069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73D184ED-D1A4-175D-C677-9513009F9E1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72655" y="700822"/>
                <a:ext cx="1645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A8E7000-F92E-DA6D-0875-8BFE817D50F2}"/>
                  </a:ext>
                </a:extLst>
              </p14:cNvPr>
              <p14:cNvContentPartPr/>
              <p14:nvPr/>
            </p14:nvContentPartPr>
            <p14:xfrm>
              <a:off x="4752295" y="740422"/>
              <a:ext cx="72000" cy="734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A8E7000-F92E-DA6D-0875-8BFE817D50F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43655" y="731782"/>
                <a:ext cx="896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19BA18E-BAE5-2EA5-8B13-66C46E99A627}"/>
                  </a:ext>
                </a:extLst>
              </p14:cNvPr>
              <p14:cNvContentPartPr/>
              <p14:nvPr/>
            </p14:nvContentPartPr>
            <p14:xfrm>
              <a:off x="4897375" y="718822"/>
              <a:ext cx="97560" cy="802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19BA18E-BAE5-2EA5-8B13-66C46E99A62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88735" y="709822"/>
                <a:ext cx="1152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5B6A0A0-A336-F15A-2E32-50682184DAC8}"/>
                  </a:ext>
                </a:extLst>
              </p14:cNvPr>
              <p14:cNvContentPartPr/>
              <p14:nvPr/>
            </p14:nvContentPartPr>
            <p14:xfrm>
              <a:off x="4958935" y="688942"/>
              <a:ext cx="111600" cy="1231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5B6A0A0-A336-F15A-2E32-50682184DAC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50295" y="679942"/>
                <a:ext cx="1292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CF5648F9-49F3-E4B8-3A18-CD9A0C0B8DA4}"/>
                  </a:ext>
                </a:extLst>
              </p14:cNvPr>
              <p14:cNvContentPartPr/>
              <p14:nvPr/>
            </p14:nvContentPartPr>
            <p14:xfrm>
              <a:off x="5108335" y="696142"/>
              <a:ext cx="82440" cy="2134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CF5648F9-49F3-E4B8-3A18-CD9A0C0B8DA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099695" y="687142"/>
                <a:ext cx="1000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DF28171-7DF5-2000-E5BA-DF2EA9D93A18}"/>
                  </a:ext>
                </a:extLst>
              </p14:cNvPr>
              <p14:cNvContentPartPr/>
              <p14:nvPr/>
            </p14:nvContentPartPr>
            <p14:xfrm>
              <a:off x="5219935" y="673462"/>
              <a:ext cx="428040" cy="1141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DF28171-7DF5-2000-E5BA-DF2EA9D93A1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11295" y="664462"/>
                <a:ext cx="4456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1D41A70-F0BE-D782-113F-C1E715ECF2C8}"/>
                  </a:ext>
                </a:extLst>
              </p14:cNvPr>
              <p14:cNvContentPartPr/>
              <p14:nvPr/>
            </p14:nvContentPartPr>
            <p14:xfrm>
              <a:off x="5582095" y="575182"/>
              <a:ext cx="8640" cy="43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1D41A70-F0BE-D782-113F-C1E715ECF2C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73455" y="566542"/>
                <a:ext cx="262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E43661A-0807-404E-D965-B76702F09002}"/>
                  </a:ext>
                </a:extLst>
              </p14:cNvPr>
              <p14:cNvContentPartPr/>
              <p14:nvPr/>
            </p14:nvContentPartPr>
            <p14:xfrm>
              <a:off x="5687215" y="530542"/>
              <a:ext cx="315360" cy="1832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E43661A-0807-404E-D965-B76702F0900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78215" y="521902"/>
                <a:ext cx="3330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DC76BED-BF00-3D7B-EE91-EAAFE69FEC50}"/>
                  </a:ext>
                </a:extLst>
              </p14:cNvPr>
              <p14:cNvContentPartPr/>
              <p14:nvPr/>
            </p14:nvContentPartPr>
            <p14:xfrm>
              <a:off x="6197695" y="455662"/>
              <a:ext cx="345600" cy="1886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DC76BED-BF00-3D7B-EE91-EAAFE69FEC5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89055" y="446662"/>
                <a:ext cx="3632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91082ACD-9501-334B-0D8F-53D01AC714A6}"/>
                  </a:ext>
                </a:extLst>
              </p14:cNvPr>
              <p14:cNvContentPartPr/>
              <p14:nvPr/>
            </p14:nvContentPartPr>
            <p14:xfrm>
              <a:off x="6415855" y="419662"/>
              <a:ext cx="21960" cy="172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91082ACD-9501-334B-0D8F-53D01AC714A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07215" y="410662"/>
                <a:ext cx="3960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CADF1DAE-906F-2A6C-B5AB-33C582C1467A}"/>
              </a:ext>
            </a:extLst>
          </p:cNvPr>
          <p:cNvGrpSpPr/>
          <p:nvPr/>
        </p:nvGrpSpPr>
        <p:grpSpPr>
          <a:xfrm>
            <a:off x="6749215" y="232102"/>
            <a:ext cx="4299840" cy="454680"/>
            <a:chOff x="6749215" y="232102"/>
            <a:chExt cx="429984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B5B2694-9559-3ACA-7C51-4D399EBF5C2E}"/>
                    </a:ext>
                  </a:extLst>
                </p14:cNvPr>
                <p14:cNvContentPartPr/>
                <p14:nvPr/>
              </p14:nvContentPartPr>
              <p14:xfrm>
                <a:off x="6749215" y="453502"/>
                <a:ext cx="143280" cy="1404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B5B2694-9559-3ACA-7C51-4D399EBF5C2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40215" y="444862"/>
                  <a:ext cx="160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6D63B04-ECEF-8D65-4544-71E96F3C8926}"/>
                    </a:ext>
                  </a:extLst>
                </p14:cNvPr>
                <p14:cNvContentPartPr/>
                <p14:nvPr/>
              </p14:nvContentPartPr>
              <p14:xfrm>
                <a:off x="6943615" y="485902"/>
                <a:ext cx="215640" cy="87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6D63B04-ECEF-8D65-4544-71E96F3C892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34975" y="477262"/>
                  <a:ext cx="233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A44B538-20A5-F214-3534-0F6FF62E2884}"/>
                    </a:ext>
                  </a:extLst>
                </p14:cNvPr>
                <p14:cNvContentPartPr/>
                <p14:nvPr/>
              </p14:nvContentPartPr>
              <p14:xfrm>
                <a:off x="7323775" y="480142"/>
                <a:ext cx="221040" cy="49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A44B538-20A5-F214-3534-0F6FF62E28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14775" y="471142"/>
                  <a:ext cx="238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C733218-0675-EFD3-7D20-832DD5376E70}"/>
                    </a:ext>
                  </a:extLst>
                </p14:cNvPr>
                <p14:cNvContentPartPr/>
                <p14:nvPr/>
              </p14:nvContentPartPr>
              <p14:xfrm>
                <a:off x="7600615" y="333982"/>
                <a:ext cx="330120" cy="352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C733218-0675-EFD3-7D20-832DD5376E7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91975" y="325342"/>
                  <a:ext cx="3477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CE4454D-E841-8453-4AA2-172FB2BFA64D}"/>
                    </a:ext>
                  </a:extLst>
                </p14:cNvPr>
                <p14:cNvContentPartPr/>
                <p14:nvPr/>
              </p14:nvContentPartPr>
              <p14:xfrm>
                <a:off x="7928215" y="312742"/>
                <a:ext cx="12600" cy="48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CE4454D-E841-8453-4AA2-172FB2BFA64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19575" y="303742"/>
                  <a:ext cx="30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7222815-B267-A0EF-9ED7-40461D3C809F}"/>
                    </a:ext>
                  </a:extLst>
                </p14:cNvPr>
                <p14:cNvContentPartPr/>
                <p14:nvPr/>
              </p14:nvContentPartPr>
              <p14:xfrm>
                <a:off x="7974295" y="270982"/>
                <a:ext cx="160920" cy="231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7222815-B267-A0EF-9ED7-40461D3C80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65295" y="262342"/>
                  <a:ext cx="178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C9BC022-23DB-BE34-B921-DA69C68C5E94}"/>
                    </a:ext>
                  </a:extLst>
                </p14:cNvPr>
                <p14:cNvContentPartPr/>
                <p14:nvPr/>
              </p14:nvContentPartPr>
              <p14:xfrm>
                <a:off x="8157895" y="420742"/>
                <a:ext cx="230400" cy="66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C9BC022-23DB-BE34-B921-DA69C68C5E9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48895" y="411742"/>
                  <a:ext cx="248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43FDFB1-7254-F40C-ECFB-B2D6FA0122C8}"/>
                    </a:ext>
                  </a:extLst>
                </p14:cNvPr>
                <p14:cNvContentPartPr/>
                <p14:nvPr/>
              </p14:nvContentPartPr>
              <p14:xfrm>
                <a:off x="7594495" y="292582"/>
                <a:ext cx="106200" cy="23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43FDFB1-7254-F40C-ECFB-B2D6FA0122C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85855" y="283942"/>
                  <a:ext cx="123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2F632DA-0169-3385-3A42-5F6CA0B68702}"/>
                    </a:ext>
                  </a:extLst>
                </p14:cNvPr>
                <p14:cNvContentPartPr/>
                <p14:nvPr/>
              </p14:nvContentPartPr>
              <p14:xfrm>
                <a:off x="8596015" y="319942"/>
                <a:ext cx="11880" cy="181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2F632DA-0169-3385-3A42-5F6CA0B6870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87375" y="311302"/>
                  <a:ext cx="29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C7342E6-AC9A-A805-7CFB-338D12CEE6AA}"/>
                    </a:ext>
                  </a:extLst>
                </p14:cNvPr>
                <p14:cNvContentPartPr/>
                <p14:nvPr/>
              </p14:nvContentPartPr>
              <p14:xfrm>
                <a:off x="8542735" y="274222"/>
                <a:ext cx="145440" cy="191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C7342E6-AC9A-A805-7CFB-338D12CEE6A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34095" y="265222"/>
                  <a:ext cx="163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8ACD267-1870-507E-F4E0-DD27A32E7482}"/>
                    </a:ext>
                  </a:extLst>
                </p14:cNvPr>
                <p14:cNvContentPartPr/>
                <p14:nvPr/>
              </p14:nvContentPartPr>
              <p14:xfrm>
                <a:off x="8740735" y="335782"/>
                <a:ext cx="55440" cy="982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8ACD267-1870-507E-F4E0-DD27A32E748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31735" y="327142"/>
                  <a:ext cx="73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0C5D8D9-7825-6698-3C2A-44FC30AD2BDE}"/>
                    </a:ext>
                  </a:extLst>
                </p14:cNvPr>
                <p14:cNvContentPartPr/>
                <p14:nvPr/>
              </p14:nvContentPartPr>
              <p14:xfrm>
                <a:off x="8864575" y="272062"/>
                <a:ext cx="280080" cy="135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0C5D8D9-7825-6698-3C2A-44FC30AD2BD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55935" y="263422"/>
                  <a:ext cx="297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0C9299B-E93D-F7A7-025B-51F77B5FB825}"/>
                    </a:ext>
                  </a:extLst>
                </p14:cNvPr>
                <p14:cNvContentPartPr/>
                <p14:nvPr/>
              </p14:nvContentPartPr>
              <p14:xfrm>
                <a:off x="9154735" y="233182"/>
                <a:ext cx="3960" cy="15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0C9299B-E93D-F7A7-025B-51F77B5FB82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146095" y="224542"/>
                  <a:ext cx="21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098EF19-EB43-8A8B-48C0-0C8C890FCD43}"/>
                    </a:ext>
                  </a:extLst>
                </p14:cNvPr>
                <p14:cNvContentPartPr/>
                <p14:nvPr/>
              </p14:nvContentPartPr>
              <p14:xfrm>
                <a:off x="9174535" y="337582"/>
                <a:ext cx="127440" cy="124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098EF19-EB43-8A8B-48C0-0C8C890FCD4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65895" y="328582"/>
                  <a:ext cx="145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727736E-306E-E626-F4EA-4BF8D20B1609}"/>
                    </a:ext>
                  </a:extLst>
                </p14:cNvPr>
                <p14:cNvContentPartPr/>
                <p14:nvPr/>
              </p14:nvContentPartPr>
              <p14:xfrm>
                <a:off x="9313495" y="337222"/>
                <a:ext cx="147600" cy="99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727736E-306E-E626-F4EA-4BF8D20B160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04855" y="328582"/>
                  <a:ext cx="165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A324072-25A5-C9F2-37FC-84C18C49C817}"/>
                    </a:ext>
                  </a:extLst>
                </p14:cNvPr>
                <p14:cNvContentPartPr/>
                <p14:nvPr/>
              </p14:nvContentPartPr>
              <p14:xfrm>
                <a:off x="9480535" y="232102"/>
                <a:ext cx="164880" cy="177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A324072-25A5-C9F2-37FC-84C18C49C81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71535" y="223462"/>
                  <a:ext cx="182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8F6DC30-E7D9-C09A-602B-B76D08CF86D8}"/>
                    </a:ext>
                  </a:extLst>
                </p14:cNvPr>
                <p14:cNvContentPartPr/>
                <p14:nvPr/>
              </p14:nvContentPartPr>
              <p14:xfrm>
                <a:off x="9650095" y="235342"/>
                <a:ext cx="13320" cy="46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8F6DC30-E7D9-C09A-602B-B76D08CF86D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41455" y="226342"/>
                  <a:ext cx="30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7AF02D8-B2AF-96D0-2B53-6978D76DADAF}"/>
                    </a:ext>
                  </a:extLst>
                </p14:cNvPr>
                <p14:cNvContentPartPr/>
                <p14:nvPr/>
              </p14:nvContentPartPr>
              <p14:xfrm>
                <a:off x="9680695" y="315982"/>
                <a:ext cx="213480" cy="93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7AF02D8-B2AF-96D0-2B53-6978D76DADA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71695" y="306982"/>
                  <a:ext cx="231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691F717-FB2E-BDA4-0544-DC520204AE43}"/>
                    </a:ext>
                  </a:extLst>
                </p14:cNvPr>
                <p14:cNvContentPartPr/>
                <p14:nvPr/>
              </p14:nvContentPartPr>
              <p14:xfrm>
                <a:off x="9913255" y="315262"/>
                <a:ext cx="258120" cy="92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691F717-FB2E-BDA4-0544-DC520204AE4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04255" y="306622"/>
                  <a:ext cx="275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77587AE-939F-4525-1629-2D95BA2B1F88}"/>
                    </a:ext>
                  </a:extLst>
                </p14:cNvPr>
                <p14:cNvContentPartPr/>
                <p14:nvPr/>
              </p14:nvContentPartPr>
              <p14:xfrm>
                <a:off x="10447135" y="285382"/>
                <a:ext cx="151200" cy="1368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77587AE-939F-4525-1629-2D95BA2B1F8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38135" y="276382"/>
                  <a:ext cx="168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39905E4-EB93-9C68-2C1D-F12A6F923710}"/>
                    </a:ext>
                  </a:extLst>
                </p14:cNvPr>
                <p14:cNvContentPartPr/>
                <p14:nvPr/>
              </p14:nvContentPartPr>
              <p14:xfrm>
                <a:off x="10666735" y="389422"/>
                <a:ext cx="45720" cy="119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39905E4-EB93-9C68-2C1D-F12A6F92371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657735" y="380782"/>
                  <a:ext cx="63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858249C-17EA-2B36-AB58-50C960786606}"/>
                    </a:ext>
                  </a:extLst>
                </p14:cNvPr>
                <p14:cNvContentPartPr/>
                <p14:nvPr/>
              </p14:nvContentPartPr>
              <p14:xfrm>
                <a:off x="10854655" y="246502"/>
                <a:ext cx="194400" cy="180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858249C-17EA-2B36-AB58-50C96078660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45655" y="237862"/>
                  <a:ext cx="212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F045D7B-2686-4401-1675-EDD033FEC888}"/>
                    </a:ext>
                  </a:extLst>
                </p14:cNvPr>
                <p14:cNvContentPartPr/>
                <p14:nvPr/>
              </p14:nvContentPartPr>
              <p14:xfrm>
                <a:off x="10191535" y="272422"/>
                <a:ext cx="168120" cy="202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F045D7B-2686-4401-1675-EDD033FEC88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182895" y="263782"/>
                  <a:ext cx="185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2572FBD-853C-7DFE-C011-130AD374B86A}"/>
                    </a:ext>
                  </a:extLst>
                </p14:cNvPr>
                <p14:cNvContentPartPr/>
                <p14:nvPr/>
              </p14:nvContentPartPr>
              <p14:xfrm>
                <a:off x="10256335" y="324982"/>
                <a:ext cx="66960" cy="207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2572FBD-853C-7DFE-C011-130AD374B86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47695" y="316342"/>
                  <a:ext cx="84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C1DA19A-6506-E317-1BDE-E40D15F717A7}"/>
                    </a:ext>
                  </a:extLst>
                </p14:cNvPr>
                <p14:cNvContentPartPr/>
                <p14:nvPr/>
              </p14:nvContentPartPr>
              <p14:xfrm>
                <a:off x="10356055" y="362422"/>
                <a:ext cx="6480" cy="180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C1DA19A-6506-E317-1BDE-E40D15F717A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47415" y="353422"/>
                  <a:ext cx="24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7BE0E96-755D-A2CB-554E-75863F316C80}"/>
                    </a:ext>
                  </a:extLst>
                </p14:cNvPr>
                <p14:cNvContentPartPr/>
                <p14:nvPr/>
              </p14:nvContentPartPr>
              <p14:xfrm>
                <a:off x="10403575" y="298342"/>
                <a:ext cx="74520" cy="15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7BE0E96-755D-A2CB-554E-75863F316C8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94575" y="289342"/>
                  <a:ext cx="92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00261B5-838E-FEA4-5ECE-0CB2C3BAE523}"/>
                    </a:ext>
                  </a:extLst>
                </p14:cNvPr>
                <p14:cNvContentPartPr/>
                <p14:nvPr/>
              </p14:nvContentPartPr>
              <p14:xfrm>
                <a:off x="10377295" y="349462"/>
                <a:ext cx="52920" cy="13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00261B5-838E-FEA4-5ECE-0CB2C3BAE52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68295" y="340462"/>
                  <a:ext cx="7056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CFEDF2F-FC65-563C-AA6A-E11B631AF6C4}"/>
                  </a:ext>
                </a:extLst>
              </p14:cNvPr>
              <p14:cNvContentPartPr/>
              <p14:nvPr/>
            </p14:nvContentPartPr>
            <p14:xfrm>
              <a:off x="4918255" y="4066462"/>
              <a:ext cx="2226960" cy="6253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CFEDF2F-FC65-563C-AA6A-E11B631AF6C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909615" y="4057462"/>
                <a:ext cx="224460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829491F-5515-EF8D-510C-67034C0B65F8}"/>
                  </a:ext>
                </a:extLst>
              </p14:cNvPr>
              <p14:cNvContentPartPr/>
              <p14:nvPr/>
            </p14:nvContentPartPr>
            <p14:xfrm>
              <a:off x="2431015" y="4083022"/>
              <a:ext cx="1467000" cy="493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829491F-5515-EF8D-510C-67034C0B65F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422375" y="4074022"/>
                <a:ext cx="14846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0A143CB-3E6D-FDE8-E51C-55867ED456EB}"/>
                  </a:ext>
                </a:extLst>
              </p14:cNvPr>
              <p14:cNvContentPartPr/>
              <p14:nvPr/>
            </p14:nvContentPartPr>
            <p14:xfrm>
              <a:off x="3437935" y="3520342"/>
              <a:ext cx="273960" cy="439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0A143CB-3E6D-FDE8-E51C-55867ED456E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428935" y="3511342"/>
                <a:ext cx="2916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367E342E-3BB4-1B3D-B689-9B96D9AFB31D}"/>
                  </a:ext>
                </a:extLst>
              </p14:cNvPr>
              <p14:cNvContentPartPr/>
              <p14:nvPr/>
            </p14:nvContentPartPr>
            <p14:xfrm>
              <a:off x="3119695" y="3658942"/>
              <a:ext cx="454320" cy="4053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367E342E-3BB4-1B3D-B689-9B96D9AFB31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10695" y="3650302"/>
                <a:ext cx="47196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2A6C1B13-145C-F042-C781-D0C08E8EA9EA}"/>
                  </a:ext>
                </a:extLst>
              </p14:cNvPr>
              <p14:cNvContentPartPr/>
              <p14:nvPr/>
            </p14:nvContentPartPr>
            <p14:xfrm>
              <a:off x="5598295" y="3230542"/>
              <a:ext cx="1521720" cy="3938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2A6C1B13-145C-F042-C781-D0C08E8EA9E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589295" y="3221542"/>
                <a:ext cx="153936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AC86CA68-D014-7982-17EE-0201C43A7C91}"/>
                  </a:ext>
                </a:extLst>
              </p14:cNvPr>
              <p14:cNvContentPartPr/>
              <p14:nvPr/>
            </p14:nvContentPartPr>
            <p14:xfrm>
              <a:off x="6148375" y="3629782"/>
              <a:ext cx="474840" cy="4309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AC86CA68-D014-7982-17EE-0201C43A7C9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139375" y="3620782"/>
                <a:ext cx="49248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E49657B2-23EB-89D2-73B0-A3FAB262AA11}"/>
                  </a:ext>
                </a:extLst>
              </p14:cNvPr>
              <p14:cNvContentPartPr/>
              <p14:nvPr/>
            </p14:nvContentPartPr>
            <p14:xfrm>
              <a:off x="10194055" y="611902"/>
              <a:ext cx="1105200" cy="1112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49657B2-23EB-89D2-73B0-A3FAB262AA1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0185415" y="603262"/>
                <a:ext cx="1122840" cy="1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4440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B558A63-064E-4C7B-9044-050E181E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151419" cy="179529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45D428F-F084-3176-02D5-B86ED055C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316" y="3854374"/>
            <a:ext cx="4399319" cy="223054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9CD6A52-4D87-A6B5-7C96-1BA2EABAE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099" y="442439"/>
            <a:ext cx="4119479" cy="371855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B2C6196-0F58-5D36-B46D-651B7D351A3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90392D9-5479-8EB7-98EB-0291A9BE165D}"/>
                  </a:ext>
                </a:extLst>
              </p14:cNvPr>
              <p14:cNvContentPartPr/>
              <p14:nvPr/>
            </p14:nvContentPartPr>
            <p14:xfrm>
              <a:off x="4281775" y="1346662"/>
              <a:ext cx="714240" cy="460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90392D9-5479-8EB7-98EB-0291A9BE16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73135" y="1337662"/>
                <a:ext cx="7318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BC66058-B0F9-5A13-09D4-8C8AEF69D65D}"/>
                  </a:ext>
                </a:extLst>
              </p14:cNvPr>
              <p14:cNvContentPartPr/>
              <p14:nvPr/>
            </p14:nvContentPartPr>
            <p14:xfrm>
              <a:off x="5061175" y="1329022"/>
              <a:ext cx="290880" cy="313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BC66058-B0F9-5A13-09D4-8C8AEF69D6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2175" y="1320382"/>
                <a:ext cx="3085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A7F2352-3496-4FD1-B79A-FB3C890E7170}"/>
                  </a:ext>
                </a:extLst>
              </p14:cNvPr>
              <p14:cNvContentPartPr/>
              <p14:nvPr/>
            </p14:nvContentPartPr>
            <p14:xfrm>
              <a:off x="5082055" y="1124182"/>
              <a:ext cx="741960" cy="176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A7F2352-3496-4FD1-B79A-FB3C890E71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73055" y="1115182"/>
                <a:ext cx="7596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4CD79CF-BE8D-7DD8-765C-78CEFD202030}"/>
                  </a:ext>
                </a:extLst>
              </p14:cNvPr>
              <p14:cNvContentPartPr/>
              <p14:nvPr/>
            </p14:nvContentPartPr>
            <p14:xfrm>
              <a:off x="1259215" y="1303462"/>
              <a:ext cx="838440" cy="21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4CD79CF-BE8D-7DD8-765C-78CEFD2020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50575" y="1294462"/>
                <a:ext cx="856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D40A0A0F-00C4-57CF-1030-DCED889B2939}"/>
                  </a:ext>
                </a:extLst>
              </p14:cNvPr>
              <p14:cNvContentPartPr/>
              <p14:nvPr/>
            </p14:nvContentPartPr>
            <p14:xfrm>
              <a:off x="7145215" y="52102"/>
              <a:ext cx="1096560" cy="25200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D40A0A0F-00C4-57CF-1030-DCED889B293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36575" y="43462"/>
                <a:ext cx="11142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7F32833A-CDC6-101E-8E20-542A9F72FC4F}"/>
                  </a:ext>
                </a:extLst>
              </p14:cNvPr>
              <p14:cNvContentPartPr/>
              <p14:nvPr/>
            </p14:nvContentPartPr>
            <p14:xfrm>
              <a:off x="7302535" y="168742"/>
              <a:ext cx="85320" cy="1094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7F32833A-CDC6-101E-8E20-542A9F72FC4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93895" y="159742"/>
                <a:ext cx="1029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10942A30-0919-C754-C6E0-6014BC68B5CC}"/>
                  </a:ext>
                </a:extLst>
              </p14:cNvPr>
              <p14:cNvContentPartPr/>
              <p14:nvPr/>
            </p14:nvContentPartPr>
            <p14:xfrm>
              <a:off x="7410895" y="263062"/>
              <a:ext cx="15840" cy="5256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10942A30-0919-C754-C6E0-6014BC68B5C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01895" y="254422"/>
                <a:ext cx="3348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903ACEA9-360C-34CC-C547-D8B1C6D59EAE}"/>
                  </a:ext>
                </a:extLst>
              </p14:cNvPr>
              <p14:cNvContentPartPr/>
              <p14:nvPr/>
            </p14:nvContentPartPr>
            <p14:xfrm>
              <a:off x="7490455" y="136342"/>
              <a:ext cx="133560" cy="1454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903ACEA9-360C-34CC-C547-D8B1C6D59EA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81455" y="127342"/>
                <a:ext cx="1512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C327A52-0FA8-FF0E-2D74-BF60019A04BF}"/>
                  </a:ext>
                </a:extLst>
              </p14:cNvPr>
              <p14:cNvContentPartPr/>
              <p14:nvPr/>
            </p14:nvContentPartPr>
            <p14:xfrm>
              <a:off x="7657855" y="103582"/>
              <a:ext cx="70560" cy="1857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C327A52-0FA8-FF0E-2D74-BF60019A04B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49215" y="94942"/>
                <a:ext cx="882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CD2E7028-DF64-D3A0-C3AF-3E62A3F59300}"/>
                  </a:ext>
                </a:extLst>
              </p14:cNvPr>
              <p14:cNvContentPartPr/>
              <p14:nvPr/>
            </p14:nvContentPartPr>
            <p14:xfrm>
              <a:off x="7755055" y="165142"/>
              <a:ext cx="104760" cy="997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CD2E7028-DF64-D3A0-C3AF-3E62A3F5930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46055" y="156502"/>
                <a:ext cx="1224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3FF7DEB9-5516-488B-8F6F-B8FF629C78CC}"/>
                  </a:ext>
                </a:extLst>
              </p14:cNvPr>
              <p14:cNvContentPartPr/>
              <p14:nvPr/>
            </p14:nvContentPartPr>
            <p14:xfrm>
              <a:off x="7904095" y="220222"/>
              <a:ext cx="52560" cy="1080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3FF7DEB9-5516-488B-8F6F-B8FF629C78C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895455" y="211582"/>
                <a:ext cx="702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B85E214A-A1E7-EA16-5143-82A9228E3E77}"/>
                  </a:ext>
                </a:extLst>
              </p14:cNvPr>
              <p14:cNvContentPartPr/>
              <p14:nvPr/>
            </p14:nvContentPartPr>
            <p14:xfrm>
              <a:off x="7989055" y="154702"/>
              <a:ext cx="86760" cy="9432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B85E214A-A1E7-EA16-5143-82A9228E3E7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0415" y="146062"/>
                <a:ext cx="1044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CF3D28A9-B20E-C925-6EF1-9D3094C4D75A}"/>
                  </a:ext>
                </a:extLst>
              </p14:cNvPr>
              <p14:cNvContentPartPr/>
              <p14:nvPr/>
            </p14:nvContentPartPr>
            <p14:xfrm>
              <a:off x="8068615" y="267382"/>
              <a:ext cx="16920" cy="550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CF3D28A9-B20E-C925-6EF1-9D3094C4D75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59975" y="258382"/>
                <a:ext cx="345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D06F28AB-3593-9474-685C-1C55E765F414}"/>
                  </a:ext>
                </a:extLst>
              </p14:cNvPr>
              <p14:cNvContentPartPr/>
              <p14:nvPr/>
            </p14:nvContentPartPr>
            <p14:xfrm>
              <a:off x="8092375" y="153262"/>
              <a:ext cx="68400" cy="1180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D06F28AB-3593-9474-685C-1C55E765F41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083735" y="144622"/>
                <a:ext cx="860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E2E071E6-1DED-632E-F5EF-A5E28C64621F}"/>
                  </a:ext>
                </a:extLst>
              </p14:cNvPr>
              <p14:cNvContentPartPr/>
              <p14:nvPr/>
            </p14:nvContentPartPr>
            <p14:xfrm>
              <a:off x="8117215" y="133822"/>
              <a:ext cx="52560" cy="230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E2E071E6-1DED-632E-F5EF-A5E28C64621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08575" y="124822"/>
                <a:ext cx="702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00623614-F296-8C56-CA1E-93E091D2FEF8}"/>
                  </a:ext>
                </a:extLst>
              </p14:cNvPr>
              <p14:cNvContentPartPr/>
              <p14:nvPr/>
            </p14:nvContentPartPr>
            <p14:xfrm>
              <a:off x="7248175" y="353062"/>
              <a:ext cx="936360" cy="482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00623614-F296-8C56-CA1E-93E091D2FEF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39535" y="344062"/>
                <a:ext cx="9540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83D3046-A083-B964-90C9-64A83EC9F387}"/>
                  </a:ext>
                </a:extLst>
              </p14:cNvPr>
              <p14:cNvContentPartPr/>
              <p14:nvPr/>
            </p14:nvContentPartPr>
            <p14:xfrm>
              <a:off x="4410655" y="228502"/>
              <a:ext cx="151920" cy="2131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83D3046-A083-B964-90C9-64A83EC9F38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02015" y="219502"/>
                <a:ext cx="1695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DD9A1B1E-2615-7340-D277-2EAA8321E1E1}"/>
                  </a:ext>
                </a:extLst>
              </p14:cNvPr>
              <p14:cNvContentPartPr/>
              <p14:nvPr/>
            </p14:nvContentPartPr>
            <p14:xfrm>
              <a:off x="4630615" y="413542"/>
              <a:ext cx="91080" cy="1123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DD9A1B1E-2615-7340-D277-2EAA8321E1E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621975" y="404902"/>
                <a:ext cx="1087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C8B8D2B2-0467-4E0E-5C02-1E06EBD43E59}"/>
                  </a:ext>
                </a:extLst>
              </p14:cNvPr>
              <p14:cNvContentPartPr/>
              <p14:nvPr/>
            </p14:nvContentPartPr>
            <p14:xfrm>
              <a:off x="4645735" y="358102"/>
              <a:ext cx="23040" cy="345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C8B8D2B2-0467-4E0E-5C02-1E06EBD43E5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636735" y="349462"/>
                <a:ext cx="406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6ED5FC59-490D-DCB0-9058-A50F510733F1}"/>
                  </a:ext>
                </a:extLst>
              </p14:cNvPr>
              <p14:cNvContentPartPr/>
              <p14:nvPr/>
            </p14:nvContentPartPr>
            <p14:xfrm>
              <a:off x="4521895" y="339022"/>
              <a:ext cx="248400" cy="7452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6ED5FC59-490D-DCB0-9058-A50F510733F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512895" y="330382"/>
                <a:ext cx="2660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4007542A-FAE6-7059-C441-04AFF1524CCF}"/>
                  </a:ext>
                </a:extLst>
              </p14:cNvPr>
              <p14:cNvContentPartPr/>
              <p14:nvPr/>
            </p14:nvContentPartPr>
            <p14:xfrm>
              <a:off x="4378975" y="137782"/>
              <a:ext cx="167400" cy="1490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4007542A-FAE6-7059-C441-04AFF1524CCF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370335" y="129142"/>
                <a:ext cx="1850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6EA1A0CC-0041-D5F7-A80D-0196263B7598}"/>
                  </a:ext>
                </a:extLst>
              </p14:cNvPr>
              <p14:cNvContentPartPr/>
              <p14:nvPr/>
            </p14:nvContentPartPr>
            <p14:xfrm>
              <a:off x="4931575" y="265942"/>
              <a:ext cx="204840" cy="612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6EA1A0CC-0041-D5F7-A80D-0196263B759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922575" y="256942"/>
                <a:ext cx="2224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E82A5CE4-C76F-0422-5285-3BE1498D4FF6}"/>
                  </a:ext>
                </a:extLst>
              </p14:cNvPr>
              <p14:cNvContentPartPr/>
              <p14:nvPr/>
            </p14:nvContentPartPr>
            <p14:xfrm>
              <a:off x="4948135" y="335062"/>
              <a:ext cx="162360" cy="2448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E82A5CE4-C76F-0422-5285-3BE1498D4FF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939135" y="326062"/>
                <a:ext cx="1800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C5BC1863-0E57-C9E0-BB4C-630AFA99AC9C}"/>
                  </a:ext>
                </a:extLst>
              </p14:cNvPr>
              <p14:cNvContentPartPr/>
              <p14:nvPr/>
            </p14:nvContentPartPr>
            <p14:xfrm>
              <a:off x="5329375" y="24022"/>
              <a:ext cx="1512360" cy="4233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C5BC1863-0E57-C9E0-BB4C-630AFA99AC9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320375" y="15382"/>
                <a:ext cx="153000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E9614E80-6735-3920-9964-051A533AC1EF}"/>
                  </a:ext>
                </a:extLst>
              </p14:cNvPr>
              <p14:cNvContentPartPr/>
              <p14:nvPr/>
            </p14:nvContentPartPr>
            <p14:xfrm>
              <a:off x="5568775" y="176662"/>
              <a:ext cx="10080" cy="1191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E9614E80-6735-3920-9964-051A533AC1E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559775" y="167662"/>
                <a:ext cx="27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498B9FE9-4423-AE83-A31D-E4232BA23262}"/>
                  </a:ext>
                </a:extLst>
              </p14:cNvPr>
              <p14:cNvContentPartPr/>
              <p14:nvPr/>
            </p14:nvContentPartPr>
            <p14:xfrm>
              <a:off x="5529175" y="112942"/>
              <a:ext cx="125640" cy="16740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498B9FE9-4423-AE83-A31D-E4232BA2326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20175" y="104302"/>
                <a:ext cx="1432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25E82AF2-4907-CA97-19A0-7734917F8072}"/>
                  </a:ext>
                </a:extLst>
              </p14:cNvPr>
              <p14:cNvContentPartPr/>
              <p14:nvPr/>
            </p14:nvContentPartPr>
            <p14:xfrm>
              <a:off x="5676055" y="259462"/>
              <a:ext cx="99720" cy="669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25E82AF2-4907-CA97-19A0-7734917F807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667415" y="250822"/>
                <a:ext cx="1173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50EBD027-261F-245E-49DC-C838FD52889F}"/>
                  </a:ext>
                </a:extLst>
              </p14:cNvPr>
              <p14:cNvContentPartPr/>
              <p14:nvPr/>
            </p14:nvContentPartPr>
            <p14:xfrm>
              <a:off x="5786575" y="161902"/>
              <a:ext cx="63360" cy="15480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50EBD027-261F-245E-49DC-C838FD52889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777575" y="153262"/>
                <a:ext cx="810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C059EE92-EFAA-945E-AF49-FC2DC0206272}"/>
                  </a:ext>
                </a:extLst>
              </p14:cNvPr>
              <p14:cNvContentPartPr/>
              <p14:nvPr/>
            </p14:nvContentPartPr>
            <p14:xfrm>
              <a:off x="5895295" y="206542"/>
              <a:ext cx="112680" cy="8460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C059EE92-EFAA-945E-AF49-FC2DC02062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886655" y="197542"/>
                <a:ext cx="130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9C7BC280-3B83-E365-BB8E-67B7B278DBF8}"/>
                  </a:ext>
                </a:extLst>
              </p14:cNvPr>
              <p14:cNvContentPartPr/>
              <p14:nvPr/>
            </p14:nvContentPartPr>
            <p14:xfrm>
              <a:off x="6102655" y="169822"/>
              <a:ext cx="223200" cy="972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9C7BC280-3B83-E365-BB8E-67B7B278DBF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094015" y="160822"/>
                <a:ext cx="2408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53028914-FD51-58F3-D60C-4FA8AFDFD290}"/>
                  </a:ext>
                </a:extLst>
              </p14:cNvPr>
              <p14:cNvContentPartPr/>
              <p14:nvPr/>
            </p14:nvContentPartPr>
            <p14:xfrm>
              <a:off x="6280855" y="156862"/>
              <a:ext cx="94320" cy="9684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53028914-FD51-58F3-D60C-4FA8AFDFD29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271855" y="148222"/>
                <a:ext cx="1119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02281F18-3A85-256D-4007-ACDDF4E1915F}"/>
                  </a:ext>
                </a:extLst>
              </p14:cNvPr>
              <p14:cNvContentPartPr/>
              <p14:nvPr/>
            </p14:nvContentPartPr>
            <p14:xfrm>
              <a:off x="6392815" y="136342"/>
              <a:ext cx="160560" cy="1857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02281F18-3A85-256D-4007-ACDDF4E1915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384175" y="127342"/>
                <a:ext cx="1782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EE5BE1B4-64E2-EFBF-B03B-AB73E7EDD7A1}"/>
                  </a:ext>
                </a:extLst>
              </p14:cNvPr>
              <p14:cNvContentPartPr/>
              <p14:nvPr/>
            </p14:nvContentPartPr>
            <p14:xfrm>
              <a:off x="5440975" y="380422"/>
              <a:ext cx="1062360" cy="910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EE5BE1B4-64E2-EFBF-B03B-AB73E7EDD7A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31975" y="371422"/>
                <a:ext cx="10800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CE8E579C-CB07-DA6E-25D6-4544503FE9A6}"/>
                  </a:ext>
                </a:extLst>
              </p14:cNvPr>
              <p14:cNvContentPartPr/>
              <p14:nvPr/>
            </p14:nvContentPartPr>
            <p14:xfrm>
              <a:off x="5836255" y="524782"/>
              <a:ext cx="142200" cy="10620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CE8E579C-CB07-DA6E-25D6-4544503FE9A6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827255" y="516142"/>
                <a:ext cx="15984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EDAB5DC8-E49B-980C-06A3-04618B42F9B7}"/>
                  </a:ext>
                </a:extLst>
              </p14:cNvPr>
              <p14:cNvContentPartPr/>
              <p14:nvPr/>
            </p14:nvContentPartPr>
            <p14:xfrm>
              <a:off x="6761815" y="300502"/>
              <a:ext cx="191880" cy="1188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EDAB5DC8-E49B-980C-06A3-04618B42F9B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752815" y="291502"/>
                <a:ext cx="2095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AE0F3F63-001C-9326-AEA9-1E029E78DE61}"/>
                  </a:ext>
                </a:extLst>
              </p14:cNvPr>
              <p14:cNvContentPartPr/>
              <p14:nvPr/>
            </p14:nvContentPartPr>
            <p14:xfrm>
              <a:off x="6788095" y="368902"/>
              <a:ext cx="167400" cy="3096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AE0F3F63-001C-9326-AEA9-1E029E78DE6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779095" y="360262"/>
                <a:ext cx="1850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5277B175-B73F-8223-31C1-44E580848E89}"/>
                  </a:ext>
                </a:extLst>
              </p14:cNvPr>
              <p14:cNvContentPartPr/>
              <p14:nvPr/>
            </p14:nvContentPartPr>
            <p14:xfrm>
              <a:off x="5331535" y="99262"/>
              <a:ext cx="96840" cy="52416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5277B175-B73F-8223-31C1-44E580848E8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322535" y="90262"/>
                <a:ext cx="11448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6C06240-513F-46DA-F633-4CD849679D20}"/>
                  </a:ext>
                </a:extLst>
              </p14:cNvPr>
              <p14:cNvContentPartPr/>
              <p14:nvPr/>
            </p14:nvContentPartPr>
            <p14:xfrm>
              <a:off x="7147735" y="93862"/>
              <a:ext cx="76320" cy="53964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6C06240-513F-46DA-F633-4CD849679D2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138735" y="85222"/>
                <a:ext cx="9396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41BAA109-AAF8-3D80-9755-13DD832E6BCA}"/>
                  </a:ext>
                </a:extLst>
              </p14:cNvPr>
              <p14:cNvContentPartPr/>
              <p14:nvPr/>
            </p14:nvContentPartPr>
            <p14:xfrm>
              <a:off x="7390375" y="439102"/>
              <a:ext cx="104040" cy="982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41BAA109-AAF8-3D80-9755-13DD832E6BC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381375" y="430462"/>
                <a:ext cx="1216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E67F2194-8F66-15CE-2D34-B7ACD043B119}"/>
                  </a:ext>
                </a:extLst>
              </p14:cNvPr>
              <p14:cNvContentPartPr/>
              <p14:nvPr/>
            </p14:nvContentPartPr>
            <p14:xfrm>
              <a:off x="7462015" y="471502"/>
              <a:ext cx="34560" cy="11592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E67F2194-8F66-15CE-2D34-B7ACD043B11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453015" y="462862"/>
                <a:ext cx="522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FAB0DE4-0833-C8E2-711D-A6E81D48A99D}"/>
                  </a:ext>
                </a:extLst>
              </p14:cNvPr>
              <p14:cNvContentPartPr/>
              <p14:nvPr/>
            </p14:nvContentPartPr>
            <p14:xfrm>
              <a:off x="7575055" y="472942"/>
              <a:ext cx="97560" cy="11088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FAB0DE4-0833-C8E2-711D-A6E81D48A99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566415" y="464302"/>
                <a:ext cx="1152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750614EB-A39C-7FB6-9462-EEF8B8C05CBA}"/>
                  </a:ext>
                </a:extLst>
              </p14:cNvPr>
              <p14:cNvContentPartPr/>
              <p14:nvPr/>
            </p14:nvContentPartPr>
            <p14:xfrm>
              <a:off x="7712215" y="483742"/>
              <a:ext cx="93600" cy="8496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750614EB-A39C-7FB6-9462-EEF8B8C05CB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703215" y="474742"/>
                <a:ext cx="1112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9C0B63BC-2559-4FAC-A0EA-B48B1D22305F}"/>
                  </a:ext>
                </a:extLst>
              </p14:cNvPr>
              <p14:cNvContentPartPr/>
              <p14:nvPr/>
            </p14:nvContentPartPr>
            <p14:xfrm>
              <a:off x="8174455" y="98542"/>
              <a:ext cx="64800" cy="19404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9C0B63BC-2559-4FAC-A0EA-B48B1D22305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165815" y="89902"/>
                <a:ext cx="82440" cy="21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BED2D958-6C0D-7A49-079E-999CE5A7F653}"/>
              </a:ext>
            </a:extLst>
          </p:cNvPr>
          <p:cNvGrpSpPr/>
          <p:nvPr/>
        </p:nvGrpSpPr>
        <p:grpSpPr>
          <a:xfrm>
            <a:off x="6295255" y="672742"/>
            <a:ext cx="1587600" cy="444240"/>
            <a:chOff x="6295255" y="672742"/>
            <a:chExt cx="158760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4F9A588-F714-C7E1-0200-95FE02369329}"/>
                    </a:ext>
                  </a:extLst>
                </p14:cNvPr>
                <p14:cNvContentPartPr/>
                <p14:nvPr/>
              </p14:nvContentPartPr>
              <p14:xfrm>
                <a:off x="6304615" y="805942"/>
                <a:ext cx="108720" cy="14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4F9A588-F714-C7E1-0200-95FE0236932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95615" y="797302"/>
                  <a:ext cx="126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32D00E8C-A961-40F3-E65B-0A0A7DF07D60}"/>
                    </a:ext>
                  </a:extLst>
                </p14:cNvPr>
                <p14:cNvContentPartPr/>
                <p14:nvPr/>
              </p14:nvContentPartPr>
              <p14:xfrm>
                <a:off x="6295255" y="891982"/>
                <a:ext cx="117360" cy="205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32D00E8C-A961-40F3-E65B-0A0A7DF07D6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86615" y="883342"/>
                  <a:ext cx="135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DE6F81F-CB3C-0721-DA49-40C3BD7C8290}"/>
                    </a:ext>
                  </a:extLst>
                </p14:cNvPr>
                <p14:cNvContentPartPr/>
                <p14:nvPr/>
              </p14:nvContentPartPr>
              <p14:xfrm>
                <a:off x="6576775" y="694342"/>
                <a:ext cx="86760" cy="702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DE6F81F-CB3C-0721-DA49-40C3BD7C829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68135" y="685702"/>
                  <a:ext cx="104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3A13DF8-EFB7-91AB-E3E6-A7B3CC3B4871}"/>
                    </a:ext>
                  </a:extLst>
                </p14:cNvPr>
                <p14:cNvContentPartPr/>
                <p14:nvPr/>
              </p14:nvContentPartPr>
              <p14:xfrm>
                <a:off x="6679015" y="763102"/>
                <a:ext cx="32400" cy="871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3A13DF8-EFB7-91AB-E3E6-A7B3CC3B487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670375" y="754462"/>
                  <a:ext cx="50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19D1865-5371-DACC-B65E-F51A196CFD5D}"/>
                    </a:ext>
                  </a:extLst>
                </p14:cNvPr>
                <p14:cNvContentPartPr/>
                <p14:nvPr/>
              </p14:nvContentPartPr>
              <p14:xfrm>
                <a:off x="6758215" y="672742"/>
                <a:ext cx="119160" cy="105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19D1865-5371-DACC-B65E-F51A196CFD5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49215" y="664102"/>
                  <a:ext cx="136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6FCD3C6-7404-CC29-123A-3C3161BD4221}"/>
                    </a:ext>
                  </a:extLst>
                </p14:cNvPr>
                <p14:cNvContentPartPr/>
                <p14:nvPr/>
              </p14:nvContentPartPr>
              <p14:xfrm>
                <a:off x="6512335" y="817822"/>
                <a:ext cx="415800" cy="752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6FCD3C6-7404-CC29-123A-3C3161BD422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03695" y="809182"/>
                  <a:ext cx="433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B1AC137-BC20-3E03-A855-ACE1F32E65F7}"/>
                    </a:ext>
                  </a:extLst>
                </p14:cNvPr>
                <p14:cNvContentPartPr/>
                <p14:nvPr/>
              </p14:nvContentPartPr>
              <p14:xfrm>
                <a:off x="6524935" y="971542"/>
                <a:ext cx="106920" cy="1454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B1AC137-BC20-3E03-A855-ACE1F32E65F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15935" y="962902"/>
                  <a:ext cx="124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FB96477-36CC-4FCA-AC19-83FB14F06008}"/>
                    </a:ext>
                  </a:extLst>
                </p14:cNvPr>
                <p14:cNvContentPartPr/>
                <p14:nvPr/>
              </p14:nvContentPartPr>
              <p14:xfrm>
                <a:off x="6745255" y="976222"/>
                <a:ext cx="117360" cy="972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FB96477-36CC-4FCA-AC19-83FB14F0600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36255" y="967582"/>
                  <a:ext cx="135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2CFB45E-19B2-8C94-A20D-E35B45A09A3C}"/>
                    </a:ext>
                  </a:extLst>
                </p14:cNvPr>
                <p14:cNvContentPartPr/>
                <p14:nvPr/>
              </p14:nvContentPartPr>
              <p14:xfrm>
                <a:off x="7077895" y="838342"/>
                <a:ext cx="156600" cy="226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2CFB45E-19B2-8C94-A20D-E35B45A09A3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069255" y="829702"/>
                  <a:ext cx="174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210AB5F-CF22-00B9-931D-97E4818192E1}"/>
                    </a:ext>
                  </a:extLst>
                </p14:cNvPr>
                <p14:cNvContentPartPr/>
                <p14:nvPr/>
              </p14:nvContentPartPr>
              <p14:xfrm>
                <a:off x="7068895" y="916822"/>
                <a:ext cx="146880" cy="122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210AB5F-CF22-00B9-931D-97E4818192E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059895" y="908182"/>
                  <a:ext cx="164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CEE6FAC-19BF-A575-989E-818FE5652A4F}"/>
                    </a:ext>
                  </a:extLst>
                </p14:cNvPr>
                <p14:cNvContentPartPr/>
                <p14:nvPr/>
              </p14:nvContentPartPr>
              <p14:xfrm>
                <a:off x="7320895" y="754462"/>
                <a:ext cx="99000" cy="1630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CEE6FAC-19BF-A575-989E-818FE5652A4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12255" y="745462"/>
                  <a:ext cx="116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C18788FB-ED66-2207-E4AB-D7BF13C6EE03}"/>
                    </a:ext>
                  </a:extLst>
                </p14:cNvPr>
                <p14:cNvContentPartPr/>
                <p14:nvPr/>
              </p14:nvContentPartPr>
              <p14:xfrm>
                <a:off x="7437175" y="888382"/>
                <a:ext cx="20520" cy="774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C18788FB-ED66-2207-E4AB-D7BF13C6EE0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28175" y="879742"/>
                  <a:ext cx="38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ED0A9F7-165B-456C-F37A-1DB70C5B432A}"/>
                    </a:ext>
                  </a:extLst>
                </p14:cNvPr>
                <p14:cNvContentPartPr/>
                <p14:nvPr/>
              </p14:nvContentPartPr>
              <p14:xfrm>
                <a:off x="7510255" y="748702"/>
                <a:ext cx="121680" cy="1666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ED0A9F7-165B-456C-F37A-1DB70C5B432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501615" y="740062"/>
                  <a:ext cx="139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E082EE4-237F-EB57-685B-2D64879CC13D}"/>
                    </a:ext>
                  </a:extLst>
                </p14:cNvPr>
                <p14:cNvContentPartPr/>
                <p14:nvPr/>
              </p14:nvContentPartPr>
              <p14:xfrm>
                <a:off x="7706095" y="764182"/>
                <a:ext cx="80280" cy="1101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E082EE4-237F-EB57-685B-2D64879CC13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97095" y="755542"/>
                  <a:ext cx="97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DF81D04-7F09-DD3E-5376-BC300E4BAE65}"/>
                    </a:ext>
                  </a:extLst>
                </p14:cNvPr>
                <p14:cNvContentPartPr/>
                <p14:nvPr/>
              </p14:nvContentPartPr>
              <p14:xfrm>
                <a:off x="7647415" y="706582"/>
                <a:ext cx="49320" cy="316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DF81D04-7F09-DD3E-5376-BC300E4BAE6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38775" y="697942"/>
                  <a:ext cx="66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C2803E4-FF48-6249-ABC1-0C5597978808}"/>
                    </a:ext>
                  </a:extLst>
                </p14:cNvPr>
                <p14:cNvContentPartPr/>
                <p14:nvPr/>
              </p14:nvContentPartPr>
              <p14:xfrm>
                <a:off x="7773055" y="797302"/>
                <a:ext cx="109800" cy="95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C2803E4-FF48-6249-ABC1-0C559797880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64415" y="788662"/>
                  <a:ext cx="12744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CC7DAA5B-EEE0-A77D-2D26-77EAA4B10F7E}"/>
              </a:ext>
            </a:extLst>
          </p:cNvPr>
          <p:cNvGrpSpPr/>
          <p:nvPr/>
        </p:nvGrpSpPr>
        <p:grpSpPr>
          <a:xfrm>
            <a:off x="4757335" y="1387702"/>
            <a:ext cx="2595240" cy="527040"/>
            <a:chOff x="4757335" y="1387702"/>
            <a:chExt cx="259524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E1A9D56-CD7B-620E-B04C-27F47107A63C}"/>
                    </a:ext>
                  </a:extLst>
                </p14:cNvPr>
                <p14:cNvContentPartPr/>
                <p14:nvPr/>
              </p14:nvContentPartPr>
              <p14:xfrm>
                <a:off x="4847695" y="1603342"/>
                <a:ext cx="23040" cy="1285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E1A9D56-CD7B-620E-B04C-27F47107A63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39055" y="1594702"/>
                  <a:ext cx="40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6C870FE-F93A-F219-1560-572CC6CFA5B8}"/>
                    </a:ext>
                  </a:extLst>
                </p14:cNvPr>
                <p14:cNvContentPartPr/>
                <p14:nvPr/>
              </p14:nvContentPartPr>
              <p14:xfrm>
                <a:off x="4915015" y="1581382"/>
                <a:ext cx="23400" cy="1494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6C870FE-F93A-F219-1560-572CC6CFA5B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906375" y="1572742"/>
                  <a:ext cx="41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43FB23BD-7AB8-1DFB-79A1-877AFE84F412}"/>
                    </a:ext>
                  </a:extLst>
                </p14:cNvPr>
                <p14:cNvContentPartPr/>
                <p14:nvPr/>
              </p14:nvContentPartPr>
              <p14:xfrm>
                <a:off x="4757335" y="1532422"/>
                <a:ext cx="276840" cy="475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43FB23BD-7AB8-1DFB-79A1-877AFE84F41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748335" y="1523422"/>
                  <a:ext cx="294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17804EC-B067-4605-7EF1-541A286C41D3}"/>
                    </a:ext>
                  </a:extLst>
                </p14:cNvPr>
                <p14:cNvContentPartPr/>
                <p14:nvPr/>
              </p14:nvContentPartPr>
              <p14:xfrm>
                <a:off x="4802335" y="1413622"/>
                <a:ext cx="150840" cy="1321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17804EC-B067-4605-7EF1-541A286C41D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93695" y="1404982"/>
                  <a:ext cx="168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EB356CD-E9EC-1A3C-BA0A-125B58524DD1}"/>
                    </a:ext>
                  </a:extLst>
                </p14:cNvPr>
                <p14:cNvContentPartPr/>
                <p14:nvPr/>
              </p14:nvContentPartPr>
              <p14:xfrm>
                <a:off x="5084935" y="1632142"/>
                <a:ext cx="151920" cy="158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EB356CD-E9EC-1A3C-BA0A-125B58524DD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75935" y="1623142"/>
                  <a:ext cx="169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3FA8258-C024-9A07-E19D-B78271A25465}"/>
                    </a:ext>
                  </a:extLst>
                </p14:cNvPr>
                <p14:cNvContentPartPr/>
                <p14:nvPr/>
              </p14:nvContentPartPr>
              <p14:xfrm>
                <a:off x="5107975" y="1677502"/>
                <a:ext cx="105120" cy="90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3FA8258-C024-9A07-E19D-B78271A2546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099335" y="1668502"/>
                  <a:ext cx="122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7E99B9D-BA37-7B7A-B629-A96BE48DD36D}"/>
                    </a:ext>
                  </a:extLst>
                </p14:cNvPr>
                <p14:cNvContentPartPr/>
                <p14:nvPr/>
              </p14:nvContentPartPr>
              <p14:xfrm>
                <a:off x="5386975" y="1438822"/>
                <a:ext cx="111600" cy="176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7E99B9D-BA37-7B7A-B629-A96BE48DD36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377975" y="1430182"/>
                  <a:ext cx="129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23F06CA-7701-B203-0C68-1180B4FA22CF}"/>
                    </a:ext>
                  </a:extLst>
                </p14:cNvPr>
                <p14:cNvContentPartPr/>
                <p14:nvPr/>
              </p14:nvContentPartPr>
              <p14:xfrm>
                <a:off x="5581375" y="1410382"/>
                <a:ext cx="52560" cy="1364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23F06CA-7701-B203-0C68-1180B4FA22C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72735" y="1401382"/>
                  <a:ext cx="70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9A24D98-F756-C5DB-4152-B8E78008CA37}"/>
                    </a:ext>
                  </a:extLst>
                </p14:cNvPr>
                <p14:cNvContentPartPr/>
                <p14:nvPr/>
              </p14:nvContentPartPr>
              <p14:xfrm>
                <a:off x="5589295" y="1424422"/>
                <a:ext cx="136440" cy="1627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9A24D98-F756-C5DB-4152-B8E78008CA3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580295" y="1415422"/>
                  <a:ext cx="154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661F6FB-F540-A0AA-E7F7-27E89B406CD1}"/>
                    </a:ext>
                  </a:extLst>
                </p14:cNvPr>
                <p14:cNvContentPartPr/>
                <p14:nvPr/>
              </p14:nvContentPartPr>
              <p14:xfrm>
                <a:off x="5770015" y="1387702"/>
                <a:ext cx="92880" cy="1022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661F6FB-F540-A0AA-E7F7-27E89B406CD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61015" y="1379062"/>
                  <a:ext cx="110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47541DB-505B-F998-816E-3BEF3EDA9A65}"/>
                    </a:ext>
                  </a:extLst>
                </p14:cNvPr>
                <p14:cNvContentPartPr/>
                <p14:nvPr/>
              </p14:nvContentPartPr>
              <p14:xfrm>
                <a:off x="5838055" y="1405702"/>
                <a:ext cx="47880" cy="1314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47541DB-505B-F998-816E-3BEF3EDA9A6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29415" y="1396702"/>
                  <a:ext cx="65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7A2752D-E021-F62E-70AB-1329B9C7F0F3}"/>
                    </a:ext>
                  </a:extLst>
                </p14:cNvPr>
                <p14:cNvContentPartPr/>
                <p14:nvPr/>
              </p14:nvContentPartPr>
              <p14:xfrm>
                <a:off x="5382655" y="1645462"/>
                <a:ext cx="514800" cy="514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7A2752D-E021-F62E-70AB-1329B9C7F0F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74015" y="1636822"/>
                  <a:ext cx="532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11FFEB2-5F27-8F9F-22B4-D27187ADBA6E}"/>
                    </a:ext>
                  </a:extLst>
                </p14:cNvPr>
                <p14:cNvContentPartPr/>
                <p14:nvPr/>
              </p14:nvContentPartPr>
              <p14:xfrm>
                <a:off x="5395975" y="1694782"/>
                <a:ext cx="86040" cy="1699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11FFEB2-5F27-8F9F-22B4-D27187ADBA6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87335" y="1685782"/>
                  <a:ext cx="103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1B83563-4538-4131-BB31-3DD0D6D12E50}"/>
                    </a:ext>
                  </a:extLst>
                </p14:cNvPr>
                <p14:cNvContentPartPr/>
                <p14:nvPr/>
              </p14:nvContentPartPr>
              <p14:xfrm>
                <a:off x="5453575" y="1750222"/>
                <a:ext cx="41760" cy="1645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1B83563-4538-4131-BB31-3DD0D6D12E5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444935" y="1741222"/>
                  <a:ext cx="59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CB04346-A262-F802-6ECB-0AD528374D18}"/>
                    </a:ext>
                  </a:extLst>
                </p14:cNvPr>
                <p14:cNvContentPartPr/>
                <p14:nvPr/>
              </p14:nvContentPartPr>
              <p14:xfrm>
                <a:off x="5560855" y="1752022"/>
                <a:ext cx="117360" cy="1285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CB04346-A262-F802-6ECB-0AD528374D1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551855" y="1743382"/>
                  <a:ext cx="135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B621A27-D181-3320-C35A-19C05C839E46}"/>
                    </a:ext>
                  </a:extLst>
                </p14:cNvPr>
                <p14:cNvContentPartPr/>
                <p14:nvPr/>
              </p14:nvContentPartPr>
              <p14:xfrm>
                <a:off x="5748055" y="1721422"/>
                <a:ext cx="80640" cy="1468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B621A27-D181-3320-C35A-19C05C839E4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739055" y="1712782"/>
                  <a:ext cx="98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39D6AAF-5EB2-B817-5D71-A37E3B73BB04}"/>
                    </a:ext>
                  </a:extLst>
                </p14:cNvPr>
                <p14:cNvContentPartPr/>
                <p14:nvPr/>
              </p14:nvContentPartPr>
              <p14:xfrm>
                <a:off x="6056575" y="1596142"/>
                <a:ext cx="159840" cy="180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39D6AAF-5EB2-B817-5D71-A37E3B73BB0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47575" y="1587142"/>
                  <a:ext cx="1774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D3D1143-B832-3BE6-CB35-9EF822E51F3D}"/>
                    </a:ext>
                  </a:extLst>
                </p14:cNvPr>
                <p14:cNvContentPartPr/>
                <p14:nvPr/>
              </p14:nvContentPartPr>
              <p14:xfrm>
                <a:off x="6056935" y="1662382"/>
                <a:ext cx="154080" cy="183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D3D1143-B832-3BE6-CB35-9EF822E51F3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47935" y="1653742"/>
                  <a:ext cx="171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765CF28-F7C4-3804-BCA4-B413EE3984AD}"/>
                    </a:ext>
                  </a:extLst>
                </p14:cNvPr>
                <p14:cNvContentPartPr/>
                <p14:nvPr/>
              </p14:nvContentPartPr>
              <p14:xfrm>
                <a:off x="6322615" y="1423702"/>
                <a:ext cx="73440" cy="1638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765CF28-F7C4-3804-BCA4-B413EE3984A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13975" y="1414702"/>
                  <a:ext cx="91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730D6DC-5AB8-C7B1-7FAF-CB58E9EA3AC0}"/>
                    </a:ext>
                  </a:extLst>
                </p14:cNvPr>
                <p14:cNvContentPartPr/>
                <p14:nvPr/>
              </p14:nvContentPartPr>
              <p14:xfrm>
                <a:off x="6352495" y="1413622"/>
                <a:ext cx="113400" cy="216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730D6DC-5AB8-C7B1-7FAF-CB58E9EA3AC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343855" y="1404982"/>
                  <a:ext cx="131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5921EF5-0311-9AE1-A6F5-D857852339D1}"/>
                    </a:ext>
                  </a:extLst>
                </p14:cNvPr>
                <p14:cNvContentPartPr/>
                <p14:nvPr/>
              </p14:nvContentPartPr>
              <p14:xfrm>
                <a:off x="6310735" y="1415782"/>
                <a:ext cx="241560" cy="2257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5921EF5-0311-9AE1-A6F5-D857852339D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302095" y="1407142"/>
                  <a:ext cx="2592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1C92ABA-3CF2-8343-0997-55CADFBDD784}"/>
                    </a:ext>
                  </a:extLst>
                </p14:cNvPr>
                <p14:cNvContentPartPr/>
                <p14:nvPr/>
              </p14:nvContentPartPr>
              <p14:xfrm>
                <a:off x="6267895" y="1715302"/>
                <a:ext cx="60840" cy="1440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1C92ABA-3CF2-8343-0997-55CADFBDD78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59255" y="1706662"/>
                  <a:ext cx="78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2113726-0C18-B730-2C93-88E65F06C8E7}"/>
                    </a:ext>
                  </a:extLst>
                </p14:cNvPr>
                <p14:cNvContentPartPr/>
                <p14:nvPr/>
              </p14:nvContentPartPr>
              <p14:xfrm>
                <a:off x="6369055" y="1733302"/>
                <a:ext cx="92160" cy="993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2113726-0C18-B730-2C93-88E65F06C8E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60415" y="1724302"/>
                  <a:ext cx="109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E85B353-E934-5BEC-C690-85AAFB8CF51B}"/>
                    </a:ext>
                  </a:extLst>
                </p14:cNvPr>
                <p14:cNvContentPartPr/>
                <p14:nvPr/>
              </p14:nvContentPartPr>
              <p14:xfrm>
                <a:off x="6505495" y="1716022"/>
                <a:ext cx="79560" cy="1270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E85B353-E934-5BEC-C690-85AAFB8CF51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496855" y="1707382"/>
                  <a:ext cx="97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55FD90A-B3F6-C50B-8191-D686E3001463}"/>
                    </a:ext>
                  </a:extLst>
                </p14:cNvPr>
                <p14:cNvContentPartPr/>
                <p14:nvPr/>
              </p14:nvContentPartPr>
              <p14:xfrm>
                <a:off x="6697375" y="1602262"/>
                <a:ext cx="117000" cy="572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55FD90A-B3F6-C50B-8191-D686E300146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688375" y="1593262"/>
                  <a:ext cx="134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3357DF4-4BFA-7A3F-9CC7-FD7C50C9C113}"/>
                    </a:ext>
                  </a:extLst>
                </p14:cNvPr>
                <p14:cNvContentPartPr/>
                <p14:nvPr/>
              </p14:nvContentPartPr>
              <p14:xfrm>
                <a:off x="6921655" y="1461142"/>
                <a:ext cx="77760" cy="1533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3357DF4-4BFA-7A3F-9CC7-FD7C50C9C11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12655" y="1452502"/>
                  <a:ext cx="95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91E3950-EF2C-07AF-5404-BE5E96859DEB}"/>
                    </a:ext>
                  </a:extLst>
                </p14:cNvPr>
                <p14:cNvContentPartPr/>
                <p14:nvPr/>
              </p14:nvContentPartPr>
              <p14:xfrm>
                <a:off x="7038655" y="1601182"/>
                <a:ext cx="7560" cy="828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91E3950-EF2C-07AF-5404-BE5E96859DE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030015" y="1592182"/>
                  <a:ext cx="252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F543D67-30A0-CD4B-97D1-67CB6028A99B}"/>
                    </a:ext>
                  </a:extLst>
                </p14:cNvPr>
                <p14:cNvContentPartPr/>
                <p14:nvPr/>
              </p14:nvContentPartPr>
              <p14:xfrm>
                <a:off x="7097335" y="1431262"/>
                <a:ext cx="123480" cy="1908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F543D67-30A0-CD4B-97D1-67CB6028A99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88695" y="1422622"/>
                  <a:ext cx="141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045C6D7-8D77-93EA-1DE9-F20EC43BBBDE}"/>
                    </a:ext>
                  </a:extLst>
                </p14:cNvPr>
                <p14:cNvContentPartPr/>
                <p14:nvPr/>
              </p14:nvContentPartPr>
              <p14:xfrm>
                <a:off x="7239175" y="1431262"/>
                <a:ext cx="113400" cy="1872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045C6D7-8D77-93EA-1DE9-F20EC43BBBD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30175" y="1422262"/>
                  <a:ext cx="131040" cy="20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C727CAE7-5896-34DE-AABE-A0EDF8AAD0EA}"/>
                  </a:ext>
                </a:extLst>
              </p14:cNvPr>
              <p14:cNvContentPartPr/>
              <p14:nvPr/>
            </p14:nvContentPartPr>
            <p14:xfrm>
              <a:off x="4283935" y="2332702"/>
              <a:ext cx="103680" cy="14148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C727CAE7-5896-34DE-AABE-A0EDF8AAD0E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274935" y="2323702"/>
                <a:ext cx="1213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DAD4A333-5A40-E8CD-C99C-EE4EB10FDDBE}"/>
                  </a:ext>
                </a:extLst>
              </p14:cNvPr>
              <p14:cNvContentPartPr/>
              <p14:nvPr/>
            </p14:nvContentPartPr>
            <p14:xfrm>
              <a:off x="4454215" y="2427022"/>
              <a:ext cx="14760" cy="16164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DAD4A333-5A40-E8CD-C99C-EE4EB10FDDB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445575" y="2418382"/>
                <a:ext cx="324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FF3116AD-74DF-13A8-547C-52237F529152}"/>
                  </a:ext>
                </a:extLst>
              </p14:cNvPr>
              <p14:cNvContentPartPr/>
              <p14:nvPr/>
            </p14:nvContentPartPr>
            <p14:xfrm>
              <a:off x="4519735" y="2332702"/>
              <a:ext cx="103320" cy="15912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FF3116AD-74DF-13A8-547C-52237F529152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511095" y="2324062"/>
                <a:ext cx="1209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BA014391-C12C-467E-611C-9DD4E0373272}"/>
                  </a:ext>
                </a:extLst>
              </p14:cNvPr>
              <p14:cNvContentPartPr/>
              <p14:nvPr/>
            </p14:nvContentPartPr>
            <p14:xfrm>
              <a:off x="4544575" y="2307502"/>
              <a:ext cx="143640" cy="1332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BA014391-C12C-467E-611C-9DD4E037327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535575" y="2298502"/>
                <a:ext cx="1612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65AFC0C0-5300-2A98-9C61-771A8C40D3A6}"/>
                  </a:ext>
                </a:extLst>
              </p14:cNvPr>
              <p14:cNvContentPartPr/>
              <p14:nvPr/>
            </p14:nvContentPartPr>
            <p14:xfrm>
              <a:off x="4711615" y="2298142"/>
              <a:ext cx="108360" cy="16632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65AFC0C0-5300-2A98-9C61-771A8C40D3A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702975" y="2289502"/>
                <a:ext cx="1260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6403D304-D5EA-FEC1-98E2-7EE8CD714B5E}"/>
                  </a:ext>
                </a:extLst>
              </p14:cNvPr>
              <p14:cNvContentPartPr/>
              <p14:nvPr/>
            </p14:nvContentPartPr>
            <p14:xfrm>
              <a:off x="4962895" y="2379502"/>
              <a:ext cx="135720" cy="1908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6403D304-D5EA-FEC1-98E2-7EE8CD714B5E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954255" y="2370862"/>
                <a:ext cx="1533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19C6D5D4-213F-A7FB-D75A-23EF37A35187}"/>
                  </a:ext>
                </a:extLst>
              </p14:cNvPr>
              <p14:cNvContentPartPr/>
              <p14:nvPr/>
            </p14:nvContentPartPr>
            <p14:xfrm>
              <a:off x="5249455" y="2269702"/>
              <a:ext cx="104760" cy="13932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19C6D5D4-213F-A7FB-D75A-23EF37A35187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5240455" y="2260702"/>
                <a:ext cx="1224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CF502873-018D-020A-D196-EC278C9DBC08}"/>
                  </a:ext>
                </a:extLst>
              </p14:cNvPr>
              <p14:cNvContentPartPr/>
              <p14:nvPr/>
            </p14:nvContentPartPr>
            <p14:xfrm>
              <a:off x="5367895" y="2431342"/>
              <a:ext cx="15480" cy="13968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CF502873-018D-020A-D196-EC278C9DBC08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359255" y="2422342"/>
                <a:ext cx="331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B981FA2D-3AF3-DBF7-652A-BF8ABAE7109F}"/>
                  </a:ext>
                </a:extLst>
              </p14:cNvPr>
              <p14:cNvContentPartPr/>
              <p14:nvPr/>
            </p14:nvContentPartPr>
            <p14:xfrm>
              <a:off x="5456815" y="2271142"/>
              <a:ext cx="103320" cy="14724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B981FA2D-3AF3-DBF7-652A-BF8ABAE7109F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5447815" y="2262502"/>
                <a:ext cx="12096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547B9E58-23FF-4CAD-29B3-2F95ECD080ED}"/>
                  </a:ext>
                </a:extLst>
              </p14:cNvPr>
              <p14:cNvContentPartPr/>
              <p14:nvPr/>
            </p14:nvContentPartPr>
            <p14:xfrm>
              <a:off x="5462575" y="2234062"/>
              <a:ext cx="138600" cy="1944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547B9E58-23FF-4CAD-29B3-2F95ECD080ED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453575" y="2225422"/>
                <a:ext cx="1562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48103828-69B4-72FC-E07E-686CD0DD1360}"/>
                  </a:ext>
                </a:extLst>
              </p14:cNvPr>
              <p14:cNvContentPartPr/>
              <p14:nvPr/>
            </p14:nvContentPartPr>
            <p14:xfrm>
              <a:off x="4264495" y="2576422"/>
              <a:ext cx="1415880" cy="7416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48103828-69B4-72FC-E07E-686CD0DD136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255495" y="2567422"/>
                <a:ext cx="14335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B48D4BF3-15C6-E131-F1D2-E504846F57E0}"/>
                  </a:ext>
                </a:extLst>
              </p14:cNvPr>
              <p14:cNvContentPartPr/>
              <p14:nvPr/>
            </p14:nvContentPartPr>
            <p14:xfrm>
              <a:off x="4509295" y="2756422"/>
              <a:ext cx="100080" cy="10404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B48D4BF3-15C6-E131-F1D2-E504846F57E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500655" y="2747422"/>
                <a:ext cx="1177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A40AD26A-C57B-0E80-67EE-659757ABC306}"/>
                  </a:ext>
                </a:extLst>
              </p14:cNvPr>
              <p14:cNvContentPartPr/>
              <p14:nvPr/>
            </p14:nvContentPartPr>
            <p14:xfrm>
              <a:off x="4642135" y="2847142"/>
              <a:ext cx="14400" cy="8712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A40AD26A-C57B-0E80-67EE-659757ABC306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633135" y="2838142"/>
                <a:ext cx="320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9378AA19-E908-60BD-2CEE-02FFCFCCD72F}"/>
                  </a:ext>
                </a:extLst>
              </p14:cNvPr>
              <p14:cNvContentPartPr/>
              <p14:nvPr/>
            </p14:nvContentPartPr>
            <p14:xfrm>
              <a:off x="4736095" y="2743102"/>
              <a:ext cx="77760" cy="10044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9378AA19-E908-60BD-2CEE-02FFCFCCD72F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727095" y="2734462"/>
                <a:ext cx="954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308255F1-9439-A166-AED0-1DD4121CBB20}"/>
                  </a:ext>
                </a:extLst>
              </p14:cNvPr>
              <p14:cNvContentPartPr/>
              <p14:nvPr/>
            </p14:nvContentPartPr>
            <p14:xfrm>
              <a:off x="4853815" y="2734822"/>
              <a:ext cx="92520" cy="11160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308255F1-9439-A166-AED0-1DD4121CBB20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4845175" y="2726182"/>
                <a:ext cx="1101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0DCEEDB6-0A76-8180-A2AE-DDA74164FB5F}"/>
                  </a:ext>
                </a:extLst>
              </p14:cNvPr>
              <p14:cNvContentPartPr/>
              <p14:nvPr/>
            </p14:nvContentPartPr>
            <p14:xfrm>
              <a:off x="4990255" y="2709262"/>
              <a:ext cx="109800" cy="16020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0DCEEDB6-0A76-8180-A2AE-DDA74164FB5F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981615" y="2700622"/>
                <a:ext cx="1274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9C9A2113-BFB5-6EF7-D1F2-CCC95D4C8389}"/>
                  </a:ext>
                </a:extLst>
              </p14:cNvPr>
              <p14:cNvContentPartPr/>
              <p14:nvPr/>
            </p14:nvContentPartPr>
            <p14:xfrm>
              <a:off x="5029135" y="2716102"/>
              <a:ext cx="120960" cy="504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9C9A2113-BFB5-6EF7-D1F2-CCC95D4C8389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020135" y="2707102"/>
                <a:ext cx="13860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6F7AA76F-3FDE-98BF-2BFC-4598351A7FCE}"/>
              </a:ext>
            </a:extLst>
          </p:cNvPr>
          <p:cNvGrpSpPr/>
          <p:nvPr/>
        </p:nvGrpSpPr>
        <p:grpSpPr>
          <a:xfrm>
            <a:off x="5815375" y="2381662"/>
            <a:ext cx="724680" cy="278280"/>
            <a:chOff x="5815375" y="2381662"/>
            <a:chExt cx="72468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AFDF101-9DC2-A94A-BEF9-DF83E9AD250D}"/>
                    </a:ext>
                  </a:extLst>
                </p14:cNvPr>
                <p14:cNvContentPartPr/>
                <p14:nvPr/>
              </p14:nvContentPartPr>
              <p14:xfrm>
                <a:off x="5822575" y="2534302"/>
                <a:ext cx="155520" cy="234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AFDF101-9DC2-A94A-BEF9-DF83E9AD250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813935" y="2525662"/>
                  <a:ext cx="173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37260F3-D6A5-A554-4C9C-91E062D50BA0}"/>
                    </a:ext>
                  </a:extLst>
                </p14:cNvPr>
                <p14:cNvContentPartPr/>
                <p14:nvPr/>
              </p14:nvContentPartPr>
              <p14:xfrm>
                <a:off x="5815375" y="2580742"/>
                <a:ext cx="160920" cy="18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37260F3-D6A5-A554-4C9C-91E062D50BA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06735" y="2572102"/>
                  <a:ext cx="178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B2DC2C21-1B58-09F6-241D-BA4CEE7F6E16}"/>
                    </a:ext>
                  </a:extLst>
                </p14:cNvPr>
                <p14:cNvContentPartPr/>
                <p14:nvPr/>
              </p14:nvContentPartPr>
              <p14:xfrm>
                <a:off x="6137575" y="2441422"/>
                <a:ext cx="138240" cy="13932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B2DC2C21-1B58-09F6-241D-BA4CEE7F6E1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128575" y="2432422"/>
                  <a:ext cx="155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27E3612E-ADD4-4C05-AC0F-125591C9A128}"/>
                    </a:ext>
                  </a:extLst>
                </p14:cNvPr>
                <p14:cNvContentPartPr/>
                <p14:nvPr/>
              </p14:nvContentPartPr>
              <p14:xfrm>
                <a:off x="6309655" y="2545462"/>
                <a:ext cx="43560" cy="1144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27E3612E-ADD4-4C05-AC0F-125591C9A12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01015" y="2536462"/>
                  <a:ext cx="61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5F72AE4-AB2A-34B9-7AFD-1327155C1496}"/>
                    </a:ext>
                  </a:extLst>
                </p14:cNvPr>
                <p14:cNvContentPartPr/>
                <p14:nvPr/>
              </p14:nvContentPartPr>
              <p14:xfrm>
                <a:off x="6415135" y="2381662"/>
                <a:ext cx="124920" cy="2606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5F72AE4-AB2A-34B9-7AFD-1327155C149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406495" y="2372662"/>
                  <a:ext cx="142560" cy="27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A532752D-DA1C-55D2-3666-8E1ED9506034}"/>
                  </a:ext>
                </a:extLst>
              </p14:cNvPr>
              <p14:cNvContentPartPr/>
              <p14:nvPr/>
            </p14:nvContentPartPr>
            <p14:xfrm>
              <a:off x="81655" y="4024342"/>
              <a:ext cx="3346560" cy="159768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A532752D-DA1C-55D2-3666-8E1ED9506034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3015" y="4015702"/>
                <a:ext cx="3364200" cy="161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AE98709D-6A2C-5A30-DE0A-B17EE4CD81E0}"/>
              </a:ext>
            </a:extLst>
          </p:cNvPr>
          <p:cNvGrpSpPr/>
          <p:nvPr/>
        </p:nvGrpSpPr>
        <p:grpSpPr>
          <a:xfrm>
            <a:off x="134215" y="1273222"/>
            <a:ext cx="3990960" cy="4934160"/>
            <a:chOff x="134215" y="1273222"/>
            <a:chExt cx="3990960" cy="49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C2D51DB-2A48-38BD-1854-BB5E73401DAD}"/>
                    </a:ext>
                  </a:extLst>
                </p14:cNvPr>
                <p14:cNvContentPartPr/>
                <p14:nvPr/>
              </p14:nvContentPartPr>
              <p14:xfrm>
                <a:off x="242215" y="1727542"/>
                <a:ext cx="23400" cy="214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C2D51DB-2A48-38BD-1854-BB5E73401DA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33215" y="1718542"/>
                  <a:ext cx="41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30389D4-41A8-76FB-F8E7-8E0F231FCFE2}"/>
                    </a:ext>
                  </a:extLst>
                </p14:cNvPr>
                <p14:cNvContentPartPr/>
                <p14:nvPr/>
              </p14:nvContentPartPr>
              <p14:xfrm>
                <a:off x="268495" y="1694062"/>
                <a:ext cx="120240" cy="2404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30389D4-41A8-76FB-F8E7-8E0F231FCFE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59495" y="1685062"/>
                  <a:ext cx="137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E1F716E-F95E-9D1B-107F-EE8B7CB6B7C3}"/>
                    </a:ext>
                  </a:extLst>
                </p14:cNvPr>
                <p14:cNvContentPartPr/>
                <p14:nvPr/>
              </p14:nvContentPartPr>
              <p14:xfrm>
                <a:off x="430495" y="1862182"/>
                <a:ext cx="80280" cy="99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E1F716E-F95E-9D1B-107F-EE8B7CB6B7C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21495" y="1853182"/>
                  <a:ext cx="97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11D06E1-0CAB-3872-7F7B-C82F3039952E}"/>
                    </a:ext>
                  </a:extLst>
                </p14:cNvPr>
                <p14:cNvContentPartPr/>
                <p14:nvPr/>
              </p14:nvContentPartPr>
              <p14:xfrm>
                <a:off x="634975" y="1792342"/>
                <a:ext cx="7200" cy="7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11D06E1-0CAB-3872-7F7B-C82F3039952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5975" y="1783702"/>
                  <a:ext cx="24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5771961-4F77-A83C-F84C-84C515BF6C80}"/>
                    </a:ext>
                  </a:extLst>
                </p14:cNvPr>
                <p14:cNvContentPartPr/>
                <p14:nvPr/>
              </p14:nvContentPartPr>
              <p14:xfrm>
                <a:off x="637135" y="1878742"/>
                <a:ext cx="6120" cy="19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5771961-4F77-A83C-F84C-84C515BF6C8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28135" y="1869742"/>
                  <a:ext cx="23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FD94961-DC89-7A8E-D894-EEF28605F44D}"/>
                    </a:ext>
                  </a:extLst>
                </p14:cNvPr>
                <p14:cNvContentPartPr/>
                <p14:nvPr/>
              </p14:nvContentPartPr>
              <p14:xfrm>
                <a:off x="231055" y="2168182"/>
                <a:ext cx="44280" cy="217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FD94961-DC89-7A8E-D894-EEF28605F44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22055" y="2159182"/>
                  <a:ext cx="61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B5D6990-F835-0C67-0C32-93C6C228DD90}"/>
                    </a:ext>
                  </a:extLst>
                </p14:cNvPr>
                <p14:cNvContentPartPr/>
                <p14:nvPr/>
              </p14:nvContentPartPr>
              <p14:xfrm>
                <a:off x="250135" y="2147662"/>
                <a:ext cx="130320" cy="241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B5D6990-F835-0C67-0C32-93C6C228DD9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41135" y="2138662"/>
                  <a:ext cx="147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B05F6DC-2A10-DCED-E047-002956ADEDED}"/>
                    </a:ext>
                  </a:extLst>
                </p14:cNvPr>
                <p14:cNvContentPartPr/>
                <p14:nvPr/>
              </p14:nvContentPartPr>
              <p14:xfrm>
                <a:off x="413935" y="2317222"/>
                <a:ext cx="93240" cy="99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B05F6DC-2A10-DCED-E047-002956ADEDE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05295" y="2308582"/>
                  <a:ext cx="110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4FB5D10-EB63-E467-20E6-1EFF5A9232D9}"/>
                    </a:ext>
                  </a:extLst>
                </p14:cNvPr>
                <p14:cNvContentPartPr/>
                <p14:nvPr/>
              </p14:nvContentPartPr>
              <p14:xfrm>
                <a:off x="652975" y="2226502"/>
                <a:ext cx="7200" cy="10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4FB5D10-EB63-E467-20E6-1EFF5A9232D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44335" y="2217502"/>
                  <a:ext cx="24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CD28A95-AD4E-5E05-C2B4-147B730DC77F}"/>
                    </a:ext>
                  </a:extLst>
                </p14:cNvPr>
                <p14:cNvContentPartPr/>
                <p14:nvPr/>
              </p14:nvContentPartPr>
              <p14:xfrm>
                <a:off x="656575" y="2329102"/>
                <a:ext cx="2520" cy="7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CD28A95-AD4E-5E05-C2B4-147B730DC77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7935" y="2320462"/>
                  <a:ext cx="20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587EA0C-D10E-3938-D85A-AF756846FFE8}"/>
                    </a:ext>
                  </a:extLst>
                </p14:cNvPr>
                <p14:cNvContentPartPr/>
                <p14:nvPr/>
              </p14:nvContentPartPr>
              <p14:xfrm>
                <a:off x="893095" y="1791622"/>
                <a:ext cx="31680" cy="133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587EA0C-D10E-3938-D85A-AF756846FFE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84455" y="1782982"/>
                  <a:ext cx="49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4F17E64-125D-1FEF-162C-3A6DBE4FEF3F}"/>
                    </a:ext>
                  </a:extLst>
                </p14:cNvPr>
                <p14:cNvContentPartPr/>
                <p14:nvPr/>
              </p14:nvContentPartPr>
              <p14:xfrm>
                <a:off x="983095" y="1778662"/>
                <a:ext cx="23040" cy="124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4F17E64-125D-1FEF-162C-3A6DBE4FEF3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74455" y="1769662"/>
                  <a:ext cx="40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461EE6E-B75C-7B12-D20A-43CECDF36B06}"/>
                    </a:ext>
                  </a:extLst>
                </p14:cNvPr>
                <p14:cNvContentPartPr/>
                <p14:nvPr/>
              </p14:nvContentPartPr>
              <p14:xfrm>
                <a:off x="838375" y="1701622"/>
                <a:ext cx="163800" cy="20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461EE6E-B75C-7B12-D20A-43CECDF36B0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29375" y="1692982"/>
                  <a:ext cx="181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D491140-1C06-ADAA-D4FA-F6A2BD18CE94}"/>
                    </a:ext>
                  </a:extLst>
                </p14:cNvPr>
                <p14:cNvContentPartPr/>
                <p14:nvPr/>
              </p14:nvContentPartPr>
              <p14:xfrm>
                <a:off x="1142575" y="1705942"/>
                <a:ext cx="157680" cy="127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D491140-1C06-ADAA-D4FA-F6A2BD18CE9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33575" y="1696942"/>
                  <a:ext cx="175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B8050B6-0D6C-91B6-30AC-E63333F1E7BB}"/>
                    </a:ext>
                  </a:extLst>
                </p14:cNvPr>
                <p14:cNvContentPartPr/>
                <p14:nvPr/>
              </p14:nvContentPartPr>
              <p14:xfrm>
                <a:off x="1126735" y="1898182"/>
                <a:ext cx="157680" cy="7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B8050B6-0D6C-91B6-30AC-E63333F1E7B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17735" y="1889542"/>
                  <a:ext cx="175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CE9132A-401B-E5B2-7B8B-7977A36CF879}"/>
                    </a:ext>
                  </a:extLst>
                </p14:cNvPr>
                <p14:cNvContentPartPr/>
                <p14:nvPr/>
              </p14:nvContentPartPr>
              <p14:xfrm>
                <a:off x="1419055" y="1711702"/>
                <a:ext cx="103680" cy="1483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CE9132A-401B-E5B2-7B8B-7977A36CF87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410415" y="1702702"/>
                  <a:ext cx="121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CD2790D-C9E9-9E21-1084-07687F9E78C1}"/>
                    </a:ext>
                  </a:extLst>
                </p14:cNvPr>
                <p14:cNvContentPartPr/>
                <p14:nvPr/>
              </p14:nvContentPartPr>
              <p14:xfrm>
                <a:off x="1518415" y="1857142"/>
                <a:ext cx="24120" cy="1026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CD2790D-C9E9-9E21-1084-07687F9E78C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509415" y="1848142"/>
                  <a:ext cx="41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1D0CBB2-FFD6-13D3-6DF7-EBEA10B58AA8}"/>
                    </a:ext>
                  </a:extLst>
                </p14:cNvPr>
                <p14:cNvContentPartPr/>
                <p14:nvPr/>
              </p14:nvContentPartPr>
              <p14:xfrm>
                <a:off x="1626775" y="1695502"/>
                <a:ext cx="162360" cy="203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1D0CBB2-FFD6-13D3-6DF7-EBEA10B58AA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617775" y="1686502"/>
                  <a:ext cx="180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1FB2293-D3BB-8FA8-9A69-08345052EF43}"/>
                    </a:ext>
                  </a:extLst>
                </p14:cNvPr>
                <p14:cNvContentPartPr/>
                <p14:nvPr/>
              </p14:nvContentPartPr>
              <p14:xfrm>
                <a:off x="895615" y="1821862"/>
                <a:ext cx="24480" cy="1090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1FB2293-D3BB-8FA8-9A69-08345052EF4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86615" y="1813222"/>
                  <a:ext cx="42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C875F7B-849F-64EC-BA9D-94C32B57BD9F}"/>
                    </a:ext>
                  </a:extLst>
                </p14:cNvPr>
                <p14:cNvContentPartPr/>
                <p14:nvPr/>
              </p14:nvContentPartPr>
              <p14:xfrm>
                <a:off x="997495" y="1789822"/>
                <a:ext cx="26640" cy="109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C875F7B-849F-64EC-BA9D-94C32B57BD9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8855" y="1781182"/>
                  <a:ext cx="44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0988695-5ED7-BF61-2591-6FAD079A8BEC}"/>
                    </a:ext>
                  </a:extLst>
                </p14:cNvPr>
                <p14:cNvContentPartPr/>
                <p14:nvPr/>
              </p14:nvContentPartPr>
              <p14:xfrm>
                <a:off x="862495" y="1682542"/>
                <a:ext cx="219600" cy="763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0988695-5ED7-BF61-2591-6FAD079A8BE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53495" y="1673902"/>
                  <a:ext cx="237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3BB06F8-78E5-86BE-BC4A-7D73D636521E}"/>
                    </a:ext>
                  </a:extLst>
                </p14:cNvPr>
                <p14:cNvContentPartPr/>
                <p14:nvPr/>
              </p14:nvContentPartPr>
              <p14:xfrm>
                <a:off x="854215" y="2162782"/>
                <a:ext cx="45360" cy="204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3BB06F8-78E5-86BE-BC4A-7D73D636521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45575" y="2154142"/>
                  <a:ext cx="630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9A45314-14BE-3F27-EDFA-0376E19A2B72}"/>
                    </a:ext>
                  </a:extLst>
                </p14:cNvPr>
                <p14:cNvContentPartPr/>
                <p14:nvPr/>
              </p14:nvContentPartPr>
              <p14:xfrm>
                <a:off x="936655" y="2172862"/>
                <a:ext cx="24480" cy="160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9A45314-14BE-3F27-EDFA-0376E19A2B7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28015" y="2164222"/>
                  <a:ext cx="42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6ED6566-55DE-1AB8-F969-237CA3EA5E6F}"/>
                    </a:ext>
                  </a:extLst>
                </p14:cNvPr>
                <p14:cNvContentPartPr/>
                <p14:nvPr/>
              </p14:nvContentPartPr>
              <p14:xfrm>
                <a:off x="841255" y="2102662"/>
                <a:ext cx="166680" cy="61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6ED6566-55DE-1AB8-F969-237CA3EA5E6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32615" y="2093662"/>
                  <a:ext cx="184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B1C8D68-3966-984C-4CBB-3D3BAB0E48FA}"/>
                    </a:ext>
                  </a:extLst>
                </p14:cNvPr>
                <p14:cNvContentPartPr/>
                <p14:nvPr/>
              </p14:nvContentPartPr>
              <p14:xfrm>
                <a:off x="1164175" y="2207422"/>
                <a:ext cx="186840" cy="1296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B1C8D68-3966-984C-4CBB-3D3BAB0E48F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55175" y="2198422"/>
                  <a:ext cx="204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F919B81-246F-CEFF-EF81-E803FF36052C}"/>
                    </a:ext>
                  </a:extLst>
                </p14:cNvPr>
                <p14:cNvContentPartPr/>
                <p14:nvPr/>
              </p14:nvContentPartPr>
              <p14:xfrm>
                <a:off x="1448215" y="2140462"/>
                <a:ext cx="100800" cy="170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F919B81-246F-CEFF-EF81-E803FF36052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439575" y="2131462"/>
                  <a:ext cx="118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B6F8208-1127-9AF8-96A0-883A10C7EA96}"/>
                    </a:ext>
                  </a:extLst>
                </p14:cNvPr>
                <p14:cNvContentPartPr/>
                <p14:nvPr/>
              </p14:nvContentPartPr>
              <p14:xfrm>
                <a:off x="1547215" y="2293102"/>
                <a:ext cx="39600" cy="102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B6F8208-1127-9AF8-96A0-883A10C7EA9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538215" y="2284102"/>
                  <a:ext cx="572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010584C-0FEB-D9D0-DDBE-EB6E45589BA1}"/>
                    </a:ext>
                  </a:extLst>
                </p14:cNvPr>
                <p14:cNvContentPartPr/>
                <p14:nvPr/>
              </p14:nvContentPartPr>
              <p14:xfrm>
                <a:off x="1624615" y="2130022"/>
                <a:ext cx="143280" cy="198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010584C-0FEB-D9D0-DDBE-EB6E45589BA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615615" y="2121022"/>
                  <a:ext cx="160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87A5E7E-1A2E-6934-F4B0-665107503443}"/>
                    </a:ext>
                  </a:extLst>
                </p14:cNvPr>
                <p14:cNvContentPartPr/>
                <p14:nvPr/>
              </p14:nvContentPartPr>
              <p14:xfrm>
                <a:off x="213775" y="2732662"/>
                <a:ext cx="42120" cy="212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87A5E7E-1A2E-6934-F4B0-66510750344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5135" y="2723662"/>
                  <a:ext cx="597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93D9BE2-E35A-A42D-98FB-CBA58A10C13C}"/>
                    </a:ext>
                  </a:extLst>
                </p14:cNvPr>
                <p14:cNvContentPartPr/>
                <p14:nvPr/>
              </p14:nvContentPartPr>
              <p14:xfrm>
                <a:off x="168055" y="2727262"/>
                <a:ext cx="133920" cy="15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93D9BE2-E35A-A42D-98FB-CBA58A10C13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59055" y="2718622"/>
                  <a:ext cx="151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DFB3502-5A7A-923E-FC1E-FBC89AC8D062}"/>
                    </a:ext>
                  </a:extLst>
                </p14:cNvPr>
                <p14:cNvContentPartPr/>
                <p14:nvPr/>
              </p14:nvContentPartPr>
              <p14:xfrm>
                <a:off x="309175" y="2806822"/>
                <a:ext cx="103680" cy="123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DFB3502-5A7A-923E-FC1E-FBC89AC8D06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0535" y="2797822"/>
                  <a:ext cx="121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083FDA2-8BF1-58EA-0D13-2E8B9DB51ADF}"/>
                    </a:ext>
                  </a:extLst>
                </p14:cNvPr>
                <p14:cNvContentPartPr/>
                <p14:nvPr/>
              </p14:nvContentPartPr>
              <p14:xfrm>
                <a:off x="424375" y="2792782"/>
                <a:ext cx="84600" cy="158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083FDA2-8BF1-58EA-0D13-2E8B9DB51AD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15735" y="2784142"/>
                  <a:ext cx="102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CF08838-367F-0859-7492-E9D5A899CFD0}"/>
                    </a:ext>
                  </a:extLst>
                </p14:cNvPr>
                <p14:cNvContentPartPr/>
                <p14:nvPr/>
              </p14:nvContentPartPr>
              <p14:xfrm>
                <a:off x="510055" y="2681542"/>
                <a:ext cx="92880" cy="211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CF08838-367F-0859-7492-E9D5A899CFD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01415" y="2672542"/>
                  <a:ext cx="110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C18A6FB-DF18-6DD2-C3DC-E8D559475D16}"/>
                    </a:ext>
                  </a:extLst>
                </p14:cNvPr>
                <p14:cNvContentPartPr/>
                <p14:nvPr/>
              </p14:nvContentPartPr>
              <p14:xfrm>
                <a:off x="644695" y="2798182"/>
                <a:ext cx="98280" cy="1184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C18A6FB-DF18-6DD2-C3DC-E8D559475D1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36055" y="2789182"/>
                  <a:ext cx="115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C4B605B-34B3-E65E-8895-68518AD3121D}"/>
                    </a:ext>
                  </a:extLst>
                </p14:cNvPr>
                <p14:cNvContentPartPr/>
                <p14:nvPr/>
              </p14:nvContentPartPr>
              <p14:xfrm>
                <a:off x="781855" y="2653822"/>
                <a:ext cx="91440" cy="236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C4B605B-34B3-E65E-8895-68518AD3121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72855" y="2644822"/>
                  <a:ext cx="109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8FB0987-E17C-D2C3-8A70-AEE8BB0C91F5}"/>
                    </a:ext>
                  </a:extLst>
                </p14:cNvPr>
                <p14:cNvContentPartPr/>
                <p14:nvPr/>
              </p14:nvContentPartPr>
              <p14:xfrm>
                <a:off x="862135" y="2652742"/>
                <a:ext cx="285840" cy="208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8FB0987-E17C-D2C3-8A70-AEE8BB0C91F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53495" y="2644102"/>
                  <a:ext cx="3034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9334870-4435-24A2-4488-034BED6C3570}"/>
                    </a:ext>
                  </a:extLst>
                </p14:cNvPr>
                <p14:cNvContentPartPr/>
                <p14:nvPr/>
              </p14:nvContentPartPr>
              <p14:xfrm>
                <a:off x="1175695" y="2699182"/>
                <a:ext cx="22680" cy="370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9334870-4435-24A2-4488-034BED6C357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66695" y="2690182"/>
                  <a:ext cx="40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489A312-B349-D4AC-A6A4-B28CAEFACFE3}"/>
                    </a:ext>
                  </a:extLst>
                </p14:cNvPr>
                <p14:cNvContentPartPr/>
                <p14:nvPr/>
              </p14:nvContentPartPr>
              <p14:xfrm>
                <a:off x="1204135" y="2762542"/>
                <a:ext cx="84960" cy="80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489A312-B349-D4AC-A6A4-B28CAEFACFE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95135" y="2753542"/>
                  <a:ext cx="102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CB277D5-6611-D203-B211-12EA13C08F58}"/>
                    </a:ext>
                  </a:extLst>
                </p14:cNvPr>
                <p14:cNvContentPartPr/>
                <p14:nvPr/>
              </p14:nvContentPartPr>
              <p14:xfrm>
                <a:off x="1320055" y="2623582"/>
                <a:ext cx="152280" cy="202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CB277D5-6611-D203-B211-12EA13C08F5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311055" y="2614942"/>
                  <a:ext cx="1699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DE6961E-2AB7-803C-6D62-74FD1477B519}"/>
                    </a:ext>
                  </a:extLst>
                </p14:cNvPr>
                <p14:cNvContentPartPr/>
                <p14:nvPr/>
              </p14:nvContentPartPr>
              <p14:xfrm>
                <a:off x="1506535" y="2574982"/>
                <a:ext cx="122040" cy="228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DE6961E-2AB7-803C-6D62-74FD1477B51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497535" y="2565982"/>
                  <a:ext cx="139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D6534E5-1EF8-A42E-23AA-14475CBF97E3}"/>
                    </a:ext>
                  </a:extLst>
                </p14:cNvPr>
                <p14:cNvContentPartPr/>
                <p14:nvPr/>
              </p14:nvContentPartPr>
              <p14:xfrm>
                <a:off x="1562695" y="2737702"/>
                <a:ext cx="52560" cy="95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D6534E5-1EF8-A42E-23AA-14475CBF97E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553695" y="2729062"/>
                  <a:ext cx="70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2015FBD-8A78-32EA-521A-6385483908CE}"/>
                    </a:ext>
                  </a:extLst>
                </p14:cNvPr>
                <p14:cNvContentPartPr/>
                <p14:nvPr/>
              </p14:nvContentPartPr>
              <p14:xfrm>
                <a:off x="1352095" y="2531422"/>
                <a:ext cx="7560" cy="50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2015FBD-8A78-32EA-521A-6385483908CE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343455" y="2522422"/>
                  <a:ext cx="25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53EEC26-6842-B696-406B-0FC282FFEF30}"/>
                    </a:ext>
                  </a:extLst>
                </p14:cNvPr>
                <p14:cNvContentPartPr/>
                <p14:nvPr/>
              </p14:nvContentPartPr>
              <p14:xfrm>
                <a:off x="1767175" y="2737342"/>
                <a:ext cx="18360" cy="12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53EEC26-6842-B696-406B-0FC282FFEF3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758175" y="2728342"/>
                  <a:ext cx="36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0C0E0D1-7133-8B64-DBA5-6CE6CC796AA5}"/>
                    </a:ext>
                  </a:extLst>
                </p14:cNvPr>
                <p14:cNvContentPartPr/>
                <p14:nvPr/>
              </p14:nvContentPartPr>
              <p14:xfrm>
                <a:off x="1781575" y="2809342"/>
                <a:ext cx="9720" cy="24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0C0E0D1-7133-8B64-DBA5-6CE6CC796AA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772575" y="2800702"/>
                  <a:ext cx="27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BA4F685-533E-8791-8508-202467D2ABDD}"/>
                    </a:ext>
                  </a:extLst>
                </p14:cNvPr>
                <p14:cNvContentPartPr/>
                <p14:nvPr/>
              </p14:nvContentPartPr>
              <p14:xfrm>
                <a:off x="2895775" y="2424862"/>
                <a:ext cx="24480" cy="176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BA4F685-533E-8791-8508-202467D2ABD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886775" y="2415862"/>
                  <a:ext cx="42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16CCA54-EBAD-7D1A-D533-68CC24E4998C}"/>
                    </a:ext>
                  </a:extLst>
                </p14:cNvPr>
                <p14:cNvContentPartPr/>
                <p14:nvPr/>
              </p14:nvContentPartPr>
              <p14:xfrm>
                <a:off x="2965615" y="2437102"/>
                <a:ext cx="26640" cy="162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16CCA54-EBAD-7D1A-D533-68CC24E4998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956975" y="2428102"/>
                  <a:ext cx="44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48C775F-8712-5CE0-ADA6-E6AE8BAB1CD0}"/>
                    </a:ext>
                  </a:extLst>
                </p14:cNvPr>
                <p14:cNvContentPartPr/>
                <p14:nvPr/>
              </p14:nvContentPartPr>
              <p14:xfrm>
                <a:off x="2794975" y="2204902"/>
                <a:ext cx="285120" cy="187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48C775F-8712-5CE0-ADA6-E6AE8BAB1CD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785975" y="2196262"/>
                  <a:ext cx="302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7ECB92D-11DE-5F01-B3CC-56B740AFE7D7}"/>
                    </a:ext>
                  </a:extLst>
                </p14:cNvPr>
                <p14:cNvContentPartPr/>
                <p14:nvPr/>
              </p14:nvContentPartPr>
              <p14:xfrm>
                <a:off x="3160735" y="2503342"/>
                <a:ext cx="179280" cy="25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7ECB92D-11DE-5F01-B3CC-56B740AFE7D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151735" y="2494702"/>
                  <a:ext cx="196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020C1C2-96FB-0714-C709-14768B5BFF94}"/>
                    </a:ext>
                  </a:extLst>
                </p14:cNvPr>
                <p14:cNvContentPartPr/>
                <p14:nvPr/>
              </p14:nvContentPartPr>
              <p14:xfrm>
                <a:off x="3495535" y="2352862"/>
                <a:ext cx="46800" cy="201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020C1C2-96FB-0714-C709-14768B5BFF9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486895" y="2343862"/>
                  <a:ext cx="64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CE33BEB-0F5D-AAFE-2AF7-D8ABBF0B0171}"/>
                    </a:ext>
                  </a:extLst>
                </p14:cNvPr>
                <p14:cNvContentPartPr/>
                <p14:nvPr/>
              </p14:nvContentPartPr>
              <p14:xfrm>
                <a:off x="3591655" y="2341342"/>
                <a:ext cx="34560" cy="201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CE33BEB-0F5D-AAFE-2AF7-D8ABBF0B017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582655" y="2332702"/>
                  <a:ext cx="522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834B274-03B9-60FB-95AB-8B8582CB3D9B}"/>
                    </a:ext>
                  </a:extLst>
                </p14:cNvPr>
                <p14:cNvContentPartPr/>
                <p14:nvPr/>
              </p14:nvContentPartPr>
              <p14:xfrm>
                <a:off x="3501295" y="2270422"/>
                <a:ext cx="264240" cy="303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834B274-03B9-60FB-95AB-8B8582CB3D9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492295" y="2261422"/>
                  <a:ext cx="2818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0C498F2-156C-A41F-6383-F293548DC30F}"/>
                    </a:ext>
                  </a:extLst>
                </p14:cNvPr>
                <p14:cNvContentPartPr/>
                <p14:nvPr/>
              </p14:nvContentPartPr>
              <p14:xfrm>
                <a:off x="2930335" y="2625382"/>
                <a:ext cx="818280" cy="1080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0C498F2-156C-A41F-6383-F293548DC30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921695" y="2616382"/>
                  <a:ext cx="835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FD5ABF0-89AD-F8A4-3CBF-37745669C94F}"/>
                    </a:ext>
                  </a:extLst>
                </p14:cNvPr>
                <p14:cNvContentPartPr/>
                <p14:nvPr/>
              </p14:nvContentPartPr>
              <p14:xfrm>
                <a:off x="3112135" y="2795662"/>
                <a:ext cx="153360" cy="262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FD5ABF0-89AD-F8A4-3CBF-37745669C94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103135" y="2786662"/>
                  <a:ext cx="171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C72C00F-AE0B-49F4-91EA-BF31B41CAEB8}"/>
                    </a:ext>
                  </a:extLst>
                </p14:cNvPr>
                <p14:cNvContentPartPr/>
                <p14:nvPr/>
              </p14:nvContentPartPr>
              <p14:xfrm>
                <a:off x="3089095" y="2733022"/>
                <a:ext cx="193680" cy="165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C72C00F-AE0B-49F4-91EA-BF31B41CAEB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080455" y="2724022"/>
                  <a:ext cx="211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2434D2D-6662-EE86-C525-E625636660EE}"/>
                    </a:ext>
                  </a:extLst>
                </p14:cNvPr>
                <p14:cNvContentPartPr/>
                <p14:nvPr/>
              </p14:nvContentPartPr>
              <p14:xfrm>
                <a:off x="2811895" y="2392102"/>
                <a:ext cx="231480" cy="417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2434D2D-6662-EE86-C525-E625636660E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803255" y="2383462"/>
                  <a:ext cx="249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B059386-CFB6-594C-F37F-3F95B954C090}"/>
                    </a:ext>
                  </a:extLst>
                </p14:cNvPr>
                <p14:cNvContentPartPr/>
                <p14:nvPr/>
              </p14:nvContentPartPr>
              <p14:xfrm>
                <a:off x="3304735" y="2997982"/>
                <a:ext cx="90000" cy="1296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B059386-CFB6-594C-F37F-3F95B954C09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96095" y="2989342"/>
                  <a:ext cx="107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0615ED2-BB39-B7BF-2745-AAB8DEA8E1E5}"/>
                    </a:ext>
                  </a:extLst>
                </p14:cNvPr>
                <p14:cNvContentPartPr/>
                <p14:nvPr/>
              </p14:nvContentPartPr>
              <p14:xfrm>
                <a:off x="3273055" y="2945062"/>
                <a:ext cx="166680" cy="37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0615ED2-BB39-B7BF-2745-AAB8DEA8E1E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264415" y="2936422"/>
                  <a:ext cx="184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159951D-C5A6-09E7-2633-B7E5AB77DE85}"/>
                    </a:ext>
                  </a:extLst>
                </p14:cNvPr>
                <p14:cNvContentPartPr/>
                <p14:nvPr/>
              </p14:nvContentPartPr>
              <p14:xfrm>
                <a:off x="3948415" y="2590822"/>
                <a:ext cx="176760" cy="136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159951D-C5A6-09E7-2633-B7E5AB77DE8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939775" y="2581822"/>
                  <a:ext cx="194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F29A5A7-DBCF-3FE1-0770-47C7E92634A1}"/>
                    </a:ext>
                  </a:extLst>
                </p14:cNvPr>
                <p14:cNvContentPartPr/>
                <p14:nvPr/>
              </p14:nvContentPartPr>
              <p14:xfrm>
                <a:off x="3975775" y="2639782"/>
                <a:ext cx="146880" cy="255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F29A5A7-DBCF-3FE1-0770-47C7E92634A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967135" y="2630782"/>
                  <a:ext cx="164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C8C80DB-3FB1-4A39-11B3-1C1405BAE2A8}"/>
                    </a:ext>
                  </a:extLst>
                </p14:cNvPr>
                <p14:cNvContentPartPr/>
                <p14:nvPr/>
              </p14:nvContentPartPr>
              <p14:xfrm>
                <a:off x="2077855" y="2577142"/>
                <a:ext cx="150480" cy="268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C8C80DB-3FB1-4A39-11B3-1C1405BAE2A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068855" y="2568142"/>
                  <a:ext cx="1681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0112F2E-4539-6D79-CA0B-1488BB4A3D34}"/>
                    </a:ext>
                  </a:extLst>
                </p14:cNvPr>
                <p14:cNvContentPartPr/>
                <p14:nvPr/>
              </p14:nvContentPartPr>
              <p14:xfrm>
                <a:off x="2048695" y="2703862"/>
                <a:ext cx="252000" cy="37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0112F2E-4539-6D79-CA0B-1488BB4A3D3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040055" y="2694862"/>
                  <a:ext cx="269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EE12A9D-7B10-8D5F-6FEB-33F49C2CFBE6}"/>
                    </a:ext>
                  </a:extLst>
                </p14:cNvPr>
                <p14:cNvContentPartPr/>
                <p14:nvPr/>
              </p14:nvContentPartPr>
              <p14:xfrm>
                <a:off x="2434615" y="2672902"/>
                <a:ext cx="182520" cy="4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EE12A9D-7B10-8D5F-6FEB-33F49C2CFBE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425975" y="2663902"/>
                  <a:ext cx="200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66F4879-7BAB-65AD-5FD3-01FAE07C1912}"/>
                    </a:ext>
                  </a:extLst>
                </p14:cNvPr>
                <p14:cNvContentPartPr/>
                <p14:nvPr/>
              </p14:nvContentPartPr>
              <p14:xfrm>
                <a:off x="2435335" y="2755342"/>
                <a:ext cx="192960" cy="180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66F4879-7BAB-65AD-5FD3-01FAE07C191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426335" y="2746342"/>
                  <a:ext cx="210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1C93A5DC-50BD-A5F7-7050-22113F6475C8}"/>
                    </a:ext>
                  </a:extLst>
                </p14:cNvPr>
                <p14:cNvContentPartPr/>
                <p14:nvPr/>
              </p14:nvContentPartPr>
              <p14:xfrm>
                <a:off x="2201695" y="2804662"/>
                <a:ext cx="169920" cy="1566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1C93A5DC-50BD-A5F7-7050-22113F6475C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193055" y="2796022"/>
                  <a:ext cx="187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155C3E6-1E65-B783-A9B5-9566C56FF019}"/>
                    </a:ext>
                  </a:extLst>
                </p14:cNvPr>
                <p14:cNvContentPartPr/>
                <p14:nvPr/>
              </p14:nvContentPartPr>
              <p14:xfrm>
                <a:off x="2379175" y="2887462"/>
                <a:ext cx="102600" cy="16524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155C3E6-1E65-B783-A9B5-9566C56FF01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370535" y="2878822"/>
                  <a:ext cx="120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2726BEC-1C9D-9846-B44C-5F1A5370832A}"/>
                    </a:ext>
                  </a:extLst>
                </p14:cNvPr>
                <p14:cNvContentPartPr/>
                <p14:nvPr/>
              </p14:nvContentPartPr>
              <p14:xfrm>
                <a:off x="1506895" y="3687382"/>
                <a:ext cx="149040" cy="20872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2726BEC-1C9D-9846-B44C-5F1A5370832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498255" y="3678382"/>
                  <a:ext cx="166680" cy="21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C063793-DF66-E400-6AD2-8FF9B7F5AB4E}"/>
                    </a:ext>
                  </a:extLst>
                </p14:cNvPr>
                <p14:cNvContentPartPr/>
                <p14:nvPr/>
              </p14:nvContentPartPr>
              <p14:xfrm>
                <a:off x="467935" y="5679622"/>
                <a:ext cx="3407040" cy="514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C063793-DF66-E400-6AD2-8FF9B7F5AB4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59295" y="5670622"/>
                  <a:ext cx="3424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078A139-F975-DBF8-2BB5-9EDF40AAEA39}"/>
                    </a:ext>
                  </a:extLst>
                </p14:cNvPr>
                <p14:cNvContentPartPr/>
                <p14:nvPr/>
              </p14:nvContentPartPr>
              <p14:xfrm>
                <a:off x="3900535" y="5613382"/>
                <a:ext cx="182520" cy="2800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078A139-F975-DBF8-2BB5-9EDF40AAEA3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891895" y="5604382"/>
                  <a:ext cx="200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6407416-C737-B196-A342-F04127C08E90}"/>
                    </a:ext>
                  </a:extLst>
                </p14:cNvPr>
                <p14:cNvContentPartPr/>
                <p14:nvPr/>
              </p14:nvContentPartPr>
              <p14:xfrm>
                <a:off x="134215" y="5648302"/>
                <a:ext cx="344160" cy="439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6407416-C737-B196-A342-F04127C08E9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25575" y="5639302"/>
                  <a:ext cx="361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3EFC10F-BB51-BF78-F36D-35FC9F34E6AF}"/>
                    </a:ext>
                  </a:extLst>
                </p14:cNvPr>
                <p14:cNvContentPartPr/>
                <p14:nvPr/>
              </p14:nvContentPartPr>
              <p14:xfrm>
                <a:off x="1506535" y="3508102"/>
                <a:ext cx="249480" cy="2530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3EFC10F-BB51-BF78-F36D-35FC9F34E6A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497895" y="3499462"/>
                  <a:ext cx="2671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6B2BD24-E066-FBED-ECBE-954C395A4E98}"/>
                    </a:ext>
                  </a:extLst>
                </p14:cNvPr>
                <p14:cNvContentPartPr/>
                <p14:nvPr/>
              </p14:nvContentPartPr>
              <p14:xfrm>
                <a:off x="1168495" y="3418822"/>
                <a:ext cx="98280" cy="2746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6B2BD24-E066-FBED-ECBE-954C395A4E9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59495" y="3410182"/>
                  <a:ext cx="115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E6C81C4-08F8-D9FB-9EC8-4F260964420C}"/>
                    </a:ext>
                  </a:extLst>
                </p14:cNvPr>
                <p14:cNvContentPartPr/>
                <p14:nvPr/>
              </p14:nvContentPartPr>
              <p14:xfrm>
                <a:off x="1123495" y="3434302"/>
                <a:ext cx="203760" cy="2217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E6C81C4-08F8-D9FB-9EC8-4F260964420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14855" y="3425302"/>
                  <a:ext cx="22140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B6BCF00-232C-20CE-C70F-9B78523213F6}"/>
                    </a:ext>
                  </a:extLst>
                </p14:cNvPr>
                <p14:cNvContentPartPr/>
                <p14:nvPr/>
              </p14:nvContentPartPr>
              <p14:xfrm>
                <a:off x="1369375" y="3480382"/>
                <a:ext cx="61560" cy="1396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B6BCF00-232C-20CE-C70F-9B78523213F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360375" y="3471742"/>
                  <a:ext cx="79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CB317D1-BD37-2B4A-39DD-D7CCABEB01B3}"/>
                    </a:ext>
                  </a:extLst>
                </p14:cNvPr>
                <p14:cNvContentPartPr/>
                <p14:nvPr/>
              </p14:nvContentPartPr>
              <p14:xfrm>
                <a:off x="1363615" y="3430342"/>
                <a:ext cx="175320" cy="2329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CB317D1-BD37-2B4A-39DD-D7CCABEB01B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354615" y="3421342"/>
                  <a:ext cx="192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98DACB2-6E77-FA89-2CD5-77242F6BED71}"/>
                    </a:ext>
                  </a:extLst>
                </p14:cNvPr>
                <p14:cNvContentPartPr/>
                <p14:nvPr/>
              </p14:nvContentPartPr>
              <p14:xfrm>
                <a:off x="3396535" y="5587102"/>
                <a:ext cx="432000" cy="550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98DACB2-6E77-FA89-2CD5-77242F6BED7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387535" y="5578462"/>
                  <a:ext cx="4496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B499079-4771-BEDF-039B-82030C9A8546}"/>
                    </a:ext>
                  </a:extLst>
                </p14:cNvPr>
                <p14:cNvContentPartPr/>
                <p14:nvPr/>
              </p14:nvContentPartPr>
              <p14:xfrm>
                <a:off x="2571775" y="4520782"/>
                <a:ext cx="69840" cy="16866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B499079-4771-BEDF-039B-82030C9A854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563135" y="4511782"/>
                  <a:ext cx="87480" cy="170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188F49E-41E2-5EDE-5AF9-AC9E131439E5}"/>
                    </a:ext>
                  </a:extLst>
                </p14:cNvPr>
                <p14:cNvContentPartPr/>
                <p14:nvPr/>
              </p14:nvContentPartPr>
              <p14:xfrm>
                <a:off x="2684455" y="5505382"/>
                <a:ext cx="181080" cy="1800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188F49E-41E2-5EDE-5AF9-AC9E131439E5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675455" y="5496382"/>
                  <a:ext cx="198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30EE2EB-A5CE-B66F-508C-E3180379853F}"/>
                    </a:ext>
                  </a:extLst>
                </p14:cNvPr>
                <p14:cNvContentPartPr/>
                <p14:nvPr/>
              </p14:nvContentPartPr>
              <p14:xfrm>
                <a:off x="2847895" y="5528422"/>
                <a:ext cx="194400" cy="1663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30EE2EB-A5CE-B66F-508C-E3180379853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839255" y="5519782"/>
                  <a:ext cx="212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800BA8F-1B4A-A5B2-238A-5F0E09E916B0}"/>
                    </a:ext>
                  </a:extLst>
                </p14:cNvPr>
                <p14:cNvContentPartPr/>
                <p14:nvPr/>
              </p14:nvContentPartPr>
              <p14:xfrm>
                <a:off x="3010615" y="5556862"/>
                <a:ext cx="257760" cy="1108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800BA8F-1B4A-A5B2-238A-5F0E09E916B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001615" y="5548222"/>
                  <a:ext cx="275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05808D39-F769-7035-74C7-C08A8ABADFA5}"/>
                    </a:ext>
                  </a:extLst>
                </p14:cNvPr>
                <p14:cNvContentPartPr/>
                <p14:nvPr/>
              </p14:nvContentPartPr>
              <p14:xfrm>
                <a:off x="3260095" y="5583142"/>
                <a:ext cx="244800" cy="1357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05808D39-F769-7035-74C7-C08A8ABADFA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251455" y="5574502"/>
                  <a:ext cx="262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831EEFF-B2B8-13E3-6651-CC5D446535DC}"/>
                    </a:ext>
                  </a:extLst>
                </p14:cNvPr>
                <p14:cNvContentPartPr/>
                <p14:nvPr/>
              </p14:nvContentPartPr>
              <p14:xfrm>
                <a:off x="3540535" y="5647222"/>
                <a:ext cx="51840" cy="694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831EEFF-B2B8-13E3-6651-CC5D446535D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531535" y="5638582"/>
                  <a:ext cx="69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25F03F3-2BF0-DFA4-9D6C-FF1C8A77235C}"/>
                    </a:ext>
                  </a:extLst>
                </p14:cNvPr>
                <p14:cNvContentPartPr/>
                <p14:nvPr/>
              </p14:nvContentPartPr>
              <p14:xfrm>
                <a:off x="3175135" y="5210182"/>
                <a:ext cx="384120" cy="4276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25F03F3-2BF0-DFA4-9D6C-FF1C8A77235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166135" y="5201542"/>
                  <a:ext cx="4017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43BC5D4-6A25-D2A6-AEEA-81CBE7B3B4D1}"/>
                    </a:ext>
                  </a:extLst>
                </p14:cNvPr>
                <p14:cNvContentPartPr/>
                <p14:nvPr/>
              </p14:nvContentPartPr>
              <p14:xfrm>
                <a:off x="3149935" y="5435182"/>
                <a:ext cx="204840" cy="2829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43BC5D4-6A25-D2A6-AEEA-81CBE7B3B4D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141295" y="5426542"/>
                  <a:ext cx="2224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7F06A06-14A1-FD45-1DEF-5751817D6536}"/>
                    </a:ext>
                  </a:extLst>
                </p14:cNvPr>
                <p14:cNvContentPartPr/>
                <p14:nvPr/>
              </p14:nvContentPartPr>
              <p14:xfrm>
                <a:off x="3359815" y="4869622"/>
                <a:ext cx="179280" cy="2170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7F06A06-14A1-FD45-1DEF-5751817D653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351175" y="4860982"/>
                  <a:ext cx="1969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7169328-D182-F6C5-8ACC-FBA18D00588A}"/>
                    </a:ext>
                  </a:extLst>
                </p14:cNvPr>
                <p14:cNvContentPartPr/>
                <p14:nvPr/>
              </p14:nvContentPartPr>
              <p14:xfrm>
                <a:off x="3690655" y="4870342"/>
                <a:ext cx="65880" cy="1728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7169328-D182-F6C5-8ACC-FBA18D00588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682015" y="4861342"/>
                  <a:ext cx="83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A8AF40B-5B40-AD61-0E0C-640F263CA337}"/>
                    </a:ext>
                  </a:extLst>
                </p14:cNvPr>
                <p14:cNvContentPartPr/>
                <p14:nvPr/>
              </p14:nvContentPartPr>
              <p14:xfrm>
                <a:off x="3584095" y="4812022"/>
                <a:ext cx="64080" cy="756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A8AF40B-5B40-AD61-0E0C-640F263CA33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575095" y="4803022"/>
                  <a:ext cx="81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1726190-78A0-5562-45A9-FC843087336F}"/>
                    </a:ext>
                  </a:extLst>
                </p14:cNvPr>
                <p14:cNvContentPartPr/>
                <p14:nvPr/>
              </p14:nvContentPartPr>
              <p14:xfrm>
                <a:off x="3794695" y="4916062"/>
                <a:ext cx="108720" cy="1342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1726190-78A0-5562-45A9-FC843087336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786055" y="4907062"/>
                  <a:ext cx="126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A831681-1BFC-7DE7-DE51-1FFEDFBBFDB5}"/>
                    </a:ext>
                  </a:extLst>
                </p14:cNvPr>
                <p14:cNvContentPartPr/>
                <p14:nvPr/>
              </p14:nvContentPartPr>
              <p14:xfrm>
                <a:off x="3336055" y="4663702"/>
                <a:ext cx="759600" cy="6267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A831681-1BFC-7DE7-DE51-1FFEDFBBFDB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327055" y="4654702"/>
                  <a:ext cx="77724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04E73E1-6F37-5DBD-A7F3-9E8BD87A60AF}"/>
                    </a:ext>
                  </a:extLst>
                </p14:cNvPr>
                <p14:cNvContentPartPr/>
                <p14:nvPr/>
              </p14:nvContentPartPr>
              <p14:xfrm>
                <a:off x="1788775" y="1389142"/>
                <a:ext cx="1948680" cy="33426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04E73E1-6F37-5DBD-A7F3-9E8BD87A60A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780135" y="1380142"/>
                  <a:ext cx="1966320" cy="33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B281AD0-0629-9328-2F66-C5C81EC14A9D}"/>
                    </a:ext>
                  </a:extLst>
                </p14:cNvPr>
                <p14:cNvContentPartPr/>
                <p14:nvPr/>
              </p14:nvContentPartPr>
              <p14:xfrm>
                <a:off x="1880575" y="1273222"/>
                <a:ext cx="194760" cy="2012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B281AD0-0629-9328-2F66-C5C81EC14A9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871575" y="1264222"/>
                  <a:ext cx="212400" cy="21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DC1B6C0B-303B-D29C-E9EB-F4E19126DD49}"/>
                  </a:ext>
                </a:extLst>
              </p14:cNvPr>
              <p14:cNvContentPartPr/>
              <p14:nvPr/>
            </p14:nvContentPartPr>
            <p14:xfrm>
              <a:off x="6322255" y="4829302"/>
              <a:ext cx="241200" cy="4248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DC1B6C0B-303B-D29C-E9EB-F4E19126DD49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313255" y="4820302"/>
                <a:ext cx="25884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uppieren 272">
            <a:extLst>
              <a:ext uri="{FF2B5EF4-FFF2-40B4-BE49-F238E27FC236}">
                <a16:creationId xmlns:a16="http://schemas.microsoft.com/office/drawing/2014/main" id="{AFFF9492-048C-D578-E79F-C4610EF3A1C9}"/>
              </a:ext>
            </a:extLst>
          </p:cNvPr>
          <p:cNvGrpSpPr/>
          <p:nvPr/>
        </p:nvGrpSpPr>
        <p:grpSpPr>
          <a:xfrm>
            <a:off x="4934095" y="4697542"/>
            <a:ext cx="667800" cy="1130040"/>
            <a:chOff x="4934095" y="4697542"/>
            <a:chExt cx="667800" cy="11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672C815-23A1-4D57-D8DD-C8480EB1B1AE}"/>
                    </a:ext>
                  </a:extLst>
                </p14:cNvPr>
                <p14:cNvContentPartPr/>
                <p14:nvPr/>
              </p14:nvContentPartPr>
              <p14:xfrm>
                <a:off x="5561935" y="4697542"/>
                <a:ext cx="39960" cy="11300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672C815-23A1-4D57-D8DD-C8480EB1B1A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553295" y="4688542"/>
                  <a:ext cx="57600" cy="11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5CDE899-6FDC-4048-2F99-17FC8296BDD4}"/>
                    </a:ext>
                  </a:extLst>
                </p14:cNvPr>
                <p14:cNvContentPartPr/>
                <p14:nvPr/>
              </p14:nvContentPartPr>
              <p14:xfrm>
                <a:off x="4934095" y="5735422"/>
                <a:ext cx="644760" cy="356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5CDE899-6FDC-4048-2F99-17FC8296BDD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925455" y="5726782"/>
                  <a:ext cx="662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E676201D-C407-8244-2DE3-AF0AD557469B}"/>
                    </a:ext>
                  </a:extLst>
                </p14:cNvPr>
                <p14:cNvContentPartPr/>
                <p14:nvPr/>
              </p14:nvContentPartPr>
              <p14:xfrm>
                <a:off x="5439175" y="5571262"/>
                <a:ext cx="56880" cy="1260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E676201D-C407-8244-2DE3-AF0AD557469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430175" y="5562262"/>
                  <a:ext cx="74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EACF7F3-E3A4-1643-A07F-E2E6D2B3E81B}"/>
                    </a:ext>
                  </a:extLst>
                </p14:cNvPr>
                <p14:cNvContentPartPr/>
                <p14:nvPr/>
              </p14:nvContentPartPr>
              <p14:xfrm>
                <a:off x="5430895" y="5639662"/>
                <a:ext cx="116280" cy="1047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EACF7F3-E3A4-1643-A07F-E2E6D2B3E81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422255" y="5630662"/>
                  <a:ext cx="13392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61B9E59A-2376-BE5D-D0D4-C608D8A92157}"/>
              </a:ext>
            </a:extLst>
          </p:cNvPr>
          <p:cNvGrpSpPr/>
          <p:nvPr/>
        </p:nvGrpSpPr>
        <p:grpSpPr>
          <a:xfrm>
            <a:off x="7329175" y="4782142"/>
            <a:ext cx="712080" cy="999360"/>
            <a:chOff x="7329175" y="4782142"/>
            <a:chExt cx="712080" cy="9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F9D8882-E14F-AD44-DB7B-E3ABE96DC99D}"/>
                    </a:ext>
                  </a:extLst>
                </p14:cNvPr>
                <p14:cNvContentPartPr/>
                <p14:nvPr/>
              </p14:nvContentPartPr>
              <p14:xfrm>
                <a:off x="7458775" y="5746942"/>
                <a:ext cx="582480" cy="345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F9D8882-E14F-AD44-DB7B-E3ABE96DC99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450135" y="5737942"/>
                  <a:ext cx="6001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52219A8-6FD7-5ECF-0499-4D5F26516AD7}"/>
                    </a:ext>
                  </a:extLst>
                </p14:cNvPr>
                <p14:cNvContentPartPr/>
                <p14:nvPr/>
              </p14:nvContentPartPr>
              <p14:xfrm>
                <a:off x="7507735" y="5555062"/>
                <a:ext cx="69120" cy="1728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52219A8-6FD7-5ECF-0499-4D5F26516AD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499095" y="5546422"/>
                  <a:ext cx="86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E2A1B2B-4104-777B-9E12-BFA2B1CFB872}"/>
                    </a:ext>
                  </a:extLst>
                </p14:cNvPr>
                <p14:cNvContentPartPr/>
                <p14:nvPr/>
              </p14:nvContentPartPr>
              <p14:xfrm>
                <a:off x="7491175" y="5622382"/>
                <a:ext cx="74520" cy="964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E2A1B2B-4104-777B-9E12-BFA2B1CFB87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482535" y="5613742"/>
                  <a:ext cx="92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6D6DD83-C68E-FA52-AEBC-116FEA119D7E}"/>
                    </a:ext>
                  </a:extLst>
                </p14:cNvPr>
                <p14:cNvContentPartPr/>
                <p14:nvPr/>
              </p14:nvContentPartPr>
              <p14:xfrm>
                <a:off x="7605295" y="5341582"/>
                <a:ext cx="74880" cy="1447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6D6DD83-C68E-FA52-AEBC-116FEA119D7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596655" y="5332582"/>
                  <a:ext cx="92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9A62304-4B18-6D73-22AE-DBBAC6F96AC6}"/>
                    </a:ext>
                  </a:extLst>
                </p14:cNvPr>
                <p14:cNvContentPartPr/>
                <p14:nvPr/>
              </p14:nvContentPartPr>
              <p14:xfrm>
                <a:off x="7764775" y="5345542"/>
                <a:ext cx="32400" cy="1065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9A62304-4B18-6D73-22AE-DBBAC6F96AC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756135" y="5336542"/>
                  <a:ext cx="50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B97ACB2-E7A9-C3FA-98ED-B3726D0F09B8}"/>
                    </a:ext>
                  </a:extLst>
                </p14:cNvPr>
                <p14:cNvContentPartPr/>
                <p14:nvPr/>
              </p14:nvContentPartPr>
              <p14:xfrm>
                <a:off x="7684855" y="5296942"/>
                <a:ext cx="186480" cy="1843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B97ACB2-E7A9-C3FA-98ED-B3726D0F09B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676215" y="5287942"/>
                  <a:ext cx="204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74644E0-87EA-4A8F-766C-E5DC5D173972}"/>
                    </a:ext>
                  </a:extLst>
                </p14:cNvPr>
                <p14:cNvContentPartPr/>
                <p14:nvPr/>
              </p14:nvContentPartPr>
              <p14:xfrm>
                <a:off x="7344295" y="4782142"/>
                <a:ext cx="32400" cy="9918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74644E0-87EA-4A8F-766C-E5DC5D17397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335655" y="4773502"/>
                  <a:ext cx="50040" cy="10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03D51B4-6D93-A4E1-FAD4-7A666EF70D77}"/>
                    </a:ext>
                  </a:extLst>
                </p14:cNvPr>
                <p14:cNvContentPartPr/>
                <p14:nvPr/>
              </p14:nvContentPartPr>
              <p14:xfrm>
                <a:off x="7329175" y="5763142"/>
                <a:ext cx="160560" cy="169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03D51B4-6D93-A4E1-FAD4-7A666EF70D7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320175" y="5754142"/>
                  <a:ext cx="17820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030012E9-769F-CD5A-BA47-35903D33B93F}"/>
                  </a:ext>
                </a:extLst>
              </p14:cNvPr>
              <p14:cNvContentPartPr/>
              <p14:nvPr/>
            </p14:nvContentPartPr>
            <p14:xfrm>
              <a:off x="7125775" y="4597822"/>
              <a:ext cx="330480" cy="26532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030012E9-769F-CD5A-BA47-35903D33B93F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7116775" y="4589182"/>
                <a:ext cx="348120" cy="28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D17848C2-8BF9-FCB5-2E32-DC1AB9EB1759}"/>
              </a:ext>
            </a:extLst>
          </p:cNvPr>
          <p:cNvGrpSpPr/>
          <p:nvPr/>
        </p:nvGrpSpPr>
        <p:grpSpPr>
          <a:xfrm>
            <a:off x="2299975" y="6176782"/>
            <a:ext cx="597960" cy="297360"/>
            <a:chOff x="2299975" y="6176782"/>
            <a:chExt cx="59796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0E7DD1C-C1A7-023E-3F4D-8631F7FAC9D1}"/>
                    </a:ext>
                  </a:extLst>
                </p14:cNvPr>
                <p14:cNvContentPartPr/>
                <p14:nvPr/>
              </p14:nvContentPartPr>
              <p14:xfrm>
                <a:off x="2299975" y="6236182"/>
                <a:ext cx="162000" cy="2091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0E7DD1C-C1A7-023E-3F4D-8631F7FAC9D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290975" y="6227542"/>
                  <a:ext cx="1796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E16A25B9-02C1-AD23-3754-41380ACF5CC8}"/>
                    </a:ext>
                  </a:extLst>
                </p14:cNvPr>
                <p14:cNvContentPartPr/>
                <p14:nvPr/>
              </p14:nvContentPartPr>
              <p14:xfrm>
                <a:off x="2542615" y="6357142"/>
                <a:ext cx="40680" cy="1170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E16A25B9-02C1-AD23-3754-41380ACF5CC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533615" y="6348502"/>
                  <a:ext cx="58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96A49C92-66B9-E529-557A-4F1FDBEC648D}"/>
                    </a:ext>
                  </a:extLst>
                </p14:cNvPr>
                <p14:cNvContentPartPr/>
                <p14:nvPr/>
              </p14:nvContentPartPr>
              <p14:xfrm>
                <a:off x="2590855" y="6214582"/>
                <a:ext cx="119160" cy="1659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96A49C92-66B9-E529-557A-4F1FDBEC648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582215" y="6205582"/>
                  <a:ext cx="136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75145C7-D751-2103-235F-4D3DC8615190}"/>
                    </a:ext>
                  </a:extLst>
                </p14:cNvPr>
                <p14:cNvContentPartPr/>
                <p14:nvPr/>
              </p14:nvContentPartPr>
              <p14:xfrm>
                <a:off x="2751415" y="6176782"/>
                <a:ext cx="146520" cy="1994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75145C7-D751-2103-235F-4D3DC861519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742775" y="6168142"/>
                  <a:ext cx="16416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13A24163-258E-E662-70E1-6F979FF31138}"/>
                  </a:ext>
                </a:extLst>
              </p14:cNvPr>
              <p14:cNvContentPartPr/>
              <p14:nvPr/>
            </p14:nvContentPartPr>
            <p14:xfrm>
              <a:off x="9439495" y="3288862"/>
              <a:ext cx="267480" cy="21744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13A24163-258E-E662-70E1-6F979FF31138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9430495" y="3279862"/>
                <a:ext cx="2851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8922396C-7C27-8959-7755-E2E662DEB3A9}"/>
                  </a:ext>
                </a:extLst>
              </p14:cNvPr>
              <p14:cNvContentPartPr/>
              <p14:nvPr/>
            </p14:nvContentPartPr>
            <p14:xfrm>
              <a:off x="8032615" y="3310822"/>
              <a:ext cx="245880" cy="13860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8922396C-7C27-8959-7755-E2E662DEB3A9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8023975" y="3301822"/>
                <a:ext cx="2635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2F8AC242-FBC7-907A-6F98-D1D0BE62135F}"/>
                  </a:ext>
                </a:extLst>
              </p14:cNvPr>
              <p14:cNvContentPartPr/>
              <p14:nvPr/>
            </p14:nvContentPartPr>
            <p14:xfrm>
              <a:off x="9410695" y="506782"/>
              <a:ext cx="92520" cy="17676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2F8AC242-FBC7-907A-6F98-D1D0BE62135F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9402055" y="497782"/>
                <a:ext cx="11016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uppieren 289">
            <a:extLst>
              <a:ext uri="{FF2B5EF4-FFF2-40B4-BE49-F238E27FC236}">
                <a16:creationId xmlns:a16="http://schemas.microsoft.com/office/drawing/2014/main" id="{27CE58A4-6B2F-7EE4-C372-8744547931C7}"/>
              </a:ext>
            </a:extLst>
          </p:cNvPr>
          <p:cNvGrpSpPr/>
          <p:nvPr/>
        </p:nvGrpSpPr>
        <p:grpSpPr>
          <a:xfrm>
            <a:off x="2388175" y="4183102"/>
            <a:ext cx="541800" cy="313200"/>
            <a:chOff x="2388175" y="4183102"/>
            <a:chExt cx="54180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EACA895B-A104-9B6F-68D4-9AE34523FA6D}"/>
                    </a:ext>
                  </a:extLst>
                </p14:cNvPr>
                <p14:cNvContentPartPr/>
                <p14:nvPr/>
              </p14:nvContentPartPr>
              <p14:xfrm>
                <a:off x="2402935" y="4183102"/>
                <a:ext cx="88200" cy="1990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EACA895B-A104-9B6F-68D4-9AE34523FA6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394295" y="4174462"/>
                  <a:ext cx="105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E02EC70-EF3F-78EC-57B7-044D76D0890B}"/>
                    </a:ext>
                  </a:extLst>
                </p14:cNvPr>
                <p14:cNvContentPartPr/>
                <p14:nvPr/>
              </p14:nvContentPartPr>
              <p14:xfrm>
                <a:off x="2388175" y="4258702"/>
                <a:ext cx="83880" cy="648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E02EC70-EF3F-78EC-57B7-044D76D0890B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379535" y="4250062"/>
                  <a:ext cx="1015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D76A614-66DA-056C-0CBF-9DD9430E7A7F}"/>
                    </a:ext>
                  </a:extLst>
                </p14:cNvPr>
                <p14:cNvContentPartPr/>
                <p14:nvPr/>
              </p14:nvContentPartPr>
              <p14:xfrm>
                <a:off x="2557015" y="4232062"/>
                <a:ext cx="42840" cy="1368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D76A614-66DA-056C-0CBF-9DD9430E7A7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548015" y="4223062"/>
                  <a:ext cx="60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FAF49CC-CF6C-044E-B177-DFB2916555CF}"/>
                    </a:ext>
                  </a:extLst>
                </p14:cNvPr>
                <p14:cNvContentPartPr/>
                <p14:nvPr/>
              </p14:nvContentPartPr>
              <p14:xfrm>
                <a:off x="2552695" y="4191742"/>
                <a:ext cx="130320" cy="1756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FAF49CC-CF6C-044E-B177-DFB2916555C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544055" y="4183102"/>
                  <a:ext cx="147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C93475F0-61FD-7628-C882-38DF95BA5DFF}"/>
                    </a:ext>
                  </a:extLst>
                </p14:cNvPr>
                <p14:cNvContentPartPr/>
                <p14:nvPr/>
              </p14:nvContentPartPr>
              <p14:xfrm>
                <a:off x="2698495" y="4210462"/>
                <a:ext cx="84240" cy="1252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C93475F0-61FD-7628-C882-38DF95BA5DF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689855" y="4201822"/>
                  <a:ext cx="101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7CA323B-FA6B-8B18-FBBC-8EB269084C7B}"/>
                    </a:ext>
                  </a:extLst>
                </p14:cNvPr>
                <p14:cNvContentPartPr/>
                <p14:nvPr/>
              </p14:nvContentPartPr>
              <p14:xfrm>
                <a:off x="2468815" y="4284982"/>
                <a:ext cx="461160" cy="211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7CA323B-FA6B-8B18-FBBC-8EB269084C7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459815" y="4276342"/>
                  <a:ext cx="478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70544AD-953A-6200-71F8-BD38708524FB}"/>
                    </a:ext>
                  </a:extLst>
                </p14:cNvPr>
                <p14:cNvContentPartPr/>
                <p14:nvPr/>
              </p14:nvContentPartPr>
              <p14:xfrm>
                <a:off x="2820175" y="4183462"/>
                <a:ext cx="65520" cy="1018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70544AD-953A-6200-71F8-BD38708524F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811535" y="4174462"/>
                  <a:ext cx="8316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44934774-2208-389F-DB2A-9A18AB9EC3D9}"/>
                  </a:ext>
                </a:extLst>
              </p14:cNvPr>
              <p14:cNvContentPartPr/>
              <p14:nvPr/>
            </p14:nvContentPartPr>
            <p14:xfrm>
              <a:off x="1921615" y="4010662"/>
              <a:ext cx="46080" cy="188748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44934774-2208-389F-DB2A-9A18AB9EC3D9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1912975" y="4001662"/>
                <a:ext cx="63720" cy="19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7E27B8C3-6E20-3D57-4232-CFA6D61B6FB2}"/>
              </a:ext>
            </a:extLst>
          </p:cNvPr>
          <p:cNvGrpSpPr/>
          <p:nvPr/>
        </p:nvGrpSpPr>
        <p:grpSpPr>
          <a:xfrm>
            <a:off x="1853575" y="3653182"/>
            <a:ext cx="555120" cy="207720"/>
            <a:chOff x="1853575" y="3653182"/>
            <a:chExt cx="55512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3B520BC-969F-EEA1-946A-7106858889D9}"/>
                    </a:ext>
                  </a:extLst>
                </p14:cNvPr>
                <p14:cNvContentPartPr/>
                <p14:nvPr/>
              </p14:nvContentPartPr>
              <p14:xfrm>
                <a:off x="1853575" y="3676222"/>
                <a:ext cx="114840" cy="18468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3B520BC-969F-EEA1-946A-7106858889D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844935" y="3667222"/>
                  <a:ext cx="132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49B5AA9-43A6-A275-5281-7ADA237332E1}"/>
                    </a:ext>
                  </a:extLst>
                </p14:cNvPr>
                <p14:cNvContentPartPr/>
                <p14:nvPr/>
              </p14:nvContentPartPr>
              <p14:xfrm>
                <a:off x="1854295" y="3727702"/>
                <a:ext cx="107640" cy="313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49B5AA9-43A6-A275-5281-7ADA237332E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845295" y="3719062"/>
                  <a:ext cx="125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0B45E0A-8235-2001-1DDB-77748253DD21}"/>
                    </a:ext>
                  </a:extLst>
                </p14:cNvPr>
                <p14:cNvContentPartPr/>
                <p14:nvPr/>
              </p14:nvContentPartPr>
              <p14:xfrm>
                <a:off x="2009095" y="3718702"/>
                <a:ext cx="92160" cy="1047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0B45E0A-8235-2001-1DDB-77748253DD2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000095" y="3710062"/>
                  <a:ext cx="109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1509379-C484-52AE-55CD-5E200516882F}"/>
                    </a:ext>
                  </a:extLst>
                </p14:cNvPr>
                <p14:cNvContentPartPr/>
                <p14:nvPr/>
              </p14:nvContentPartPr>
              <p14:xfrm>
                <a:off x="2161015" y="3696382"/>
                <a:ext cx="140400" cy="745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1509379-C484-52AE-55CD-5E200516882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152375" y="3687742"/>
                  <a:ext cx="158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AB267A0-C3A9-734A-0534-9D783FB266D1}"/>
                    </a:ext>
                  </a:extLst>
                </p14:cNvPr>
                <p14:cNvContentPartPr/>
                <p14:nvPr/>
              </p14:nvContentPartPr>
              <p14:xfrm>
                <a:off x="2323015" y="3653182"/>
                <a:ext cx="85680" cy="1594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AB267A0-C3A9-734A-0534-9D783FB266D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314375" y="3644182"/>
                  <a:ext cx="10332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uppieren 303">
            <a:extLst>
              <a:ext uri="{FF2B5EF4-FFF2-40B4-BE49-F238E27FC236}">
                <a16:creationId xmlns:a16="http://schemas.microsoft.com/office/drawing/2014/main" id="{3D9AC899-2840-62ED-0427-4AF208C1480F}"/>
              </a:ext>
            </a:extLst>
          </p:cNvPr>
          <p:cNvGrpSpPr/>
          <p:nvPr/>
        </p:nvGrpSpPr>
        <p:grpSpPr>
          <a:xfrm>
            <a:off x="1720375" y="5868622"/>
            <a:ext cx="312120" cy="282240"/>
            <a:chOff x="1720375" y="5868622"/>
            <a:chExt cx="31212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073770A-87C5-5FDD-8E43-5C59F360E9C2}"/>
                    </a:ext>
                  </a:extLst>
                </p14:cNvPr>
                <p14:cNvContentPartPr/>
                <p14:nvPr/>
              </p14:nvContentPartPr>
              <p14:xfrm>
                <a:off x="1720375" y="5953222"/>
                <a:ext cx="83160" cy="1180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073770A-87C5-5FDD-8E43-5C59F360E9C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711735" y="5944222"/>
                  <a:ext cx="100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43218CA-BAD2-C032-02B6-5A5F013F43E2}"/>
                    </a:ext>
                  </a:extLst>
                </p14:cNvPr>
                <p14:cNvContentPartPr/>
                <p14:nvPr/>
              </p14:nvContentPartPr>
              <p14:xfrm>
                <a:off x="1862935" y="6038182"/>
                <a:ext cx="19440" cy="1126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43218CA-BAD2-C032-02B6-5A5F013F43E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854295" y="6029542"/>
                  <a:ext cx="37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DA5F53E-2432-F4A5-0F55-DBE866FAEF7F}"/>
                    </a:ext>
                  </a:extLst>
                </p14:cNvPr>
                <p14:cNvContentPartPr/>
                <p14:nvPr/>
              </p14:nvContentPartPr>
              <p14:xfrm>
                <a:off x="1925935" y="5868622"/>
                <a:ext cx="106560" cy="1958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DA5F53E-2432-F4A5-0F55-DBE866FAEF7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917295" y="5859982"/>
                  <a:ext cx="12420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uppieren 302">
            <a:extLst>
              <a:ext uri="{FF2B5EF4-FFF2-40B4-BE49-F238E27FC236}">
                <a16:creationId xmlns:a16="http://schemas.microsoft.com/office/drawing/2014/main" id="{BF05D9F3-8784-0F90-C311-306CBD0F9C85}"/>
              </a:ext>
            </a:extLst>
          </p:cNvPr>
          <p:cNvGrpSpPr/>
          <p:nvPr/>
        </p:nvGrpSpPr>
        <p:grpSpPr>
          <a:xfrm>
            <a:off x="2576095" y="3414502"/>
            <a:ext cx="706320" cy="265320"/>
            <a:chOff x="2576095" y="3414502"/>
            <a:chExt cx="70632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FCB9417C-5B95-2302-AA4C-9F91E4CEC1AB}"/>
                    </a:ext>
                  </a:extLst>
                </p14:cNvPr>
                <p14:cNvContentPartPr/>
                <p14:nvPr/>
              </p14:nvContentPartPr>
              <p14:xfrm>
                <a:off x="2576095" y="3503062"/>
                <a:ext cx="583200" cy="1767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FCB9417C-5B95-2302-AA4C-9F91E4CEC1A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567095" y="3494062"/>
                  <a:ext cx="600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91CF9AB-E635-758A-2714-8C308294564D}"/>
                    </a:ext>
                  </a:extLst>
                </p14:cNvPr>
                <p14:cNvContentPartPr/>
                <p14:nvPr/>
              </p14:nvContentPartPr>
              <p14:xfrm>
                <a:off x="3103855" y="3414502"/>
                <a:ext cx="178560" cy="2620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91CF9AB-E635-758A-2714-8C308294564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095215" y="3405862"/>
                  <a:ext cx="19620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352D51E5-9FC9-372B-713C-8E8EAFF61396}"/>
              </a:ext>
            </a:extLst>
          </p:cNvPr>
          <p:cNvGrpSpPr/>
          <p:nvPr/>
        </p:nvGrpSpPr>
        <p:grpSpPr>
          <a:xfrm>
            <a:off x="2202415" y="5464702"/>
            <a:ext cx="339480" cy="203760"/>
            <a:chOff x="2202415" y="5464702"/>
            <a:chExt cx="339480" cy="20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5BE7CEDC-B6F9-ECB8-74CD-60C63C6D1A95}"/>
                    </a:ext>
                  </a:extLst>
                </p14:cNvPr>
                <p14:cNvContentPartPr/>
                <p14:nvPr/>
              </p14:nvContentPartPr>
              <p14:xfrm>
                <a:off x="2257855" y="5524102"/>
                <a:ext cx="284040" cy="201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5BE7CEDC-B6F9-ECB8-74CD-60C63C6D1A9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249215" y="5515102"/>
                  <a:ext cx="301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0FC61975-22F2-BF60-7425-94EB0640CD3C}"/>
                    </a:ext>
                  </a:extLst>
                </p14:cNvPr>
                <p14:cNvContentPartPr/>
                <p14:nvPr/>
              </p14:nvContentPartPr>
              <p14:xfrm>
                <a:off x="2202415" y="5464702"/>
                <a:ext cx="160200" cy="2037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0FC61975-22F2-BF60-7425-94EB0640CD3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193775" y="5455702"/>
                  <a:ext cx="17784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9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0981B500-6917-4B28-E4B6-0284638FDBA1}"/>
                  </a:ext>
                </a:extLst>
              </p14:cNvPr>
              <p14:cNvContentPartPr/>
              <p14:nvPr/>
            </p14:nvContentPartPr>
            <p14:xfrm>
              <a:off x="6959455" y="5175262"/>
              <a:ext cx="131760" cy="1944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0981B500-6917-4B28-E4B6-0284638FDBA1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6950455" y="5166262"/>
                <a:ext cx="1494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1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E322A2EB-8E21-8D4E-61B1-16E4DC1CE653}"/>
                  </a:ext>
                </a:extLst>
              </p14:cNvPr>
              <p14:cNvContentPartPr/>
              <p14:nvPr/>
            </p14:nvContentPartPr>
            <p14:xfrm>
              <a:off x="4306975" y="1005742"/>
              <a:ext cx="802080" cy="41868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E322A2EB-8E21-8D4E-61B1-16E4DC1CE653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4298335" y="997102"/>
                <a:ext cx="81972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3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5FD40550-B4CF-DD55-450C-5326E23AAD09}"/>
                  </a:ext>
                </a:extLst>
              </p14:cNvPr>
              <p14:cNvContentPartPr/>
              <p14:nvPr/>
            </p14:nvContentPartPr>
            <p14:xfrm>
              <a:off x="4322455" y="1068022"/>
              <a:ext cx="724320" cy="311400"/>
            </p14:xfrm>
          </p:contentPart>
        </mc:Choice>
        <mc:Fallback xmlns=""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5FD40550-B4CF-DD55-450C-5326E23AAD09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4313815" y="1059382"/>
                <a:ext cx="741960" cy="32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6" name="Gruppieren 355">
            <a:extLst>
              <a:ext uri="{FF2B5EF4-FFF2-40B4-BE49-F238E27FC236}">
                <a16:creationId xmlns:a16="http://schemas.microsoft.com/office/drawing/2014/main" id="{B7F6DBEC-3095-1CC5-FC1E-2827FE0EBE6A}"/>
              </a:ext>
            </a:extLst>
          </p:cNvPr>
          <p:cNvGrpSpPr/>
          <p:nvPr/>
        </p:nvGrpSpPr>
        <p:grpSpPr>
          <a:xfrm>
            <a:off x="3400495" y="2607742"/>
            <a:ext cx="4189320" cy="1078200"/>
            <a:chOff x="3400495" y="2607742"/>
            <a:chExt cx="4189320" cy="10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C509C23-E2C8-B186-AFB3-45C68A830E12}"/>
                    </a:ext>
                  </a:extLst>
                </p14:cNvPr>
                <p14:cNvContentPartPr/>
                <p14:nvPr/>
              </p14:nvContentPartPr>
              <p14:xfrm>
                <a:off x="3493375" y="3276262"/>
                <a:ext cx="12960" cy="1850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C509C23-E2C8-B186-AFB3-45C68A830E1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484735" y="3267622"/>
                  <a:ext cx="30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C84D7D3D-FD78-6952-0229-A2EC49E96C23}"/>
                    </a:ext>
                  </a:extLst>
                </p14:cNvPr>
                <p14:cNvContentPartPr/>
                <p14:nvPr/>
              </p14:nvContentPartPr>
              <p14:xfrm>
                <a:off x="3471055" y="3286702"/>
                <a:ext cx="110160" cy="968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C84D7D3D-FD78-6952-0229-A2EC49E96C23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462415" y="3277702"/>
                  <a:ext cx="127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7A66EA7-9426-D6FB-0492-A9717D26BD59}"/>
                    </a:ext>
                  </a:extLst>
                </p14:cNvPr>
                <p14:cNvContentPartPr/>
                <p14:nvPr/>
              </p14:nvContentPartPr>
              <p14:xfrm>
                <a:off x="3465655" y="3248182"/>
                <a:ext cx="47520" cy="1980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7A66EA7-9426-D6FB-0492-A9717D26BD5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457015" y="3239182"/>
                  <a:ext cx="65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D3241531-07B5-A54E-390D-19BA70B0448D}"/>
                    </a:ext>
                  </a:extLst>
                </p14:cNvPr>
                <p14:cNvContentPartPr/>
                <p14:nvPr/>
              </p14:nvContentPartPr>
              <p14:xfrm>
                <a:off x="3400495" y="3217582"/>
                <a:ext cx="183960" cy="2278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D3241531-07B5-A54E-390D-19BA70B0448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391495" y="3208582"/>
                  <a:ext cx="201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8D1DCA82-4E52-8F34-7818-50847FF5D38C}"/>
                    </a:ext>
                  </a:extLst>
                </p14:cNvPr>
                <p14:cNvContentPartPr/>
                <p14:nvPr/>
              </p14:nvContentPartPr>
              <p14:xfrm>
                <a:off x="3642055" y="3267982"/>
                <a:ext cx="34920" cy="1209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8D1DCA82-4E52-8F34-7818-50847FF5D38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633415" y="3259342"/>
                  <a:ext cx="52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BCD8351-7C00-042A-3C92-BD14FEC0A304}"/>
                    </a:ext>
                  </a:extLst>
                </p14:cNvPr>
                <p14:cNvContentPartPr/>
                <p14:nvPr/>
              </p14:nvContentPartPr>
              <p14:xfrm>
                <a:off x="3688135" y="3105622"/>
                <a:ext cx="113760" cy="2624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BCD8351-7C00-042A-3C92-BD14FEC0A30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679135" y="3096982"/>
                  <a:ext cx="131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FF7443CE-DB19-B7E6-0800-207A6A95290D}"/>
                    </a:ext>
                  </a:extLst>
                </p14:cNvPr>
                <p14:cNvContentPartPr/>
                <p14:nvPr/>
              </p14:nvContentPartPr>
              <p14:xfrm>
                <a:off x="3950575" y="3084382"/>
                <a:ext cx="125640" cy="2286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FF7443CE-DB19-B7E6-0800-207A6A95290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941575" y="3075382"/>
                  <a:ext cx="143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D806018-C416-350B-F290-53B78611355F}"/>
                    </a:ext>
                  </a:extLst>
                </p14:cNvPr>
                <p14:cNvContentPartPr/>
                <p14:nvPr/>
              </p14:nvContentPartPr>
              <p14:xfrm>
                <a:off x="4107895" y="3155662"/>
                <a:ext cx="155160" cy="1148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D806018-C416-350B-F290-53B78611355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099255" y="3147022"/>
                  <a:ext cx="172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71B4D50C-C606-BE17-5625-B7FA36EE8F9D}"/>
                    </a:ext>
                  </a:extLst>
                </p14:cNvPr>
                <p14:cNvContentPartPr/>
                <p14:nvPr/>
              </p14:nvContentPartPr>
              <p14:xfrm>
                <a:off x="4268455" y="3062062"/>
                <a:ext cx="131400" cy="17064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71B4D50C-C606-BE17-5625-B7FA36EE8F9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259815" y="3053422"/>
                  <a:ext cx="149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B445FE6-A27C-DAA1-6BBA-9643C7F34720}"/>
                    </a:ext>
                  </a:extLst>
                </p14:cNvPr>
                <p14:cNvContentPartPr/>
                <p14:nvPr/>
              </p14:nvContentPartPr>
              <p14:xfrm>
                <a:off x="4459255" y="3025702"/>
                <a:ext cx="154800" cy="1839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B445FE6-A27C-DAA1-6BBA-9643C7F3472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450615" y="3016702"/>
                  <a:ext cx="172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A8EA592E-7FB3-55C9-74EE-9A2AAE8B3166}"/>
                    </a:ext>
                  </a:extLst>
                </p14:cNvPr>
                <p14:cNvContentPartPr/>
                <p14:nvPr/>
              </p14:nvContentPartPr>
              <p14:xfrm>
                <a:off x="4634575" y="3108862"/>
                <a:ext cx="76320" cy="3067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A8EA592E-7FB3-55C9-74EE-9A2AAE8B316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625935" y="3100222"/>
                  <a:ext cx="9396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B4B8B81-4974-59CA-75F9-B74AC2FC5010}"/>
                    </a:ext>
                  </a:extLst>
                </p14:cNvPr>
                <p14:cNvContentPartPr/>
                <p14:nvPr/>
              </p14:nvContentPartPr>
              <p14:xfrm>
                <a:off x="4746175" y="3084742"/>
                <a:ext cx="114480" cy="2419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B4B8B81-4974-59CA-75F9-B74AC2FC501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737535" y="3076102"/>
                  <a:ext cx="132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D924B63-FCDE-2B80-922B-8A9BB21E34E0}"/>
                    </a:ext>
                  </a:extLst>
                </p14:cNvPr>
                <p14:cNvContentPartPr/>
                <p14:nvPr/>
              </p14:nvContentPartPr>
              <p14:xfrm>
                <a:off x="4900255" y="3076462"/>
                <a:ext cx="72720" cy="1227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D924B63-FCDE-2B80-922B-8A9BB21E34E0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4891615" y="3067462"/>
                  <a:ext cx="90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B12E551-C318-7C6B-64A5-7B62D168C465}"/>
                    </a:ext>
                  </a:extLst>
                </p14:cNvPr>
                <p14:cNvContentPartPr/>
                <p14:nvPr/>
              </p14:nvContentPartPr>
              <p14:xfrm>
                <a:off x="5030215" y="2967382"/>
                <a:ext cx="177120" cy="2174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B12E551-C318-7C6B-64A5-7B62D168C46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021575" y="2958742"/>
                  <a:ext cx="1947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0891899C-41F1-8447-C126-48B87DC3A428}"/>
                    </a:ext>
                  </a:extLst>
                </p14:cNvPr>
                <p14:cNvContentPartPr/>
                <p14:nvPr/>
              </p14:nvContentPartPr>
              <p14:xfrm>
                <a:off x="5255575" y="3029662"/>
                <a:ext cx="59760" cy="11376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0891899C-41F1-8447-C126-48B87DC3A42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246935" y="3020662"/>
                  <a:ext cx="77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21097886-0D08-D9FE-A8F6-6EA9EE8BC709}"/>
                    </a:ext>
                  </a:extLst>
                </p14:cNvPr>
                <p14:cNvContentPartPr/>
                <p14:nvPr/>
              </p14:nvContentPartPr>
              <p14:xfrm>
                <a:off x="5355295" y="2992582"/>
                <a:ext cx="72000" cy="1814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21097886-0D08-D9FE-A8F6-6EA9EE8BC70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346655" y="2983942"/>
                  <a:ext cx="89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D4F37675-3394-B2B5-1550-BE5EC2BC2E7B}"/>
                    </a:ext>
                  </a:extLst>
                </p14:cNvPr>
                <p14:cNvContentPartPr/>
                <p14:nvPr/>
              </p14:nvContentPartPr>
              <p14:xfrm>
                <a:off x="5603695" y="2934622"/>
                <a:ext cx="142560" cy="1746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D4F37675-3394-B2B5-1550-BE5EC2BC2E7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595055" y="2925622"/>
                  <a:ext cx="160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1003F424-AFD5-A729-4D3D-07617C323591}"/>
                    </a:ext>
                  </a:extLst>
                </p14:cNvPr>
                <p14:cNvContentPartPr/>
                <p14:nvPr/>
              </p14:nvContentPartPr>
              <p14:xfrm>
                <a:off x="5700895" y="3060622"/>
                <a:ext cx="64800" cy="507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1003F424-AFD5-A729-4D3D-07617C323591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691895" y="3051982"/>
                  <a:ext cx="82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743291E-F851-91A3-CDE5-09D4F9BCFFB7}"/>
                    </a:ext>
                  </a:extLst>
                </p14:cNvPr>
                <p14:cNvContentPartPr/>
                <p14:nvPr/>
              </p14:nvContentPartPr>
              <p14:xfrm>
                <a:off x="5785855" y="3004822"/>
                <a:ext cx="273960" cy="900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743291E-F851-91A3-CDE5-09D4F9BCFFB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777215" y="2996182"/>
                  <a:ext cx="2916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88A2FB10-D13D-FA68-D955-CC869CE3A73C}"/>
                    </a:ext>
                  </a:extLst>
                </p14:cNvPr>
                <p14:cNvContentPartPr/>
                <p14:nvPr/>
              </p14:nvContentPartPr>
              <p14:xfrm>
                <a:off x="6106615" y="3009502"/>
                <a:ext cx="123840" cy="608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88A2FB10-D13D-FA68-D955-CC869CE3A73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097975" y="3000502"/>
                  <a:ext cx="141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DF124C68-22DF-F2FB-4353-1DCECB1210C8}"/>
                    </a:ext>
                  </a:extLst>
                </p14:cNvPr>
                <p14:cNvContentPartPr/>
                <p14:nvPr/>
              </p14:nvContentPartPr>
              <p14:xfrm>
                <a:off x="6375895" y="2956942"/>
                <a:ext cx="229680" cy="990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DF124C68-22DF-F2FB-4353-1DCECB1210C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366895" y="2947942"/>
                  <a:ext cx="247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E554F216-6B7B-3015-5BFA-235D7F54B451}"/>
                    </a:ext>
                  </a:extLst>
                </p14:cNvPr>
                <p14:cNvContentPartPr/>
                <p14:nvPr/>
              </p14:nvContentPartPr>
              <p14:xfrm>
                <a:off x="6754975" y="2886742"/>
                <a:ext cx="152280" cy="1299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E554F216-6B7B-3015-5BFA-235D7F54B45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746335" y="2878102"/>
                  <a:ext cx="169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F6BEDD29-6C97-96AA-18B4-9449B87FE0CC}"/>
                    </a:ext>
                  </a:extLst>
                </p14:cNvPr>
                <p14:cNvContentPartPr/>
                <p14:nvPr/>
              </p14:nvContentPartPr>
              <p14:xfrm>
                <a:off x="6964855" y="2924182"/>
                <a:ext cx="109800" cy="766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F6BEDD29-6C97-96AA-18B4-9449B87FE0C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956215" y="2915182"/>
                  <a:ext cx="127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D12C35E5-D8CD-4575-88A2-B20BEAD706FF}"/>
                    </a:ext>
                  </a:extLst>
                </p14:cNvPr>
                <p14:cNvContentPartPr/>
                <p14:nvPr/>
              </p14:nvContentPartPr>
              <p14:xfrm>
                <a:off x="7192375" y="2806462"/>
                <a:ext cx="182880" cy="2037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D12C35E5-D8CD-4575-88A2-B20BEAD706F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183735" y="2797822"/>
                  <a:ext cx="200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C248370-DE1D-AFDE-EF73-BC15354F06A2}"/>
                    </a:ext>
                  </a:extLst>
                </p14:cNvPr>
                <p14:cNvContentPartPr/>
                <p14:nvPr/>
              </p14:nvContentPartPr>
              <p14:xfrm>
                <a:off x="7435735" y="2837782"/>
                <a:ext cx="88560" cy="1587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C248370-DE1D-AFDE-EF73-BC15354F06A2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426735" y="2829142"/>
                  <a:ext cx="106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FBF4BC1-CBB3-E635-D81C-E86B60010C00}"/>
                    </a:ext>
                  </a:extLst>
                </p14:cNvPr>
                <p14:cNvContentPartPr/>
                <p14:nvPr/>
              </p14:nvContentPartPr>
              <p14:xfrm>
                <a:off x="7366615" y="2764702"/>
                <a:ext cx="101160" cy="799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FBF4BC1-CBB3-E635-D81C-E86B60010C00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357615" y="2755702"/>
                  <a:ext cx="118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9BBCB38-13A8-E1C0-3E3C-D7CF772FF8D5}"/>
                    </a:ext>
                  </a:extLst>
                </p14:cNvPr>
                <p14:cNvContentPartPr/>
                <p14:nvPr/>
              </p14:nvContentPartPr>
              <p14:xfrm>
                <a:off x="7533655" y="2910862"/>
                <a:ext cx="56160" cy="972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9BBCB38-13A8-E1C0-3E3C-D7CF772FF8D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524655" y="2901862"/>
                  <a:ext cx="73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F4BF689-EC8E-1A9E-5175-B0B6F77B081F}"/>
                    </a:ext>
                  </a:extLst>
                </p14:cNvPr>
                <p14:cNvContentPartPr/>
                <p14:nvPr/>
              </p14:nvContentPartPr>
              <p14:xfrm>
                <a:off x="3668335" y="3554182"/>
                <a:ext cx="220320" cy="1288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F4BF689-EC8E-1A9E-5175-B0B6F77B081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659695" y="3545182"/>
                  <a:ext cx="2379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6572B41-B870-8FE7-A5C0-AD11C09EC525}"/>
                    </a:ext>
                  </a:extLst>
                </p14:cNvPr>
                <p14:cNvContentPartPr/>
                <p14:nvPr/>
              </p14:nvContentPartPr>
              <p14:xfrm>
                <a:off x="3850495" y="3471022"/>
                <a:ext cx="8280" cy="38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6572B41-B870-8FE7-A5C0-AD11C09EC525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841855" y="3462022"/>
                  <a:ext cx="25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72C3A80-9886-90E1-AC81-AB56519A2030}"/>
                    </a:ext>
                  </a:extLst>
                </p14:cNvPr>
                <p14:cNvContentPartPr/>
                <p14:nvPr/>
              </p14:nvContentPartPr>
              <p14:xfrm>
                <a:off x="3920695" y="3389302"/>
                <a:ext cx="281880" cy="2592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72C3A80-9886-90E1-AC81-AB56519A203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911695" y="3380662"/>
                  <a:ext cx="2995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1608ACD3-A16A-2A6F-AA86-F97567A2B067}"/>
                    </a:ext>
                  </a:extLst>
                </p14:cNvPr>
                <p14:cNvContentPartPr/>
                <p14:nvPr/>
              </p14:nvContentPartPr>
              <p14:xfrm>
                <a:off x="4435855" y="3406582"/>
                <a:ext cx="106200" cy="11952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1608ACD3-A16A-2A6F-AA86-F97567A2B067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427215" y="3397582"/>
                  <a:ext cx="123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32939E55-8598-DEE2-790D-27BF1FB85278}"/>
                    </a:ext>
                  </a:extLst>
                </p14:cNvPr>
                <p14:cNvContentPartPr/>
                <p14:nvPr/>
              </p14:nvContentPartPr>
              <p14:xfrm>
                <a:off x="4591375" y="3274822"/>
                <a:ext cx="118800" cy="2145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32939E55-8598-DEE2-790D-27BF1FB8527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582735" y="3266182"/>
                  <a:ext cx="136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FBF9FE2A-CF07-EBC8-0277-C01EA7927917}"/>
                    </a:ext>
                  </a:extLst>
                </p14:cNvPr>
                <p14:cNvContentPartPr/>
                <p14:nvPr/>
              </p14:nvContentPartPr>
              <p14:xfrm>
                <a:off x="4756615" y="3378502"/>
                <a:ext cx="217080" cy="3074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FBF9FE2A-CF07-EBC8-0277-C01EA792791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747615" y="3369862"/>
                  <a:ext cx="2347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0C0300C4-116E-79E8-8F5B-D03AD21B365A}"/>
                    </a:ext>
                  </a:extLst>
                </p14:cNvPr>
                <p14:cNvContentPartPr/>
                <p14:nvPr/>
              </p14:nvContentPartPr>
              <p14:xfrm>
                <a:off x="4997455" y="3279502"/>
                <a:ext cx="85680" cy="2109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0C0300C4-116E-79E8-8F5B-D03AD21B365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988815" y="3270862"/>
                  <a:ext cx="103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6EF85A70-F323-8252-CCE8-382C657253BE}"/>
                    </a:ext>
                  </a:extLst>
                </p14:cNvPr>
                <p14:cNvContentPartPr/>
                <p14:nvPr/>
              </p14:nvContentPartPr>
              <p14:xfrm>
                <a:off x="5117695" y="3334222"/>
                <a:ext cx="96840" cy="1454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6EF85A70-F323-8252-CCE8-382C657253B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109055" y="3325222"/>
                  <a:ext cx="114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E489B56-CFD2-A827-ECEB-364021525E6C}"/>
                    </a:ext>
                  </a:extLst>
                </p14:cNvPr>
                <p14:cNvContentPartPr/>
                <p14:nvPr/>
              </p14:nvContentPartPr>
              <p14:xfrm>
                <a:off x="5276815" y="3256102"/>
                <a:ext cx="339840" cy="19980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E489B56-CFD2-A827-ECEB-364021525E6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268175" y="3247462"/>
                  <a:ext cx="3574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3AC3BE1-409F-10C5-FBC9-FD878476AA22}"/>
                    </a:ext>
                  </a:extLst>
                </p14:cNvPr>
                <p14:cNvContentPartPr/>
                <p14:nvPr/>
              </p14:nvContentPartPr>
              <p14:xfrm>
                <a:off x="5758135" y="3257542"/>
                <a:ext cx="499680" cy="1807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3AC3BE1-409F-10C5-FBC9-FD878476AA2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749495" y="3248542"/>
                  <a:ext cx="517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3B38B18-10C7-9D11-7669-FACC9FFE9DF1}"/>
                    </a:ext>
                  </a:extLst>
                </p14:cNvPr>
                <p14:cNvContentPartPr/>
                <p14:nvPr/>
              </p14:nvContentPartPr>
              <p14:xfrm>
                <a:off x="6301735" y="3177262"/>
                <a:ext cx="146160" cy="1666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3B38B18-10C7-9D11-7669-FACC9FFE9DF1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293095" y="3168262"/>
                  <a:ext cx="163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14A8C67-3ABB-B514-8FDC-DC6CF49BFC5D}"/>
                    </a:ext>
                  </a:extLst>
                </p14:cNvPr>
                <p14:cNvContentPartPr/>
                <p14:nvPr/>
              </p14:nvContentPartPr>
              <p14:xfrm>
                <a:off x="6470575" y="3235582"/>
                <a:ext cx="302760" cy="1015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14A8C67-3ABB-B514-8FDC-DC6CF49BFC5D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461575" y="3226942"/>
                  <a:ext cx="320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7E2BB19-3203-4840-8456-49BB329F9C0A}"/>
                    </a:ext>
                  </a:extLst>
                </p14:cNvPr>
                <p14:cNvContentPartPr/>
                <p14:nvPr/>
              </p14:nvContentPartPr>
              <p14:xfrm>
                <a:off x="6829855" y="3091222"/>
                <a:ext cx="27360" cy="1656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7E2BB19-3203-4840-8456-49BB329F9C0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820855" y="3082222"/>
                  <a:ext cx="45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31C528E-9A74-9B4B-1834-CD04B7CBEB01}"/>
                    </a:ext>
                  </a:extLst>
                </p14:cNvPr>
                <p14:cNvContentPartPr/>
                <p14:nvPr/>
              </p14:nvContentPartPr>
              <p14:xfrm>
                <a:off x="6849295" y="3356902"/>
                <a:ext cx="2880" cy="442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31C528E-9A74-9B4B-1834-CD04B7CBEB0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840655" y="3347902"/>
                  <a:ext cx="20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EFE7089-8A54-BDC4-D263-321AE4110F84}"/>
                    </a:ext>
                  </a:extLst>
                </p14:cNvPr>
                <p14:cNvContentPartPr/>
                <p14:nvPr/>
              </p14:nvContentPartPr>
              <p14:xfrm>
                <a:off x="4474735" y="2607742"/>
                <a:ext cx="791280" cy="4071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EFE7089-8A54-BDC4-D263-321AE4110F84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465735" y="2598742"/>
                  <a:ext cx="808920" cy="424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41898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10C4B2E-9F8E-4655-87A0-77758F219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3" y="0"/>
            <a:ext cx="8652890" cy="539363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EE6140A-7BFE-ACAC-A80B-72B7943E847E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C2B1102-B2D5-FCEE-D5B4-66008528C1DF}"/>
                  </a:ext>
                </a:extLst>
              </p14:cNvPr>
              <p14:cNvContentPartPr/>
              <p14:nvPr/>
            </p14:nvContentPartPr>
            <p14:xfrm>
              <a:off x="3883975" y="1779742"/>
              <a:ext cx="16200" cy="262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C2B1102-B2D5-FCEE-D5B4-66008528C1D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5335" y="1770742"/>
                <a:ext cx="3384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31DC907-C8B0-E983-4F05-7B0DB6617191}"/>
              </a:ext>
            </a:extLst>
          </p:cNvPr>
          <p:cNvGrpSpPr/>
          <p:nvPr/>
        </p:nvGrpSpPr>
        <p:grpSpPr>
          <a:xfrm>
            <a:off x="3831415" y="65062"/>
            <a:ext cx="4266000" cy="388080"/>
            <a:chOff x="3831415" y="65062"/>
            <a:chExt cx="426600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FD5E29C-90AE-622A-2F62-076C0D452116}"/>
                    </a:ext>
                  </a:extLst>
                </p14:cNvPr>
                <p14:cNvContentPartPr/>
                <p14:nvPr/>
              </p14:nvContentPartPr>
              <p14:xfrm>
                <a:off x="3831415" y="225622"/>
                <a:ext cx="234720" cy="482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FD5E29C-90AE-622A-2F62-076C0D45211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22775" y="216622"/>
                  <a:ext cx="252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699A129-9CBA-3376-E38D-65A0A27D8716}"/>
                    </a:ext>
                  </a:extLst>
                </p14:cNvPr>
                <p14:cNvContentPartPr/>
                <p14:nvPr/>
              </p14:nvContentPartPr>
              <p14:xfrm>
                <a:off x="4047055" y="145342"/>
                <a:ext cx="126000" cy="1645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699A129-9CBA-3376-E38D-65A0A27D87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38415" y="136702"/>
                  <a:ext cx="143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140AA52-C4C2-68E8-CCB5-A202FCD3543C}"/>
                    </a:ext>
                  </a:extLst>
                </p14:cNvPr>
                <p14:cNvContentPartPr/>
                <p14:nvPr/>
              </p14:nvContentPartPr>
              <p14:xfrm>
                <a:off x="4437655" y="94582"/>
                <a:ext cx="73800" cy="186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140AA52-C4C2-68E8-CCB5-A202FCD3543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29015" y="85582"/>
                  <a:ext cx="914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29E631D-B9AF-332D-700E-6245AE6A4B71}"/>
                    </a:ext>
                  </a:extLst>
                </p14:cNvPr>
                <p14:cNvContentPartPr/>
                <p14:nvPr/>
              </p14:nvContentPartPr>
              <p14:xfrm>
                <a:off x="4575175" y="158302"/>
                <a:ext cx="235080" cy="96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29E631D-B9AF-332D-700E-6245AE6A4B7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66175" y="149662"/>
                  <a:ext cx="2527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312AE73-EF71-99EF-2136-010A7F63A82A}"/>
                    </a:ext>
                  </a:extLst>
                </p14:cNvPr>
                <p14:cNvContentPartPr/>
                <p14:nvPr/>
              </p14:nvContentPartPr>
              <p14:xfrm>
                <a:off x="4834375" y="78382"/>
                <a:ext cx="350640" cy="357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312AE73-EF71-99EF-2136-010A7F63A8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25735" y="69742"/>
                  <a:ext cx="3682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B4D673A-246F-3E25-AACF-D8666CDDE7FB}"/>
                    </a:ext>
                  </a:extLst>
                </p14:cNvPr>
                <p14:cNvContentPartPr/>
                <p14:nvPr/>
              </p14:nvContentPartPr>
              <p14:xfrm>
                <a:off x="5154415" y="104662"/>
                <a:ext cx="18000" cy="11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B4D673A-246F-3E25-AACF-D8666CDDE7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145775" y="96022"/>
                  <a:ext cx="35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F0DA7B4-D934-2311-8E4A-BE6DE1EBE905}"/>
                    </a:ext>
                  </a:extLst>
                </p14:cNvPr>
                <p14:cNvContentPartPr/>
                <p14:nvPr/>
              </p14:nvContentPartPr>
              <p14:xfrm>
                <a:off x="5256295" y="112942"/>
                <a:ext cx="240480" cy="152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F0DA7B4-D934-2311-8E4A-BE6DE1EBE9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47655" y="104302"/>
                  <a:ext cx="258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209F498-3BF3-2AC7-B422-D81FDBF7F099}"/>
                    </a:ext>
                  </a:extLst>
                </p14:cNvPr>
                <p14:cNvContentPartPr/>
                <p14:nvPr/>
              </p14:nvContentPartPr>
              <p14:xfrm>
                <a:off x="5766415" y="88102"/>
                <a:ext cx="124920" cy="1926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209F498-3BF3-2AC7-B422-D81FDBF7F0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57415" y="79462"/>
                  <a:ext cx="142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806E902-E271-924C-853A-79347D9DCAEC}"/>
                    </a:ext>
                  </a:extLst>
                </p14:cNvPr>
                <p14:cNvContentPartPr/>
                <p14:nvPr/>
              </p14:nvContentPartPr>
              <p14:xfrm>
                <a:off x="5828335" y="252262"/>
                <a:ext cx="68040" cy="18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806E902-E271-924C-853A-79347D9DCAE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19335" y="243622"/>
                  <a:ext cx="85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F77ED2B-3F5C-32D7-19EF-471ACEA3CDFA}"/>
                    </a:ext>
                  </a:extLst>
                </p14:cNvPr>
                <p14:cNvContentPartPr/>
                <p14:nvPr/>
              </p14:nvContentPartPr>
              <p14:xfrm>
                <a:off x="5933455" y="206542"/>
                <a:ext cx="239400" cy="65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F77ED2B-3F5C-32D7-19EF-471ACEA3CDF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24455" y="197542"/>
                  <a:ext cx="257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40D986D-45FF-7EE9-BF41-E2C3122B79B9}"/>
                    </a:ext>
                  </a:extLst>
                </p14:cNvPr>
                <p14:cNvContentPartPr/>
                <p14:nvPr/>
              </p14:nvContentPartPr>
              <p14:xfrm>
                <a:off x="6198775" y="124462"/>
                <a:ext cx="183240" cy="163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40D986D-45FF-7EE9-BF41-E2C3122B79B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90135" y="115462"/>
                  <a:ext cx="200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98A1B76-9CFF-BF51-878C-84E86C3085CB}"/>
                    </a:ext>
                  </a:extLst>
                </p14:cNvPr>
                <p14:cNvContentPartPr/>
                <p14:nvPr/>
              </p14:nvContentPartPr>
              <p14:xfrm>
                <a:off x="6411535" y="215902"/>
                <a:ext cx="87480" cy="69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98A1B76-9CFF-BF51-878C-84E86C3085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02535" y="207262"/>
                  <a:ext cx="105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FA676E6-1D70-7306-CAE4-4034C052371F}"/>
                    </a:ext>
                  </a:extLst>
                </p14:cNvPr>
                <p14:cNvContentPartPr/>
                <p14:nvPr/>
              </p14:nvContentPartPr>
              <p14:xfrm>
                <a:off x="6533575" y="193582"/>
                <a:ext cx="263160" cy="253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FA676E6-1D70-7306-CAE4-4034C052371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24935" y="184942"/>
                  <a:ext cx="2808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8819D8B-82D4-DE1B-1CF0-5281A41FC5E7}"/>
                    </a:ext>
                  </a:extLst>
                </p14:cNvPr>
                <p14:cNvContentPartPr/>
                <p14:nvPr/>
              </p14:nvContentPartPr>
              <p14:xfrm>
                <a:off x="6894295" y="177022"/>
                <a:ext cx="58680" cy="117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8819D8B-82D4-DE1B-1CF0-5281A41FC5E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85655" y="168382"/>
                  <a:ext cx="76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F7FE5C5-1B64-DF3F-1B2A-C46CD1A5DA16}"/>
                    </a:ext>
                  </a:extLst>
                </p14:cNvPr>
                <p14:cNvContentPartPr/>
                <p14:nvPr/>
              </p14:nvContentPartPr>
              <p14:xfrm>
                <a:off x="6887455" y="244702"/>
                <a:ext cx="84600" cy="6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F7FE5C5-1B64-DF3F-1B2A-C46CD1A5DA1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78815" y="235702"/>
                  <a:ext cx="1022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71C5283-D345-FB21-4218-90B342D0B075}"/>
                    </a:ext>
                  </a:extLst>
                </p14:cNvPr>
                <p14:cNvContentPartPr/>
                <p14:nvPr/>
              </p14:nvContentPartPr>
              <p14:xfrm>
                <a:off x="7071775" y="96382"/>
                <a:ext cx="69840" cy="200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71C5283-D345-FB21-4218-90B342D0B07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63135" y="87382"/>
                  <a:ext cx="87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8BA4002-E9FC-79FE-FA16-E9C24AC9C50E}"/>
                    </a:ext>
                  </a:extLst>
                </p14:cNvPr>
                <p14:cNvContentPartPr/>
                <p14:nvPr/>
              </p14:nvContentPartPr>
              <p14:xfrm>
                <a:off x="7144135" y="199342"/>
                <a:ext cx="113760" cy="82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8BA4002-E9FC-79FE-FA16-E9C24AC9C50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35495" y="190342"/>
                  <a:ext cx="131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B2B6607-BAB6-C391-213D-2BFA4234CE91}"/>
                    </a:ext>
                  </a:extLst>
                </p14:cNvPr>
                <p14:cNvContentPartPr/>
                <p14:nvPr/>
              </p14:nvContentPartPr>
              <p14:xfrm>
                <a:off x="7282015" y="111142"/>
                <a:ext cx="87120" cy="169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B2B6607-BAB6-C391-213D-2BFA4234CE9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273015" y="102142"/>
                  <a:ext cx="104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5A1F1E1-9119-864F-EBF9-6F338012C474}"/>
                    </a:ext>
                  </a:extLst>
                </p14:cNvPr>
                <p14:cNvContentPartPr/>
                <p14:nvPr/>
              </p14:nvContentPartPr>
              <p14:xfrm>
                <a:off x="7419175" y="152542"/>
                <a:ext cx="144360" cy="133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5A1F1E1-9119-864F-EBF9-6F338012C4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10535" y="143542"/>
                  <a:ext cx="162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A6218B7-AED7-946F-8749-10AE7362C1F6}"/>
                    </a:ext>
                  </a:extLst>
                </p14:cNvPr>
                <p14:cNvContentPartPr/>
                <p14:nvPr/>
              </p14:nvContentPartPr>
              <p14:xfrm>
                <a:off x="7611415" y="65062"/>
                <a:ext cx="132480" cy="197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A6218B7-AED7-946F-8749-10AE7362C1F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602775" y="56422"/>
                  <a:ext cx="150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F2A3BE9-F270-E785-C7F6-C52365C661C9}"/>
                    </a:ext>
                  </a:extLst>
                </p14:cNvPr>
                <p14:cNvContentPartPr/>
                <p14:nvPr/>
              </p14:nvContentPartPr>
              <p14:xfrm>
                <a:off x="7788535" y="169102"/>
                <a:ext cx="308880" cy="97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F2A3BE9-F270-E785-C7F6-C52365C661C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79895" y="160102"/>
                  <a:ext cx="326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1F06A87-FAB2-9B8B-078A-A6C4962E6CA2}"/>
                    </a:ext>
                  </a:extLst>
                </p14:cNvPr>
                <p14:cNvContentPartPr/>
                <p14:nvPr/>
              </p14:nvContentPartPr>
              <p14:xfrm>
                <a:off x="5818975" y="421102"/>
                <a:ext cx="2255760" cy="32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1F06A87-FAB2-9B8B-078A-A6C4962E6CA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09975" y="412102"/>
                  <a:ext cx="227340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2EC2A4CA-48CE-2A2A-8DCA-34A30A78CE37}"/>
                  </a:ext>
                </a:extLst>
              </p14:cNvPr>
              <p14:cNvContentPartPr/>
              <p14:nvPr/>
            </p14:nvContentPartPr>
            <p14:xfrm>
              <a:off x="844495" y="2195902"/>
              <a:ext cx="4040640" cy="1526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2EC2A4CA-48CE-2A2A-8DCA-34A30A78CE37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35495" y="2187262"/>
                <a:ext cx="40582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09549AC8-5992-DE52-8170-D238EE21B513}"/>
                  </a:ext>
                </a:extLst>
              </p14:cNvPr>
              <p14:cNvContentPartPr/>
              <p14:nvPr/>
            </p14:nvContentPartPr>
            <p14:xfrm>
              <a:off x="826855" y="2613502"/>
              <a:ext cx="4514040" cy="117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09549AC8-5992-DE52-8170-D238EE21B51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17855" y="2604862"/>
                <a:ext cx="45316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D8F917C8-CA95-D333-E547-1409F395D421}"/>
                  </a:ext>
                </a:extLst>
              </p14:cNvPr>
              <p14:cNvContentPartPr/>
              <p14:nvPr/>
            </p14:nvContentPartPr>
            <p14:xfrm>
              <a:off x="5361415" y="4281022"/>
              <a:ext cx="566280" cy="4644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D8F917C8-CA95-D333-E547-1409F395D42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52415" y="4272022"/>
                <a:ext cx="5839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5FA37004-F80D-3C49-0E06-E96ED339CD28}"/>
                  </a:ext>
                </a:extLst>
              </p14:cNvPr>
              <p14:cNvContentPartPr/>
              <p14:nvPr/>
            </p14:nvContentPartPr>
            <p14:xfrm>
              <a:off x="4972255" y="4315582"/>
              <a:ext cx="849600" cy="4744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5FA37004-F80D-3C49-0E06-E96ED339CD28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963615" y="4306582"/>
                <a:ext cx="867240" cy="49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2582A07A-6672-A301-FD4E-6436E5FDFF10}"/>
              </a:ext>
            </a:extLst>
          </p:cNvPr>
          <p:cNvGrpSpPr/>
          <p:nvPr/>
        </p:nvGrpSpPr>
        <p:grpSpPr>
          <a:xfrm>
            <a:off x="4701895" y="3090142"/>
            <a:ext cx="6789960" cy="1570680"/>
            <a:chOff x="4701895" y="3090142"/>
            <a:chExt cx="6789960" cy="15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5464411-56F8-9CCA-E2AE-CEEF8EA894D5}"/>
                    </a:ext>
                  </a:extLst>
                </p14:cNvPr>
                <p14:cNvContentPartPr/>
                <p14:nvPr/>
              </p14:nvContentPartPr>
              <p14:xfrm>
                <a:off x="4708015" y="3788902"/>
                <a:ext cx="1286280" cy="563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5464411-56F8-9CCA-E2AE-CEEF8EA894D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99375" y="3780262"/>
                  <a:ext cx="130392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C32BD09-23A4-FF17-7BB3-47034208473B}"/>
                    </a:ext>
                  </a:extLst>
                </p14:cNvPr>
                <p14:cNvContentPartPr/>
                <p14:nvPr/>
              </p14:nvContentPartPr>
              <p14:xfrm>
                <a:off x="5441695" y="3482182"/>
                <a:ext cx="187200" cy="229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C32BD09-23A4-FF17-7BB3-47034208473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33055" y="3473182"/>
                  <a:ext cx="204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78D1B49-EDFB-1484-688E-E7D3926730AF}"/>
                    </a:ext>
                  </a:extLst>
                </p14:cNvPr>
                <p14:cNvContentPartPr/>
                <p14:nvPr/>
              </p14:nvContentPartPr>
              <p14:xfrm>
                <a:off x="5412895" y="3568942"/>
                <a:ext cx="203040" cy="141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78D1B49-EDFB-1484-688E-E7D3926730A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04255" y="3560302"/>
                  <a:ext cx="2206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DBB0346-9029-C8A9-1661-8D396A69ABBC}"/>
                    </a:ext>
                  </a:extLst>
                </p14:cNvPr>
                <p14:cNvContentPartPr/>
                <p14:nvPr/>
              </p14:nvContentPartPr>
              <p14:xfrm>
                <a:off x="5878375" y="3464182"/>
                <a:ext cx="16200" cy="110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DBB0346-9029-C8A9-1661-8D396A69ABB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69375" y="3455542"/>
                  <a:ext cx="33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7483F83-0844-2DA0-FBB7-3D0DEC83C219}"/>
                    </a:ext>
                  </a:extLst>
                </p14:cNvPr>
                <p14:cNvContentPartPr/>
                <p14:nvPr/>
              </p14:nvContentPartPr>
              <p14:xfrm>
                <a:off x="5791255" y="3414502"/>
                <a:ext cx="168480" cy="178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7483F83-0844-2DA0-FBB7-3D0DEC83C21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82255" y="3405502"/>
                  <a:ext cx="186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A4B72D2-9083-60F8-A67E-61DA4E7000C9}"/>
                    </a:ext>
                  </a:extLst>
                </p14:cNvPr>
                <p14:cNvContentPartPr/>
                <p14:nvPr/>
              </p14:nvContentPartPr>
              <p14:xfrm>
                <a:off x="6026335" y="3492982"/>
                <a:ext cx="24480" cy="73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A4B72D2-9083-60F8-A67E-61DA4E7000C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17695" y="3484342"/>
                  <a:ext cx="42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A15E8EA-B528-BCCC-EA0E-10FF5BB19120}"/>
                    </a:ext>
                  </a:extLst>
                </p14:cNvPr>
                <p14:cNvContentPartPr/>
                <p14:nvPr/>
              </p14:nvContentPartPr>
              <p14:xfrm>
                <a:off x="6031735" y="3428542"/>
                <a:ext cx="20520" cy="17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A15E8EA-B528-BCCC-EA0E-10FF5BB1912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22735" y="3419902"/>
                  <a:ext cx="38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6504186-CD85-A849-5734-BBE305B03C1D}"/>
                    </a:ext>
                  </a:extLst>
                </p14:cNvPr>
                <p14:cNvContentPartPr/>
                <p14:nvPr/>
              </p14:nvContentPartPr>
              <p14:xfrm>
                <a:off x="6149815" y="3401542"/>
                <a:ext cx="534960" cy="2570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6504186-CD85-A849-5734-BBE305B03C1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40815" y="3392542"/>
                  <a:ext cx="552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FAB6F1A-CB21-A9D3-FEF6-022E910E4254}"/>
                    </a:ext>
                  </a:extLst>
                </p14:cNvPr>
                <p14:cNvContentPartPr/>
                <p14:nvPr/>
              </p14:nvContentPartPr>
              <p14:xfrm>
                <a:off x="6742735" y="3426022"/>
                <a:ext cx="96480" cy="83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FAB6F1A-CB21-A9D3-FEF6-022E910E425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733735" y="3417022"/>
                  <a:ext cx="114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A65CFC1-FAF4-72CF-7FC2-E480F6CF4584}"/>
                    </a:ext>
                  </a:extLst>
                </p14:cNvPr>
                <p14:cNvContentPartPr/>
                <p14:nvPr/>
              </p14:nvContentPartPr>
              <p14:xfrm>
                <a:off x="6756055" y="3459502"/>
                <a:ext cx="95400" cy="20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A65CFC1-FAF4-72CF-7FC2-E480F6CF458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47055" y="3450862"/>
                  <a:ext cx="113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BD7A70D-DEAE-9B9D-3FFC-A7FC29921D6B}"/>
                    </a:ext>
                  </a:extLst>
                </p14:cNvPr>
                <p14:cNvContentPartPr/>
                <p14:nvPr/>
              </p14:nvContentPartPr>
              <p14:xfrm>
                <a:off x="7032175" y="3373822"/>
                <a:ext cx="295560" cy="130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BD7A70D-DEAE-9B9D-3FFC-A7FC29921D6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23175" y="3364822"/>
                  <a:ext cx="313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D0E6D8B-AF55-469D-24A4-84878C494DB1}"/>
                    </a:ext>
                  </a:extLst>
                </p14:cNvPr>
                <p14:cNvContentPartPr/>
                <p14:nvPr/>
              </p14:nvContentPartPr>
              <p14:xfrm>
                <a:off x="7490455" y="3307222"/>
                <a:ext cx="135000" cy="183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D0E6D8B-AF55-469D-24A4-84878C494DB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81815" y="3298582"/>
                  <a:ext cx="152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339A996-FA7F-C7B6-8ED8-218F2499C571}"/>
                    </a:ext>
                  </a:extLst>
                </p14:cNvPr>
                <p14:cNvContentPartPr/>
                <p14:nvPr/>
              </p14:nvContentPartPr>
              <p14:xfrm>
                <a:off x="7679815" y="3350062"/>
                <a:ext cx="70920" cy="129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339A996-FA7F-C7B6-8ED8-218F2499C57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70815" y="3341422"/>
                  <a:ext cx="88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C74D9EA-6C0F-2FC7-6417-8FBFCED86225}"/>
                    </a:ext>
                  </a:extLst>
                </p14:cNvPr>
                <p14:cNvContentPartPr/>
                <p14:nvPr/>
              </p14:nvContentPartPr>
              <p14:xfrm>
                <a:off x="7815535" y="3364822"/>
                <a:ext cx="66960" cy="1051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C74D9EA-6C0F-2FC7-6417-8FBFCED8622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806535" y="3355822"/>
                  <a:ext cx="84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9F68553-1B07-F8AC-9147-BDB388F6F939}"/>
                    </a:ext>
                  </a:extLst>
                </p14:cNvPr>
                <p14:cNvContentPartPr/>
                <p14:nvPr/>
              </p14:nvContentPartPr>
              <p14:xfrm>
                <a:off x="7921015" y="3203542"/>
                <a:ext cx="379440" cy="239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9F68553-1B07-F8AC-9147-BDB388F6F93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12375" y="3194902"/>
                  <a:ext cx="397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A4E839B-8B98-2EDB-1570-6F92CA455D23}"/>
                    </a:ext>
                  </a:extLst>
                </p14:cNvPr>
                <p14:cNvContentPartPr/>
                <p14:nvPr/>
              </p14:nvContentPartPr>
              <p14:xfrm>
                <a:off x="8288575" y="3249622"/>
                <a:ext cx="45360" cy="28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A4E839B-8B98-2EDB-1570-6F92CA455D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79575" y="3240622"/>
                  <a:ext cx="63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50C829E-1EE0-BF53-B137-B6D777AA5B28}"/>
                    </a:ext>
                  </a:extLst>
                </p14:cNvPr>
                <p14:cNvContentPartPr/>
                <p14:nvPr/>
              </p14:nvContentPartPr>
              <p14:xfrm>
                <a:off x="8330695" y="3296062"/>
                <a:ext cx="87480" cy="136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50C829E-1EE0-BF53-B137-B6D777AA5B2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21695" y="3287062"/>
                  <a:ext cx="105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6CC199F-319D-0719-884C-BCA877E0A2B4}"/>
                    </a:ext>
                  </a:extLst>
                </p14:cNvPr>
                <p14:cNvContentPartPr/>
                <p14:nvPr/>
              </p14:nvContentPartPr>
              <p14:xfrm>
                <a:off x="8464615" y="3190222"/>
                <a:ext cx="130320" cy="237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6CC199F-319D-0719-884C-BCA877E0A2B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455975" y="3181222"/>
                  <a:ext cx="147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682CFE9-489F-A56D-857F-631C80EA0A7C}"/>
                    </a:ext>
                  </a:extLst>
                </p14:cNvPr>
                <p14:cNvContentPartPr/>
                <p14:nvPr/>
              </p14:nvContentPartPr>
              <p14:xfrm>
                <a:off x="8619055" y="3291742"/>
                <a:ext cx="246960" cy="975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682CFE9-489F-A56D-857F-631C80EA0A7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10415" y="3282742"/>
                  <a:ext cx="264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3BD390A-6D84-20D8-FD36-AD5BE202CF88}"/>
                    </a:ext>
                  </a:extLst>
                </p14:cNvPr>
                <p14:cNvContentPartPr/>
                <p14:nvPr/>
              </p14:nvContentPartPr>
              <p14:xfrm>
                <a:off x="8037295" y="3136582"/>
                <a:ext cx="32760" cy="16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3BD390A-6D84-20D8-FD36-AD5BE202CF8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028295" y="3127942"/>
                  <a:ext cx="50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D487966-26E6-6CE9-7ABD-86C5C53CEEB6}"/>
                    </a:ext>
                  </a:extLst>
                </p14:cNvPr>
                <p14:cNvContentPartPr/>
                <p14:nvPr/>
              </p14:nvContentPartPr>
              <p14:xfrm>
                <a:off x="9029095" y="3300742"/>
                <a:ext cx="270000" cy="107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D487966-26E6-6CE9-7ABD-86C5C53CEEB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20095" y="3291742"/>
                  <a:ext cx="287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3052C5F-E9C4-6352-0B15-3611D7A82B8F}"/>
                    </a:ext>
                  </a:extLst>
                </p14:cNvPr>
                <p14:cNvContentPartPr/>
                <p14:nvPr/>
              </p14:nvContentPartPr>
              <p14:xfrm>
                <a:off x="9361015" y="3239182"/>
                <a:ext cx="138600" cy="148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3052C5F-E9C4-6352-0B15-3611D7A82B8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352015" y="3230542"/>
                  <a:ext cx="156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25DB1D8-4FD5-5354-4318-AFB7E79117FD}"/>
                    </a:ext>
                  </a:extLst>
                </p14:cNvPr>
                <p14:cNvContentPartPr/>
                <p14:nvPr/>
              </p14:nvContentPartPr>
              <p14:xfrm>
                <a:off x="9683215" y="3273742"/>
                <a:ext cx="103680" cy="140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25DB1D8-4FD5-5354-4318-AFB7E79117F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74215" y="3264742"/>
                  <a:ext cx="121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4AEBD8E-5905-DC37-B0BB-98CB82AC8B60}"/>
                    </a:ext>
                  </a:extLst>
                </p14:cNvPr>
                <p14:cNvContentPartPr/>
                <p14:nvPr/>
              </p14:nvContentPartPr>
              <p14:xfrm>
                <a:off x="9883015" y="3272662"/>
                <a:ext cx="205920" cy="1000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4AEBD8E-5905-DC37-B0BB-98CB82AC8B6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74015" y="3264022"/>
                  <a:ext cx="223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B0FF40A-5A8A-CEE4-FD4E-9646ADF6702B}"/>
                    </a:ext>
                  </a:extLst>
                </p14:cNvPr>
                <p14:cNvContentPartPr/>
                <p14:nvPr/>
              </p14:nvContentPartPr>
              <p14:xfrm>
                <a:off x="10101895" y="3244942"/>
                <a:ext cx="135000" cy="235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B0FF40A-5A8A-CEE4-FD4E-9646ADF6702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092895" y="3236302"/>
                  <a:ext cx="152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E06B012-8396-F365-68FA-EC0DD57FB2BA}"/>
                    </a:ext>
                  </a:extLst>
                </p14:cNvPr>
                <p14:cNvContentPartPr/>
                <p14:nvPr/>
              </p14:nvContentPartPr>
              <p14:xfrm>
                <a:off x="10276495" y="3252502"/>
                <a:ext cx="36000" cy="101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E06B012-8396-F365-68FA-EC0DD57FB2B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267855" y="3243862"/>
                  <a:ext cx="53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0F52BC2-5BED-DEDB-44C9-AC8775651094}"/>
                    </a:ext>
                  </a:extLst>
                </p14:cNvPr>
                <p14:cNvContentPartPr/>
                <p14:nvPr/>
              </p14:nvContentPartPr>
              <p14:xfrm>
                <a:off x="10320415" y="3127942"/>
                <a:ext cx="11880" cy="13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0F52BC2-5BED-DEDB-44C9-AC877565109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11775" y="3118942"/>
                  <a:ext cx="29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DAA9C36-3E97-77B9-57B9-26AAB3562F31}"/>
                    </a:ext>
                  </a:extLst>
                </p14:cNvPr>
                <p14:cNvContentPartPr/>
                <p14:nvPr/>
              </p14:nvContentPartPr>
              <p14:xfrm>
                <a:off x="10355695" y="3237742"/>
                <a:ext cx="194400" cy="88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DAA9C36-3E97-77B9-57B9-26AAB3562F3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346695" y="3228742"/>
                  <a:ext cx="212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E9A446B-F166-570E-DFD7-F2D47B0FA01C}"/>
                    </a:ext>
                  </a:extLst>
                </p14:cNvPr>
                <p14:cNvContentPartPr/>
                <p14:nvPr/>
              </p14:nvContentPartPr>
              <p14:xfrm>
                <a:off x="10557295" y="3167902"/>
                <a:ext cx="37080" cy="41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E9A446B-F166-570E-DFD7-F2D47B0FA01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48655" y="3159262"/>
                  <a:ext cx="54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9A6E9B6-A787-B22D-1577-FE155540D4B7}"/>
                    </a:ext>
                  </a:extLst>
                </p14:cNvPr>
                <p14:cNvContentPartPr/>
                <p14:nvPr/>
              </p14:nvContentPartPr>
              <p14:xfrm>
                <a:off x="10583935" y="3217582"/>
                <a:ext cx="90000" cy="106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9A6E9B6-A787-B22D-1577-FE155540D4B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74935" y="3208942"/>
                  <a:ext cx="107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FCBF28B-56F1-3324-95D9-D15578A52288}"/>
                    </a:ext>
                  </a:extLst>
                </p14:cNvPr>
                <p14:cNvContentPartPr/>
                <p14:nvPr/>
              </p14:nvContentPartPr>
              <p14:xfrm>
                <a:off x="10724695" y="3090142"/>
                <a:ext cx="127800" cy="202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FCBF28B-56F1-3324-95D9-D15578A5228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16055" y="3081502"/>
                  <a:ext cx="145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1B27093-E582-31B0-2391-A007F5EF9031}"/>
                    </a:ext>
                  </a:extLst>
                </p14:cNvPr>
                <p14:cNvContentPartPr/>
                <p14:nvPr/>
              </p14:nvContentPartPr>
              <p14:xfrm>
                <a:off x="10870855" y="3207142"/>
                <a:ext cx="252000" cy="76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1B27093-E582-31B0-2391-A007F5EF903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862215" y="3198142"/>
                  <a:ext cx="269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EFD4EA7-D979-EFB3-5A90-E1FE7F99B197}"/>
                    </a:ext>
                  </a:extLst>
                </p14:cNvPr>
                <p14:cNvContentPartPr/>
                <p14:nvPr/>
              </p14:nvContentPartPr>
              <p14:xfrm>
                <a:off x="6520615" y="3646702"/>
                <a:ext cx="233640" cy="144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EFD4EA7-D979-EFB3-5A90-E1FE7F99B19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511615" y="3638062"/>
                  <a:ext cx="251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A6CF149-4DFF-CFE1-1BA2-6E1B6BEFD601}"/>
                    </a:ext>
                  </a:extLst>
                </p14:cNvPr>
                <p14:cNvContentPartPr/>
                <p14:nvPr/>
              </p14:nvContentPartPr>
              <p14:xfrm>
                <a:off x="6803935" y="3692422"/>
                <a:ext cx="139320" cy="871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A6CF149-4DFF-CFE1-1BA2-6E1B6BEFD60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795295" y="3683422"/>
                  <a:ext cx="156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F51DCAC-44A8-011E-94ED-29774EC79B8D}"/>
                    </a:ext>
                  </a:extLst>
                </p14:cNvPr>
                <p14:cNvContentPartPr/>
                <p14:nvPr/>
              </p14:nvContentPartPr>
              <p14:xfrm>
                <a:off x="6957655" y="3591262"/>
                <a:ext cx="81360" cy="1666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F51DCAC-44A8-011E-94ED-29774EC79B8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49015" y="3582262"/>
                  <a:ext cx="99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C985B92-67BE-EC18-F36B-2CD0D154B5F9}"/>
                    </a:ext>
                  </a:extLst>
                </p14:cNvPr>
                <p14:cNvContentPartPr/>
                <p14:nvPr/>
              </p14:nvContentPartPr>
              <p14:xfrm>
                <a:off x="7089055" y="3672982"/>
                <a:ext cx="75240" cy="1220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C985B92-67BE-EC18-F36B-2CD0D154B5F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080415" y="3664342"/>
                  <a:ext cx="92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AACDE0F-70D4-FDAF-009F-5311245D8F2C}"/>
                    </a:ext>
                  </a:extLst>
                </p14:cNvPr>
                <p14:cNvContentPartPr/>
                <p14:nvPr/>
              </p14:nvContentPartPr>
              <p14:xfrm>
                <a:off x="7205695" y="3655342"/>
                <a:ext cx="92520" cy="1245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AACDE0F-70D4-FDAF-009F-5311245D8F2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97055" y="3646342"/>
                  <a:ext cx="110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BCEBCF0-BCB3-BBC8-5AAB-7E8673C266D4}"/>
                    </a:ext>
                  </a:extLst>
                </p14:cNvPr>
                <p14:cNvContentPartPr/>
                <p14:nvPr/>
              </p14:nvContentPartPr>
              <p14:xfrm>
                <a:off x="7309015" y="3666862"/>
                <a:ext cx="97200" cy="93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BCEBCF0-BCB3-BBC8-5AAB-7E8673C266D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00015" y="3658222"/>
                  <a:ext cx="114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82B1860-06AB-B79A-6B9E-8EC7915B93FA}"/>
                    </a:ext>
                  </a:extLst>
                </p14:cNvPr>
                <p14:cNvContentPartPr/>
                <p14:nvPr/>
              </p14:nvContentPartPr>
              <p14:xfrm>
                <a:off x="7437175" y="3599902"/>
                <a:ext cx="111960" cy="159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82B1860-06AB-B79A-6B9E-8EC7915B93F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428535" y="3590902"/>
                  <a:ext cx="129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3344307-58BF-B1D0-4556-F3AEADF8F44D}"/>
                    </a:ext>
                  </a:extLst>
                </p14:cNvPr>
                <p14:cNvContentPartPr/>
                <p14:nvPr/>
              </p14:nvContentPartPr>
              <p14:xfrm>
                <a:off x="7205695" y="3651742"/>
                <a:ext cx="109440" cy="133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3344307-58BF-B1D0-4556-F3AEADF8F44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97055" y="3643102"/>
                  <a:ext cx="127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1D5575F-328C-AE3F-2140-0C4E5DA8CBE4}"/>
                    </a:ext>
                  </a:extLst>
                </p14:cNvPr>
                <p14:cNvContentPartPr/>
                <p14:nvPr/>
              </p14:nvContentPartPr>
              <p14:xfrm>
                <a:off x="7214335" y="3657862"/>
                <a:ext cx="124560" cy="1566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1D5575F-328C-AE3F-2140-0C4E5DA8CBE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05695" y="3649222"/>
                  <a:ext cx="142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9A404E4-5A80-EB7F-D904-0351592BBE5E}"/>
                    </a:ext>
                  </a:extLst>
                </p14:cNvPr>
                <p14:cNvContentPartPr/>
                <p14:nvPr/>
              </p14:nvContentPartPr>
              <p14:xfrm>
                <a:off x="7625455" y="3684142"/>
                <a:ext cx="217440" cy="66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9A404E4-5A80-EB7F-D904-0351592BBE5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16815" y="3675502"/>
                  <a:ext cx="235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985A403-ED29-720E-97C9-0B76D9639EF0}"/>
                    </a:ext>
                  </a:extLst>
                </p14:cNvPr>
                <p14:cNvContentPartPr/>
                <p14:nvPr/>
              </p14:nvContentPartPr>
              <p14:xfrm>
                <a:off x="7812295" y="3601342"/>
                <a:ext cx="24120" cy="16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985A403-ED29-720E-97C9-0B76D9639EF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803295" y="3592702"/>
                  <a:ext cx="417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F3DE9BB-20AB-BB66-6BCB-7AF9D449EE36}"/>
                    </a:ext>
                  </a:extLst>
                </p14:cNvPr>
                <p14:cNvContentPartPr/>
                <p14:nvPr/>
              </p14:nvContentPartPr>
              <p14:xfrm>
                <a:off x="7884295" y="3579382"/>
                <a:ext cx="172440" cy="150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F3DE9BB-20AB-BB66-6BCB-7AF9D449EE3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75655" y="3570382"/>
                  <a:ext cx="190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C78F14A-650B-6D4F-1678-CD4BEE136599}"/>
                    </a:ext>
                  </a:extLst>
                </p14:cNvPr>
                <p14:cNvContentPartPr/>
                <p14:nvPr/>
              </p14:nvContentPartPr>
              <p14:xfrm>
                <a:off x="8074375" y="3518902"/>
                <a:ext cx="109080" cy="1976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C78F14A-650B-6D4F-1678-CD4BEE13659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65375" y="3509902"/>
                  <a:ext cx="126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35715DF-C309-B471-A92D-8938CD1079D4}"/>
                    </a:ext>
                  </a:extLst>
                </p14:cNvPr>
                <p14:cNvContentPartPr/>
                <p14:nvPr/>
              </p14:nvContentPartPr>
              <p14:xfrm>
                <a:off x="8265175" y="3513502"/>
                <a:ext cx="127800" cy="151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35715DF-C309-B471-A92D-8938CD1079D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256175" y="3504502"/>
                  <a:ext cx="145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9F7D3C7-CC1C-19B8-2F76-406C26F9FE4C}"/>
                    </a:ext>
                  </a:extLst>
                </p14:cNvPr>
                <p14:cNvContentPartPr/>
                <p14:nvPr/>
              </p14:nvContentPartPr>
              <p14:xfrm>
                <a:off x="8337175" y="3591622"/>
                <a:ext cx="33840" cy="1245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9F7D3C7-CC1C-19B8-2F76-406C26F9FE4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328175" y="3582982"/>
                  <a:ext cx="51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28DD161-2E52-9378-EDB6-211AFA8C6F14}"/>
                    </a:ext>
                  </a:extLst>
                </p14:cNvPr>
                <p14:cNvContentPartPr/>
                <p14:nvPr/>
              </p14:nvContentPartPr>
              <p14:xfrm>
                <a:off x="8384695" y="3553102"/>
                <a:ext cx="194760" cy="152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28DD161-2E52-9378-EDB6-211AFA8C6F1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75695" y="3544462"/>
                  <a:ext cx="212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EAF2851-16A8-003E-70CF-F7282254C5FD}"/>
                    </a:ext>
                  </a:extLst>
                </p14:cNvPr>
                <p14:cNvContentPartPr/>
                <p14:nvPr/>
              </p14:nvContentPartPr>
              <p14:xfrm>
                <a:off x="8614735" y="3495142"/>
                <a:ext cx="238320" cy="2016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EAF2851-16A8-003E-70CF-F7282254C5F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606095" y="3486502"/>
                  <a:ext cx="255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8170D0E-C71C-13E5-52D8-C8137D7EBCC6}"/>
                    </a:ext>
                  </a:extLst>
                </p14:cNvPr>
                <p14:cNvContentPartPr/>
                <p14:nvPr/>
              </p14:nvContentPartPr>
              <p14:xfrm>
                <a:off x="8585575" y="3484702"/>
                <a:ext cx="3960" cy="28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8170D0E-C71C-13E5-52D8-C8137D7EBCC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576935" y="3476062"/>
                  <a:ext cx="21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55656E9-8227-C42E-625D-7734BFA6D29E}"/>
                    </a:ext>
                  </a:extLst>
                </p14:cNvPr>
                <p14:cNvContentPartPr/>
                <p14:nvPr/>
              </p14:nvContentPartPr>
              <p14:xfrm>
                <a:off x="9026935" y="3476782"/>
                <a:ext cx="380160" cy="2293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55656E9-8227-C42E-625D-7734BFA6D29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017935" y="3467782"/>
                  <a:ext cx="397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51D6DD6-E7B3-FC7D-87ED-36A982441860}"/>
                    </a:ext>
                  </a:extLst>
                </p14:cNvPr>
                <p14:cNvContentPartPr/>
                <p14:nvPr/>
              </p14:nvContentPartPr>
              <p14:xfrm>
                <a:off x="9345175" y="3515662"/>
                <a:ext cx="23040" cy="54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51D6DD6-E7B3-FC7D-87ED-36A98244186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336535" y="3507022"/>
                  <a:ext cx="40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7FC116C-5C54-B978-D3AB-B907A90259FE}"/>
                    </a:ext>
                  </a:extLst>
                </p14:cNvPr>
                <p14:cNvContentPartPr/>
                <p14:nvPr/>
              </p14:nvContentPartPr>
              <p14:xfrm>
                <a:off x="9579175" y="3547702"/>
                <a:ext cx="106200" cy="1580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7FC116C-5C54-B978-D3AB-B907A90259F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570175" y="3538702"/>
                  <a:ext cx="123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FBC999A-F665-A7E0-1198-1969B5AD2004}"/>
                    </a:ext>
                  </a:extLst>
                </p14:cNvPr>
                <p14:cNvContentPartPr/>
                <p14:nvPr/>
              </p14:nvContentPartPr>
              <p14:xfrm>
                <a:off x="9583135" y="3610702"/>
                <a:ext cx="127800" cy="280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FBC999A-F665-A7E0-1198-1969B5AD200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74135" y="3602062"/>
                  <a:ext cx="145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47BE45A-0D99-CCA0-BBD2-EBA1DAF939A1}"/>
                    </a:ext>
                  </a:extLst>
                </p14:cNvPr>
                <p14:cNvContentPartPr/>
                <p14:nvPr/>
              </p14:nvContentPartPr>
              <p14:xfrm>
                <a:off x="9719935" y="3555262"/>
                <a:ext cx="424440" cy="137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47BE45A-0D99-CCA0-BBD2-EBA1DAF939A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711295" y="3546622"/>
                  <a:ext cx="442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48F29AC-7527-5B31-0E08-E21785777FF6}"/>
                    </a:ext>
                  </a:extLst>
                </p14:cNvPr>
                <p14:cNvContentPartPr/>
                <p14:nvPr/>
              </p14:nvContentPartPr>
              <p14:xfrm>
                <a:off x="10131775" y="3503062"/>
                <a:ext cx="5400" cy="25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48F29AC-7527-5B31-0E08-E21785777FF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122775" y="3494062"/>
                  <a:ext cx="23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C403BD2-D608-65EA-A77F-ED8E664C7224}"/>
                    </a:ext>
                  </a:extLst>
                </p14:cNvPr>
                <p14:cNvContentPartPr/>
                <p14:nvPr/>
              </p14:nvContentPartPr>
              <p14:xfrm>
                <a:off x="10312855" y="3446902"/>
                <a:ext cx="152640" cy="227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C403BD2-D608-65EA-A77F-ED8E664C722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304215" y="3438262"/>
                  <a:ext cx="1702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CB96B8E-56BC-B2FE-544D-15B88ADF15AE}"/>
                    </a:ext>
                  </a:extLst>
                </p14:cNvPr>
                <p14:cNvContentPartPr/>
                <p14:nvPr/>
              </p14:nvContentPartPr>
              <p14:xfrm>
                <a:off x="10471615" y="3521422"/>
                <a:ext cx="158040" cy="820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CB96B8E-56BC-B2FE-544D-15B88ADF15A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62615" y="3512422"/>
                  <a:ext cx="175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97835FC-E417-47F8-7FB9-F882D4B5D242}"/>
                    </a:ext>
                  </a:extLst>
                </p14:cNvPr>
                <p14:cNvContentPartPr/>
                <p14:nvPr/>
              </p14:nvContentPartPr>
              <p14:xfrm>
                <a:off x="10675375" y="3435742"/>
                <a:ext cx="143280" cy="1537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97835FC-E417-47F8-7FB9-F882D4B5D24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66735" y="3427102"/>
                  <a:ext cx="160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6951A459-0288-88AB-62F0-FF87D265332D}"/>
                    </a:ext>
                  </a:extLst>
                </p14:cNvPr>
                <p14:cNvContentPartPr/>
                <p14:nvPr/>
              </p14:nvContentPartPr>
              <p14:xfrm>
                <a:off x="10738375" y="3525022"/>
                <a:ext cx="65880" cy="69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6951A459-0288-88AB-62F0-FF87D265332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29735" y="3516382"/>
                  <a:ext cx="83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DA777B3-B7DC-B3CE-0165-2FF0E46E8F70}"/>
                    </a:ext>
                  </a:extLst>
                </p14:cNvPr>
                <p14:cNvContentPartPr/>
                <p14:nvPr/>
              </p14:nvContentPartPr>
              <p14:xfrm>
                <a:off x="10812175" y="3487222"/>
                <a:ext cx="260640" cy="864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DA777B3-B7DC-B3CE-0165-2FF0E46E8F7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803175" y="3478222"/>
                  <a:ext cx="278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BDDA853-0F6A-5F7D-E1B3-7DDFF5960ADC}"/>
                    </a:ext>
                  </a:extLst>
                </p14:cNvPr>
                <p14:cNvContentPartPr/>
                <p14:nvPr/>
              </p14:nvContentPartPr>
              <p14:xfrm>
                <a:off x="10816495" y="3464182"/>
                <a:ext cx="208440" cy="1195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BDDA853-0F6A-5F7D-E1B3-7DDFF5960AD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807855" y="3455182"/>
                  <a:ext cx="226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369B018-F173-F0F2-8B5C-0144554D121F}"/>
                    </a:ext>
                  </a:extLst>
                </p14:cNvPr>
                <p14:cNvContentPartPr/>
                <p14:nvPr/>
              </p14:nvContentPartPr>
              <p14:xfrm>
                <a:off x="11044735" y="3379222"/>
                <a:ext cx="447120" cy="2008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369B018-F173-F0F2-8B5C-0144554D121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36095" y="3370222"/>
                  <a:ext cx="464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6C0F613-8B9C-EBD5-6632-A2A0678CDECA}"/>
                    </a:ext>
                  </a:extLst>
                </p14:cNvPr>
                <p14:cNvContentPartPr/>
                <p14:nvPr/>
              </p14:nvContentPartPr>
              <p14:xfrm>
                <a:off x="4762015" y="3988342"/>
                <a:ext cx="372240" cy="3794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6C0F613-8B9C-EBD5-6632-A2A0678CDEC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53015" y="3979342"/>
                  <a:ext cx="3898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69CB03F-3F37-5F8B-3FFF-955D53AC5590}"/>
                    </a:ext>
                  </a:extLst>
                </p14:cNvPr>
                <p14:cNvContentPartPr/>
                <p14:nvPr/>
              </p14:nvContentPartPr>
              <p14:xfrm>
                <a:off x="5963695" y="4015342"/>
                <a:ext cx="48240" cy="2563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69CB03F-3F37-5F8B-3FFF-955D53AC559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55055" y="4006342"/>
                  <a:ext cx="658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2AF481C-A652-7849-69EB-4CCD1A71D16E}"/>
                    </a:ext>
                  </a:extLst>
                </p14:cNvPr>
                <p14:cNvContentPartPr/>
                <p14:nvPr/>
              </p14:nvContentPartPr>
              <p14:xfrm>
                <a:off x="4701895" y="3984382"/>
                <a:ext cx="62280" cy="3204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2AF481C-A652-7849-69EB-4CCD1A71D16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692895" y="3975382"/>
                  <a:ext cx="799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9E903AE-D07F-44EB-F1E5-925AB53CDA2B}"/>
                    </a:ext>
                  </a:extLst>
                </p14:cNvPr>
                <p14:cNvContentPartPr/>
                <p14:nvPr/>
              </p14:nvContentPartPr>
              <p14:xfrm>
                <a:off x="4719535" y="3952702"/>
                <a:ext cx="118080" cy="3740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9E903AE-D07F-44EB-F1E5-925AB53CDA2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710535" y="3944062"/>
                  <a:ext cx="1357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080ED1B-C036-B3EC-BC10-EB246105E27E}"/>
                    </a:ext>
                  </a:extLst>
                </p14:cNvPr>
                <p14:cNvContentPartPr/>
                <p14:nvPr/>
              </p14:nvContentPartPr>
              <p14:xfrm>
                <a:off x="5342335" y="4307302"/>
                <a:ext cx="627840" cy="356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080ED1B-C036-B3EC-BC10-EB246105E27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333335" y="4298302"/>
                  <a:ext cx="645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DFE1F16-32C3-DCC0-CAD3-EDF2D1AC3AC7}"/>
                    </a:ext>
                  </a:extLst>
                </p14:cNvPr>
                <p14:cNvContentPartPr/>
                <p14:nvPr/>
              </p14:nvContentPartPr>
              <p14:xfrm>
                <a:off x="5557975" y="4274182"/>
                <a:ext cx="70200" cy="309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DFE1F16-32C3-DCC0-CAD3-EDF2D1AC3AC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49335" y="4265542"/>
                  <a:ext cx="87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82D6D07-CD74-0FBC-DF41-224F762EA242}"/>
                    </a:ext>
                  </a:extLst>
                </p14:cNvPr>
                <p14:cNvContentPartPr/>
                <p14:nvPr/>
              </p14:nvContentPartPr>
              <p14:xfrm>
                <a:off x="5767495" y="4267702"/>
                <a:ext cx="68760" cy="198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82D6D07-CD74-0FBC-DF41-224F762EA24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58495" y="4259062"/>
                  <a:ext cx="86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952DF33-2D7B-C71C-54D1-EB084D066D05}"/>
                    </a:ext>
                  </a:extLst>
                </p14:cNvPr>
                <p14:cNvContentPartPr/>
                <p14:nvPr/>
              </p14:nvContentPartPr>
              <p14:xfrm>
                <a:off x="5843815" y="4319182"/>
                <a:ext cx="11160" cy="72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952DF33-2D7B-C71C-54D1-EB084D066D0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34815" y="4310182"/>
                  <a:ext cx="28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5967AE7-8F2C-D0DE-E0C7-09EE7DE03D7D}"/>
                    </a:ext>
                  </a:extLst>
                </p14:cNvPr>
                <p14:cNvContentPartPr/>
                <p14:nvPr/>
              </p14:nvContentPartPr>
              <p14:xfrm>
                <a:off x="5940295" y="4023982"/>
                <a:ext cx="54720" cy="3099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5967AE7-8F2C-D0DE-E0C7-09EE7DE03D7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31295" y="4015342"/>
                  <a:ext cx="723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9776E33-2959-7918-3998-8FD1444972DD}"/>
                    </a:ext>
                  </a:extLst>
                </p14:cNvPr>
                <p14:cNvContentPartPr/>
                <p14:nvPr/>
              </p14:nvContentPartPr>
              <p14:xfrm>
                <a:off x="5984215" y="3889342"/>
                <a:ext cx="242280" cy="2800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9776E33-2959-7918-3998-8FD1444972D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75215" y="3880702"/>
                  <a:ext cx="2599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BDDD592-23FC-C10A-2142-3E931C99927A}"/>
                    </a:ext>
                  </a:extLst>
                </p14:cNvPr>
                <p14:cNvContentPartPr/>
                <p14:nvPr/>
              </p14:nvContentPartPr>
              <p14:xfrm>
                <a:off x="6207415" y="4102102"/>
                <a:ext cx="295920" cy="979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BDDD592-23FC-C10A-2142-3E931C99927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98775" y="4093102"/>
                  <a:ext cx="313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903AC58-AA35-CD9F-AA99-5B39AC6FF993}"/>
                    </a:ext>
                  </a:extLst>
                </p14:cNvPr>
                <p14:cNvContentPartPr/>
                <p14:nvPr/>
              </p14:nvContentPartPr>
              <p14:xfrm>
                <a:off x="6179335" y="3988342"/>
                <a:ext cx="204840" cy="2188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903AC58-AA35-CD9F-AA99-5B39AC6FF99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170695" y="3979702"/>
                  <a:ext cx="222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41A316C-D800-3518-7EF3-99455EE039EE}"/>
                    </a:ext>
                  </a:extLst>
                </p14:cNvPr>
                <p14:cNvContentPartPr/>
                <p14:nvPr/>
              </p14:nvContentPartPr>
              <p14:xfrm>
                <a:off x="6733735" y="3976462"/>
                <a:ext cx="235080" cy="185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41A316C-D800-3518-7EF3-99455EE039E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25095" y="3967822"/>
                  <a:ext cx="252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D4C7042-27CA-39E2-8761-E41896DFED0D}"/>
                    </a:ext>
                  </a:extLst>
                </p14:cNvPr>
                <p14:cNvContentPartPr/>
                <p14:nvPr/>
              </p14:nvContentPartPr>
              <p14:xfrm>
                <a:off x="6996175" y="4040542"/>
                <a:ext cx="105480" cy="1180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D4C7042-27CA-39E2-8761-E41896DFED0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87535" y="4031542"/>
                  <a:ext cx="123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34C4BC6-1353-3536-502D-2465E9C44BD3}"/>
                    </a:ext>
                  </a:extLst>
                </p14:cNvPr>
                <p14:cNvContentPartPr/>
                <p14:nvPr/>
              </p14:nvContentPartPr>
              <p14:xfrm>
                <a:off x="7143775" y="3937222"/>
                <a:ext cx="68400" cy="206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34C4BC6-1353-3536-502D-2465E9C44BD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34775" y="3928582"/>
                  <a:ext cx="86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C0BC257-AE51-9C80-BDC4-DA2E6C6C8CC0}"/>
                    </a:ext>
                  </a:extLst>
                </p14:cNvPr>
                <p14:cNvContentPartPr/>
                <p14:nvPr/>
              </p14:nvContentPartPr>
              <p14:xfrm>
                <a:off x="7227295" y="4020022"/>
                <a:ext cx="247320" cy="835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C0BC257-AE51-9C80-BDC4-DA2E6C6C8CC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18655" y="4011022"/>
                  <a:ext cx="264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EF85455-DB92-C82E-AC07-095165029F26}"/>
                    </a:ext>
                  </a:extLst>
                </p14:cNvPr>
                <p14:cNvContentPartPr/>
                <p14:nvPr/>
              </p14:nvContentPartPr>
              <p14:xfrm>
                <a:off x="7502695" y="3930742"/>
                <a:ext cx="119520" cy="1202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EF85455-DB92-C82E-AC07-095165029F2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493695" y="3922102"/>
                  <a:ext cx="137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4313303-1A9E-C5D8-7918-EB89F849B582}"/>
                    </a:ext>
                  </a:extLst>
                </p14:cNvPr>
                <p14:cNvContentPartPr/>
                <p14:nvPr/>
              </p14:nvContentPartPr>
              <p14:xfrm>
                <a:off x="7657495" y="3959902"/>
                <a:ext cx="68400" cy="86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4313303-1A9E-C5D8-7918-EB89F849B58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48495" y="3951262"/>
                  <a:ext cx="86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469A424-AF50-F9CC-32D6-32E14C1D8DF5}"/>
                    </a:ext>
                  </a:extLst>
                </p14:cNvPr>
                <p14:cNvContentPartPr/>
                <p14:nvPr/>
              </p14:nvContentPartPr>
              <p14:xfrm>
                <a:off x="7762255" y="3932542"/>
                <a:ext cx="98280" cy="2322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469A424-AF50-F9CC-32D6-32E14C1D8DF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753615" y="3923542"/>
                  <a:ext cx="115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1471870-4FA6-AE65-CA7D-FE8AAD77F933}"/>
                    </a:ext>
                  </a:extLst>
                </p14:cNvPr>
                <p14:cNvContentPartPr/>
                <p14:nvPr/>
              </p14:nvContentPartPr>
              <p14:xfrm>
                <a:off x="7874575" y="3934342"/>
                <a:ext cx="146520" cy="1123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1471870-4FA6-AE65-CA7D-FE8AAD77F93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65935" y="3925342"/>
                  <a:ext cx="164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2185084-3593-9E28-03A9-D63412ADCDCE}"/>
                    </a:ext>
                  </a:extLst>
                </p14:cNvPr>
                <p14:cNvContentPartPr/>
                <p14:nvPr/>
              </p14:nvContentPartPr>
              <p14:xfrm>
                <a:off x="8031175" y="3935062"/>
                <a:ext cx="82080" cy="824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2185084-3593-9E28-03A9-D63412ADCDC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022175" y="3926422"/>
                  <a:ext cx="99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56F067E-092A-0C6A-893B-5C2C9F106AE5}"/>
                    </a:ext>
                  </a:extLst>
                </p14:cNvPr>
                <p14:cNvContentPartPr/>
                <p14:nvPr/>
              </p14:nvContentPartPr>
              <p14:xfrm>
                <a:off x="8159695" y="3822742"/>
                <a:ext cx="422640" cy="175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56F067E-092A-0C6A-893B-5C2C9F106AE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51055" y="3813742"/>
                  <a:ext cx="440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4DA0D93-9614-FA6A-220F-2C6CA377452E}"/>
                    </a:ext>
                  </a:extLst>
                </p14:cNvPr>
                <p14:cNvContentPartPr/>
                <p14:nvPr/>
              </p14:nvContentPartPr>
              <p14:xfrm>
                <a:off x="6609895" y="3923542"/>
                <a:ext cx="111960" cy="554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4DA0D93-9614-FA6A-220F-2C6CA377452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01255" y="3914902"/>
                  <a:ext cx="129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B6AA871-1BB8-76ED-48F5-961613CC1BEC}"/>
                    </a:ext>
                  </a:extLst>
                </p14:cNvPr>
                <p14:cNvContentPartPr/>
                <p14:nvPr/>
              </p14:nvContentPartPr>
              <p14:xfrm>
                <a:off x="8713735" y="3771262"/>
                <a:ext cx="50760" cy="93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B6AA871-1BB8-76ED-48F5-961613CC1BE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04735" y="3762262"/>
                  <a:ext cx="68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EBD96A1-BB8C-F022-83AE-B72302A667C7}"/>
                    </a:ext>
                  </a:extLst>
                </p14:cNvPr>
                <p14:cNvContentPartPr/>
                <p14:nvPr/>
              </p14:nvContentPartPr>
              <p14:xfrm>
                <a:off x="6000055" y="4585582"/>
                <a:ext cx="237600" cy="291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EBD96A1-BB8C-F022-83AE-B72302A667C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991415" y="4576582"/>
                  <a:ext cx="255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2C321C4-FCA2-297B-BA7F-AA3A2E06F650}"/>
                    </a:ext>
                  </a:extLst>
                </p14:cNvPr>
                <p14:cNvContentPartPr/>
                <p14:nvPr/>
              </p14:nvContentPartPr>
              <p14:xfrm>
                <a:off x="5897095" y="4479022"/>
                <a:ext cx="181800" cy="1818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2C321C4-FCA2-297B-BA7F-AA3A2E06F65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888095" y="4470022"/>
                  <a:ext cx="199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3CB2E4C-3D98-D953-9B59-506BE2480ED0}"/>
                    </a:ext>
                  </a:extLst>
                </p14:cNvPr>
                <p14:cNvContentPartPr/>
                <p14:nvPr/>
              </p14:nvContentPartPr>
              <p14:xfrm>
                <a:off x="6326935" y="4418542"/>
                <a:ext cx="293760" cy="2156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3CB2E4C-3D98-D953-9B59-506BE2480ED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18295" y="4409542"/>
                  <a:ext cx="3114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8287602-1520-20A0-833D-9780E9D9564C}"/>
                    </a:ext>
                  </a:extLst>
                </p14:cNvPr>
                <p14:cNvContentPartPr/>
                <p14:nvPr/>
              </p14:nvContentPartPr>
              <p14:xfrm>
                <a:off x="6699895" y="4477222"/>
                <a:ext cx="263880" cy="1252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8287602-1520-20A0-833D-9780E9D9564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90895" y="4468582"/>
                  <a:ext cx="281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6D4831D-4F08-383F-DFC5-548EC27B84AE}"/>
                    </a:ext>
                  </a:extLst>
                </p14:cNvPr>
                <p14:cNvContentPartPr/>
                <p14:nvPr/>
              </p14:nvContentPartPr>
              <p14:xfrm>
                <a:off x="7004815" y="4445542"/>
                <a:ext cx="18000" cy="1015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6D4831D-4F08-383F-DFC5-548EC27B84A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95815" y="4436902"/>
                  <a:ext cx="35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6088CE0-3EBB-EA76-64DE-DEBD63D764C0}"/>
                    </a:ext>
                  </a:extLst>
                </p14:cNvPr>
                <p14:cNvContentPartPr/>
                <p14:nvPr/>
              </p14:nvContentPartPr>
              <p14:xfrm>
                <a:off x="7049815" y="4313422"/>
                <a:ext cx="163440" cy="2023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6088CE0-3EBB-EA76-64DE-DEBD63D764C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40815" y="4304782"/>
                  <a:ext cx="181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8BB6E5B-1D94-4CF5-A2BD-B357E44E5268}"/>
                    </a:ext>
                  </a:extLst>
                </p14:cNvPr>
                <p14:cNvContentPartPr/>
                <p14:nvPr/>
              </p14:nvContentPartPr>
              <p14:xfrm>
                <a:off x="7293535" y="4395142"/>
                <a:ext cx="304200" cy="1929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8BB6E5B-1D94-4CF5-A2BD-B357E44E526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284895" y="4386502"/>
                  <a:ext cx="321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408F3D9-729B-5A09-488D-0F6DA11449A6}"/>
                    </a:ext>
                  </a:extLst>
                </p14:cNvPr>
                <p14:cNvContentPartPr/>
                <p14:nvPr/>
              </p14:nvContentPartPr>
              <p14:xfrm>
                <a:off x="7625815" y="4333582"/>
                <a:ext cx="57240" cy="109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408F3D9-729B-5A09-488D-0F6DA11449A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17175" y="4324942"/>
                  <a:ext cx="74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1C74C56-4307-DDC2-6AD8-8C5FEA6D37C0}"/>
                    </a:ext>
                  </a:extLst>
                </p14:cNvPr>
                <p14:cNvContentPartPr/>
                <p14:nvPr/>
              </p14:nvContentPartPr>
              <p14:xfrm>
                <a:off x="7736695" y="4216942"/>
                <a:ext cx="225360" cy="2923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1C74C56-4307-DDC2-6AD8-8C5FEA6D37C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728055" y="4208302"/>
                  <a:ext cx="243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4CFEB41-C0EF-3E7E-625F-02BA4D86139F}"/>
                    </a:ext>
                  </a:extLst>
                </p14:cNvPr>
                <p14:cNvContentPartPr/>
                <p14:nvPr/>
              </p14:nvContentPartPr>
              <p14:xfrm>
                <a:off x="7962775" y="4171582"/>
                <a:ext cx="79200" cy="1846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4CFEB41-C0EF-3E7E-625F-02BA4D86139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54135" y="4162942"/>
                  <a:ext cx="96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83DBEE2E-7ED8-D677-F7A4-8B94EE942984}"/>
                    </a:ext>
                  </a:extLst>
                </p14:cNvPr>
                <p14:cNvContentPartPr/>
                <p14:nvPr/>
              </p14:nvContentPartPr>
              <p14:xfrm>
                <a:off x="7964575" y="4200742"/>
                <a:ext cx="87840" cy="149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83DBEE2E-7ED8-D677-F7A4-8B94EE94298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955575" y="4191742"/>
                  <a:ext cx="105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B619878-87F3-EEE0-111B-9B73E221AF36}"/>
                    </a:ext>
                  </a:extLst>
                </p14:cNvPr>
                <p14:cNvContentPartPr/>
                <p14:nvPr/>
              </p14:nvContentPartPr>
              <p14:xfrm>
                <a:off x="7972135" y="4296862"/>
                <a:ext cx="113760" cy="694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B619878-87F3-EEE0-111B-9B73E221AF3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63495" y="4288222"/>
                  <a:ext cx="1314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0601839-CBD1-BF2B-4785-48523BF64AA7}"/>
                    </a:ext>
                  </a:extLst>
                </p14:cNvPr>
                <p14:cNvContentPartPr/>
                <p14:nvPr/>
              </p14:nvContentPartPr>
              <p14:xfrm>
                <a:off x="8085895" y="4176262"/>
                <a:ext cx="79560" cy="1800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0601839-CBD1-BF2B-4785-48523BF64AA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77255" y="4167262"/>
                  <a:ext cx="972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1E574FC-A794-241D-9AD5-7325D04EE4D2}"/>
                    </a:ext>
                  </a:extLst>
                </p14:cNvPr>
                <p14:cNvContentPartPr/>
                <p14:nvPr/>
              </p14:nvContentPartPr>
              <p14:xfrm>
                <a:off x="8150695" y="4232062"/>
                <a:ext cx="127080" cy="1062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1E574FC-A794-241D-9AD5-7325D04EE4D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141695" y="4223422"/>
                  <a:ext cx="1447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AA37F47-135A-6E41-5017-C0AB260F3B3B}"/>
                    </a:ext>
                  </a:extLst>
                </p14:cNvPr>
                <p14:cNvContentPartPr/>
                <p14:nvPr/>
              </p14:nvContentPartPr>
              <p14:xfrm>
                <a:off x="8301535" y="4066822"/>
                <a:ext cx="75600" cy="1018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AA37F47-135A-6E41-5017-C0AB260F3B3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292535" y="4058182"/>
                  <a:ext cx="9324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BD40C985-A7B0-C2F4-0D24-07CFB5EBFAD2}"/>
                  </a:ext>
                </a:extLst>
              </p14:cNvPr>
              <p14:cNvContentPartPr/>
              <p14:nvPr/>
            </p14:nvContentPartPr>
            <p14:xfrm>
              <a:off x="3788935" y="4799062"/>
              <a:ext cx="884880" cy="3636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BD40C985-A7B0-C2F4-0D24-07CFB5EBFAD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780295" y="4790422"/>
                <a:ext cx="9025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F52AA70F-AD8D-3536-7F2E-4AB88674257E}"/>
                  </a:ext>
                </a:extLst>
              </p14:cNvPr>
              <p14:cNvContentPartPr/>
              <p14:nvPr/>
            </p14:nvContentPartPr>
            <p14:xfrm>
              <a:off x="3572575" y="4033342"/>
              <a:ext cx="344520" cy="53424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F52AA70F-AD8D-3536-7F2E-4AB88674257E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563575" y="4024702"/>
                <a:ext cx="36216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EB845095-3A6B-4E72-B19B-21D4C5EE51F7}"/>
                  </a:ext>
                </a:extLst>
              </p14:cNvPr>
              <p14:cNvContentPartPr/>
              <p14:nvPr/>
            </p14:nvContentPartPr>
            <p14:xfrm>
              <a:off x="2454415" y="4484422"/>
              <a:ext cx="1071360" cy="2174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EB845095-3A6B-4E72-B19B-21D4C5EE51F7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445775" y="4475422"/>
                <a:ext cx="10890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3F54C650-25FA-F55E-33F7-E5F52BE2D8F4}"/>
                  </a:ext>
                </a:extLst>
              </p14:cNvPr>
              <p14:cNvContentPartPr/>
              <p14:nvPr/>
            </p14:nvContentPartPr>
            <p14:xfrm>
              <a:off x="4700815" y="5424382"/>
              <a:ext cx="1553400" cy="6696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3F54C650-25FA-F55E-33F7-E5F52BE2D8F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692175" y="5415742"/>
                <a:ext cx="157104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05513407-9772-07EE-C615-BEFDD9D1D181}"/>
              </a:ext>
            </a:extLst>
          </p:cNvPr>
          <p:cNvGrpSpPr/>
          <p:nvPr/>
        </p:nvGrpSpPr>
        <p:grpSpPr>
          <a:xfrm>
            <a:off x="4837615" y="5454982"/>
            <a:ext cx="3483720" cy="1136160"/>
            <a:chOff x="4837615" y="5454982"/>
            <a:chExt cx="3483720" cy="11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42CAA3E-2668-1D2A-EB02-54399332FECC}"/>
                    </a:ext>
                  </a:extLst>
                </p14:cNvPr>
                <p14:cNvContentPartPr/>
                <p14:nvPr/>
              </p14:nvContentPartPr>
              <p14:xfrm>
                <a:off x="4937695" y="5548942"/>
                <a:ext cx="1287720" cy="293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42CAA3E-2668-1D2A-EB02-54399332FEC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29055" y="5539942"/>
                  <a:ext cx="13053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FD6F218-6CF8-85FD-5B3B-5BFA522733B5}"/>
                    </a:ext>
                  </a:extLst>
                </p14:cNvPr>
                <p14:cNvContentPartPr/>
                <p14:nvPr/>
              </p14:nvContentPartPr>
              <p14:xfrm>
                <a:off x="5982415" y="5454982"/>
                <a:ext cx="128880" cy="108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FD6F218-6CF8-85FD-5B3B-5BFA522733B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973775" y="5446342"/>
                  <a:ext cx="146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3590F67-6C45-C007-471E-283D4E858A69}"/>
                    </a:ext>
                  </a:extLst>
                </p14:cNvPr>
                <p14:cNvContentPartPr/>
                <p14:nvPr/>
              </p14:nvContentPartPr>
              <p14:xfrm>
                <a:off x="4837615" y="5488822"/>
                <a:ext cx="140040" cy="108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3590F67-6C45-C007-471E-283D4E858A6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828975" y="5479822"/>
                  <a:ext cx="157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14D57D0-BDDE-BE79-3C58-736A88183C1C}"/>
                    </a:ext>
                  </a:extLst>
                </p14:cNvPr>
                <p14:cNvContentPartPr/>
                <p14:nvPr/>
              </p14:nvContentPartPr>
              <p14:xfrm>
                <a:off x="5153335" y="6020182"/>
                <a:ext cx="87480" cy="184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14D57D0-BDDE-BE79-3C58-736A88183C1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44335" y="6011542"/>
                  <a:ext cx="105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44F8D32-D07C-29E4-E1FB-CC4B9B47706C}"/>
                    </a:ext>
                  </a:extLst>
                </p14:cNvPr>
                <p14:cNvContentPartPr/>
                <p14:nvPr/>
              </p14:nvContentPartPr>
              <p14:xfrm>
                <a:off x="5190415" y="6094702"/>
                <a:ext cx="110880" cy="114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44F8D32-D07C-29E4-E1FB-CC4B9B47706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81775" y="6085702"/>
                  <a:ext cx="128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C8CC5CE-E681-50FF-C258-67B9DE99248E}"/>
                    </a:ext>
                  </a:extLst>
                </p14:cNvPr>
                <p14:cNvContentPartPr/>
                <p14:nvPr/>
              </p14:nvContentPartPr>
              <p14:xfrm>
                <a:off x="5397415" y="6098302"/>
                <a:ext cx="212400" cy="73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C8CC5CE-E681-50FF-C258-67B9DE99248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88415" y="6089302"/>
                  <a:ext cx="230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1546931-54F3-997B-16CA-FBC7D5F4F710}"/>
                    </a:ext>
                  </a:extLst>
                </p14:cNvPr>
                <p14:cNvContentPartPr/>
                <p14:nvPr/>
              </p14:nvContentPartPr>
              <p14:xfrm>
                <a:off x="5671015" y="6004702"/>
                <a:ext cx="106200" cy="1468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1546931-54F3-997B-16CA-FBC7D5F4F71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662015" y="5996062"/>
                  <a:ext cx="123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B9995BE-DFAD-1920-A305-924C28B81644}"/>
                    </a:ext>
                  </a:extLst>
                </p14:cNvPr>
                <p14:cNvContentPartPr/>
                <p14:nvPr/>
              </p14:nvContentPartPr>
              <p14:xfrm>
                <a:off x="5975575" y="5935582"/>
                <a:ext cx="96120" cy="181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B9995BE-DFAD-1920-A305-924C28B8164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66575" y="5926942"/>
                  <a:ext cx="113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A545E2F-2EA1-FC2D-2C50-EB6B2513EAFA}"/>
                    </a:ext>
                  </a:extLst>
                </p14:cNvPr>
                <p14:cNvContentPartPr/>
                <p14:nvPr/>
              </p14:nvContentPartPr>
              <p14:xfrm>
                <a:off x="6285895" y="5983462"/>
                <a:ext cx="78120" cy="128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A545E2F-2EA1-FC2D-2C50-EB6B2513EAF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276895" y="5974822"/>
                  <a:ext cx="95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2278C8E-287A-0D57-26A2-99E2CADE8612}"/>
                    </a:ext>
                  </a:extLst>
                </p14:cNvPr>
                <p14:cNvContentPartPr/>
                <p14:nvPr/>
              </p14:nvContentPartPr>
              <p14:xfrm>
                <a:off x="6470935" y="5988142"/>
                <a:ext cx="206640" cy="730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2278C8E-287A-0D57-26A2-99E2CADE861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61935" y="5979502"/>
                  <a:ext cx="224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93EBDE7-1D77-3D88-818A-2E906BDEE7BB}"/>
                    </a:ext>
                  </a:extLst>
                </p14:cNvPr>
                <p14:cNvContentPartPr/>
                <p14:nvPr/>
              </p14:nvContentPartPr>
              <p14:xfrm>
                <a:off x="6568135" y="5852782"/>
                <a:ext cx="15480" cy="18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93EBDE7-1D77-3D88-818A-2E906BDEE7B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559495" y="5843782"/>
                  <a:ext cx="33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BDA0F0C-C8EB-39AC-83FF-9EB83749DDB2}"/>
                    </a:ext>
                  </a:extLst>
                </p14:cNvPr>
                <p14:cNvContentPartPr/>
                <p14:nvPr/>
              </p14:nvContentPartPr>
              <p14:xfrm>
                <a:off x="6784495" y="5832262"/>
                <a:ext cx="199800" cy="179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BDA0F0C-C8EB-39AC-83FF-9EB83749DDB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775495" y="5823622"/>
                  <a:ext cx="217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53F0293-E857-4420-A6D9-2528034A2D31}"/>
                    </a:ext>
                  </a:extLst>
                </p14:cNvPr>
                <p14:cNvContentPartPr/>
                <p14:nvPr/>
              </p14:nvContentPartPr>
              <p14:xfrm>
                <a:off x="7178335" y="5779342"/>
                <a:ext cx="255240" cy="2048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53F0293-E857-4420-A6D9-2528034A2D3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69335" y="5770702"/>
                  <a:ext cx="272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3981253-3262-B7DA-46AA-FC8F32A2C965}"/>
                    </a:ext>
                  </a:extLst>
                </p14:cNvPr>
                <p14:cNvContentPartPr/>
                <p14:nvPr/>
              </p14:nvContentPartPr>
              <p14:xfrm>
                <a:off x="7500535" y="5813542"/>
                <a:ext cx="55440" cy="1267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3981253-3262-B7DA-46AA-FC8F32A2C96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491895" y="5804542"/>
                  <a:ext cx="73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A0A8445-C714-A565-6C18-29F12FB8CE51}"/>
                    </a:ext>
                  </a:extLst>
                </p14:cNvPr>
                <p14:cNvContentPartPr/>
                <p14:nvPr/>
              </p14:nvContentPartPr>
              <p14:xfrm>
                <a:off x="7463455" y="5795182"/>
                <a:ext cx="212040" cy="1155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A0A8445-C714-A565-6C18-29F12FB8CE5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454815" y="5786182"/>
                  <a:ext cx="229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E8954CC-4739-6BE7-4725-D24DBF6F1ECE}"/>
                    </a:ext>
                  </a:extLst>
                </p14:cNvPr>
                <p14:cNvContentPartPr/>
                <p14:nvPr/>
              </p14:nvContentPartPr>
              <p14:xfrm>
                <a:off x="7690255" y="5676742"/>
                <a:ext cx="171360" cy="2156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E8954CC-4739-6BE7-4725-D24DBF6F1EC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681615" y="5667742"/>
                  <a:ext cx="189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19A032D-E4DC-5E15-30D8-2F8156833DDC}"/>
                    </a:ext>
                  </a:extLst>
                </p14:cNvPr>
                <p14:cNvContentPartPr/>
                <p14:nvPr/>
              </p14:nvContentPartPr>
              <p14:xfrm>
                <a:off x="8044855" y="5651902"/>
                <a:ext cx="276480" cy="1828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19A032D-E4DC-5E15-30D8-2F8156833DD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36215" y="5643262"/>
                  <a:ext cx="294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5854CC0-E5BB-F251-3ABE-347F9D51E57F}"/>
                    </a:ext>
                  </a:extLst>
                </p14:cNvPr>
                <p14:cNvContentPartPr/>
                <p14:nvPr/>
              </p14:nvContentPartPr>
              <p14:xfrm>
                <a:off x="5264575" y="6330502"/>
                <a:ext cx="96480" cy="2228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5854CC0-E5BB-F251-3ABE-347F9D51E57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255575" y="6321862"/>
                  <a:ext cx="1141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937110F-22AA-81FA-F490-9621BDF183E3}"/>
                    </a:ext>
                  </a:extLst>
                </p14:cNvPr>
                <p14:cNvContentPartPr/>
                <p14:nvPr/>
              </p14:nvContentPartPr>
              <p14:xfrm>
                <a:off x="5403175" y="6424462"/>
                <a:ext cx="113400" cy="1666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937110F-22AA-81FA-F490-9621BDF183E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94175" y="6415822"/>
                  <a:ext cx="131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CED1831-715F-03D3-2766-FF30C8A8D875}"/>
                    </a:ext>
                  </a:extLst>
                </p14:cNvPr>
                <p14:cNvContentPartPr/>
                <p14:nvPr/>
              </p14:nvContentPartPr>
              <p14:xfrm>
                <a:off x="5570935" y="6237262"/>
                <a:ext cx="511560" cy="2397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CED1831-715F-03D3-2766-FF30C8A8D87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562295" y="6228622"/>
                  <a:ext cx="5292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9D29A266-8B0D-A00A-35D6-7BC7558C3210}"/>
                    </a:ext>
                  </a:extLst>
                </p14:cNvPr>
                <p14:cNvContentPartPr/>
                <p14:nvPr/>
              </p14:nvContentPartPr>
              <p14:xfrm>
                <a:off x="6348895" y="6206302"/>
                <a:ext cx="405360" cy="1918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9D29A266-8B0D-A00A-35D6-7BC7558C321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40255" y="6197302"/>
                  <a:ext cx="423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EF79F80-3D6C-C5FD-DBB4-22B3A4AF7A55}"/>
                    </a:ext>
                  </a:extLst>
                </p14:cNvPr>
                <p14:cNvContentPartPr/>
                <p14:nvPr/>
              </p14:nvContentPartPr>
              <p14:xfrm>
                <a:off x="6985375" y="6153022"/>
                <a:ext cx="129600" cy="186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EF79F80-3D6C-C5FD-DBB4-22B3A4AF7A5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976735" y="6144382"/>
                  <a:ext cx="147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DEAAD0A-0997-CFDC-04DC-C24CA75A897F}"/>
                    </a:ext>
                  </a:extLst>
                </p14:cNvPr>
                <p14:cNvContentPartPr/>
                <p14:nvPr/>
              </p14:nvContentPartPr>
              <p14:xfrm>
                <a:off x="7172935" y="6199462"/>
                <a:ext cx="295920" cy="950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DEAAD0A-0997-CFDC-04DC-C24CA75A897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163935" y="6190462"/>
                  <a:ext cx="313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0A0068E-9A40-1B4C-90B3-DA78EF6D22A9}"/>
                    </a:ext>
                  </a:extLst>
                </p14:cNvPr>
                <p14:cNvContentPartPr/>
                <p14:nvPr/>
              </p14:nvContentPartPr>
              <p14:xfrm>
                <a:off x="7478935" y="6196942"/>
                <a:ext cx="115560" cy="720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0A0068E-9A40-1B4C-90B3-DA78EF6D22A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470295" y="6187942"/>
                  <a:ext cx="133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1640504-6D03-8B43-84DC-94D226F769F5}"/>
                    </a:ext>
                  </a:extLst>
                </p14:cNvPr>
                <p14:cNvContentPartPr/>
                <p14:nvPr/>
              </p14:nvContentPartPr>
              <p14:xfrm>
                <a:off x="7659655" y="6155902"/>
                <a:ext cx="183600" cy="95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1640504-6D03-8B43-84DC-94D226F769F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650655" y="6147262"/>
                  <a:ext cx="201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B9BD49A-D8BD-9529-2F82-A4F1014F572C}"/>
                    </a:ext>
                  </a:extLst>
                </p14:cNvPr>
                <p14:cNvContentPartPr/>
                <p14:nvPr/>
              </p14:nvContentPartPr>
              <p14:xfrm>
                <a:off x="7882135" y="6086062"/>
                <a:ext cx="239040" cy="1443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B9BD49A-D8BD-9529-2F82-A4F1014F572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873135" y="6077422"/>
                  <a:ext cx="256680" cy="16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D220C050-3D0C-F96D-9955-E62A43D02997}"/>
                  </a:ext>
                </a:extLst>
              </p14:cNvPr>
              <p14:cNvContentPartPr/>
              <p14:nvPr/>
            </p14:nvContentPartPr>
            <p14:xfrm>
              <a:off x="4803775" y="5298382"/>
              <a:ext cx="1892520" cy="12312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D220C050-3D0C-F96D-9955-E62A43D02997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795135" y="5289742"/>
                <a:ext cx="1910160" cy="14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9263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2EE26B7-A9AF-493F-A7AB-5443E9079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43353" cy="3327927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4C8A08C-685F-4ACD-B9E4-1F41A1DE7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34" y="3730483"/>
            <a:ext cx="3060700" cy="7493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F6E2D1F7-CD72-4717-9790-AC24C4811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52" y="4797877"/>
            <a:ext cx="3060700" cy="7493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816C7057-A3EF-01C1-68AB-776A3B86E2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CAF675-F19F-7CD6-A917-A8E877E05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6430" y="0"/>
            <a:ext cx="3224226" cy="21102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541C546-BAC1-4E5C-5ED4-AE9106D06100}"/>
                  </a:ext>
                </a:extLst>
              </p14:cNvPr>
              <p14:cNvContentPartPr/>
              <p14:nvPr/>
            </p14:nvContentPartPr>
            <p14:xfrm>
              <a:off x="2765815" y="530902"/>
              <a:ext cx="619200" cy="475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541C546-BAC1-4E5C-5ED4-AE9106D061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7175" y="521902"/>
                <a:ext cx="636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8A11C9A-5240-5FD2-CA10-0AAC43FFE142}"/>
                  </a:ext>
                </a:extLst>
              </p14:cNvPr>
              <p14:cNvContentPartPr/>
              <p14:nvPr/>
            </p14:nvContentPartPr>
            <p14:xfrm>
              <a:off x="224575" y="776062"/>
              <a:ext cx="582840" cy="608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8A11C9A-5240-5FD2-CA10-0AAC43FFE1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5935" y="767062"/>
                <a:ext cx="6004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8881DD7-1B66-6160-BEDE-66597D8E55EC}"/>
                  </a:ext>
                </a:extLst>
              </p14:cNvPr>
              <p14:cNvContentPartPr/>
              <p14:nvPr/>
            </p14:nvContentPartPr>
            <p14:xfrm>
              <a:off x="4837255" y="511102"/>
              <a:ext cx="1000440" cy="324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8881DD7-1B66-6160-BEDE-66597D8E55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28255" y="502102"/>
                <a:ext cx="10180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79BAD05-0D72-C0E9-C0D2-67BADA10E325}"/>
                  </a:ext>
                </a:extLst>
              </p14:cNvPr>
              <p14:cNvContentPartPr/>
              <p14:nvPr/>
            </p14:nvContentPartPr>
            <p14:xfrm>
              <a:off x="4970095" y="997462"/>
              <a:ext cx="477000" cy="352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79BAD05-0D72-C0E9-C0D2-67BADA10E3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61455" y="988462"/>
                <a:ext cx="494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E6B98BC-4204-06A1-0632-03EF6A137DE3}"/>
                  </a:ext>
                </a:extLst>
              </p14:cNvPr>
              <p14:cNvContentPartPr/>
              <p14:nvPr/>
            </p14:nvContentPartPr>
            <p14:xfrm>
              <a:off x="184615" y="1227502"/>
              <a:ext cx="680400" cy="622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E6B98BC-4204-06A1-0632-03EF6A137DE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5615" y="1218862"/>
                <a:ext cx="6980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6BD9CA9-6D61-8BA3-2759-4B3FA1F6AD50}"/>
                  </a:ext>
                </a:extLst>
              </p14:cNvPr>
              <p14:cNvContentPartPr/>
              <p14:nvPr/>
            </p14:nvContentPartPr>
            <p14:xfrm>
              <a:off x="4976935" y="1231462"/>
              <a:ext cx="920880" cy="417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6BD9CA9-6D61-8BA3-2759-4B3FA1F6AD5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68295" y="1222822"/>
                <a:ext cx="9385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C0689B0-74DC-424A-9A52-2230798723B8}"/>
                  </a:ext>
                </a:extLst>
              </p14:cNvPr>
              <p14:cNvContentPartPr/>
              <p14:nvPr/>
            </p14:nvContentPartPr>
            <p14:xfrm>
              <a:off x="173095" y="1448902"/>
              <a:ext cx="1505520" cy="89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C0689B0-74DC-424A-9A52-2230798723B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4095" y="1439902"/>
                <a:ext cx="152316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D294C98A-2620-5BB2-666B-B0B20952EA8D}"/>
              </a:ext>
            </a:extLst>
          </p:cNvPr>
          <p:cNvGrpSpPr/>
          <p:nvPr/>
        </p:nvGrpSpPr>
        <p:grpSpPr>
          <a:xfrm>
            <a:off x="724615" y="2259622"/>
            <a:ext cx="1092960" cy="731160"/>
            <a:chOff x="724615" y="2259622"/>
            <a:chExt cx="1092960" cy="73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C6ABA4B-AF54-F286-5F27-EE16748B66FC}"/>
                    </a:ext>
                  </a:extLst>
                </p14:cNvPr>
                <p14:cNvContentPartPr/>
                <p14:nvPr/>
              </p14:nvContentPartPr>
              <p14:xfrm>
                <a:off x="1565935" y="2543662"/>
                <a:ext cx="25200" cy="317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C6ABA4B-AF54-F286-5F27-EE16748B66F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56935" y="2534662"/>
                  <a:ext cx="428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882B3B4-4038-6832-0339-F3C164642300}"/>
                    </a:ext>
                  </a:extLst>
                </p14:cNvPr>
                <p14:cNvContentPartPr/>
                <p14:nvPr/>
              </p14:nvContentPartPr>
              <p14:xfrm>
                <a:off x="1517335" y="2784142"/>
                <a:ext cx="148320" cy="2066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882B3B4-4038-6832-0339-F3C1646423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08695" y="2775502"/>
                  <a:ext cx="165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E6C60E0-56CA-9FF0-8E09-EFA5E4667231}"/>
                    </a:ext>
                  </a:extLst>
                </p14:cNvPr>
                <p14:cNvContentPartPr/>
                <p14:nvPr/>
              </p14:nvContentPartPr>
              <p14:xfrm>
                <a:off x="1150495" y="2271142"/>
                <a:ext cx="99000" cy="160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E6C60E0-56CA-9FF0-8E09-EFA5E466723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41495" y="2262142"/>
                  <a:ext cx="116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F315E3A-5FC1-363C-0427-F2D4FAA6DF7A}"/>
                    </a:ext>
                  </a:extLst>
                </p14:cNvPr>
                <p14:cNvContentPartPr/>
                <p14:nvPr/>
              </p14:nvContentPartPr>
              <p14:xfrm>
                <a:off x="1287295" y="2333782"/>
                <a:ext cx="67320" cy="81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F315E3A-5FC1-363C-0427-F2D4FAA6DF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78295" y="2325142"/>
                  <a:ext cx="84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0C39BD2-0B21-164F-4B06-72D28B974064}"/>
                    </a:ext>
                  </a:extLst>
                </p14:cNvPr>
                <p14:cNvContentPartPr/>
                <p14:nvPr/>
              </p14:nvContentPartPr>
              <p14:xfrm>
                <a:off x="1378735" y="2259622"/>
                <a:ext cx="68400" cy="151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0C39BD2-0B21-164F-4B06-72D28B97406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70095" y="2250622"/>
                  <a:ext cx="86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44B88C8-9576-2FA7-081B-EAB8C930E148}"/>
                    </a:ext>
                  </a:extLst>
                </p14:cNvPr>
                <p14:cNvContentPartPr/>
                <p14:nvPr/>
              </p14:nvContentPartPr>
              <p14:xfrm>
                <a:off x="1478455" y="2314342"/>
                <a:ext cx="127800" cy="94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44B88C8-9576-2FA7-081B-EAB8C930E1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69815" y="2305702"/>
                  <a:ext cx="145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AC87FDA-1E6C-F4E9-F04B-73AE41379681}"/>
                    </a:ext>
                  </a:extLst>
                </p14:cNvPr>
                <p14:cNvContentPartPr/>
                <p14:nvPr/>
              </p14:nvContentPartPr>
              <p14:xfrm>
                <a:off x="1569535" y="2322262"/>
                <a:ext cx="65160" cy="64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AC87FDA-1E6C-F4E9-F04B-73AE413796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60535" y="2313262"/>
                  <a:ext cx="82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C083B41-975C-F8D7-1C7D-69B1C50C59AA}"/>
                    </a:ext>
                  </a:extLst>
                </p14:cNvPr>
                <p14:cNvContentPartPr/>
                <p14:nvPr/>
              </p14:nvContentPartPr>
              <p14:xfrm>
                <a:off x="1666735" y="2307862"/>
                <a:ext cx="51480" cy="88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C083B41-975C-F8D7-1C7D-69B1C50C59A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58095" y="2299222"/>
                  <a:ext cx="69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F1E4EE6-9028-FF2A-978E-A2F5A1662EB4}"/>
                    </a:ext>
                  </a:extLst>
                </p14:cNvPr>
                <p14:cNvContentPartPr/>
                <p14:nvPr/>
              </p14:nvContentPartPr>
              <p14:xfrm>
                <a:off x="1769695" y="2310382"/>
                <a:ext cx="47880" cy="7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F1E4EE6-9028-FF2A-978E-A2F5A1662EB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760695" y="2301742"/>
                  <a:ext cx="65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24C27DE-602C-2E7E-EDAA-568086140A0F}"/>
                    </a:ext>
                  </a:extLst>
                </p14:cNvPr>
                <p14:cNvContentPartPr/>
                <p14:nvPr/>
              </p14:nvContentPartPr>
              <p14:xfrm>
                <a:off x="724615" y="2576422"/>
                <a:ext cx="208080" cy="148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24C27DE-602C-2E7E-EDAA-568086140A0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15975" y="2567422"/>
                  <a:ext cx="225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B291B46-03C3-236E-37F1-4C1219C4270F}"/>
                    </a:ext>
                  </a:extLst>
                </p14:cNvPr>
                <p14:cNvContentPartPr/>
                <p14:nvPr/>
              </p14:nvContentPartPr>
              <p14:xfrm>
                <a:off x="969775" y="2577862"/>
                <a:ext cx="69480" cy="115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B291B46-03C3-236E-37F1-4C1219C427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0775" y="2568862"/>
                  <a:ext cx="87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C3D31CD-D5B9-341C-0E8D-CB41C136CA90}"/>
                    </a:ext>
                  </a:extLst>
                </p14:cNvPr>
                <p14:cNvContentPartPr/>
                <p14:nvPr/>
              </p14:nvContentPartPr>
              <p14:xfrm>
                <a:off x="1074175" y="2553382"/>
                <a:ext cx="15840" cy="1155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C3D31CD-D5B9-341C-0E8D-CB41C136CA9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5175" y="2544742"/>
                  <a:ext cx="334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38FA24B-BBE7-A52F-73C5-5020DA60DD8B}"/>
                    </a:ext>
                  </a:extLst>
                </p14:cNvPr>
                <p14:cNvContentPartPr/>
                <p14:nvPr/>
              </p14:nvContentPartPr>
              <p14:xfrm>
                <a:off x="1147615" y="2495782"/>
                <a:ext cx="290520" cy="270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38FA24B-BBE7-A52F-73C5-5020DA60DD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38975" y="2486782"/>
                  <a:ext cx="30816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A854106-276C-7CD8-42BC-A8BB9888E86B}"/>
              </a:ext>
            </a:extLst>
          </p:cNvPr>
          <p:cNvGrpSpPr/>
          <p:nvPr/>
        </p:nvGrpSpPr>
        <p:grpSpPr>
          <a:xfrm>
            <a:off x="812095" y="1944982"/>
            <a:ext cx="1555200" cy="203400"/>
            <a:chOff x="812095" y="1944982"/>
            <a:chExt cx="155520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F269C03-F446-4DF0-BCA4-4A0F6F976356}"/>
                    </a:ext>
                  </a:extLst>
                </p14:cNvPr>
                <p14:cNvContentPartPr/>
                <p14:nvPr/>
              </p14:nvContentPartPr>
              <p14:xfrm>
                <a:off x="1946455" y="2072062"/>
                <a:ext cx="307440" cy="15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F269C03-F446-4DF0-BCA4-4A0F6F97635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37455" y="2063422"/>
                  <a:ext cx="325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F734BAC-1D6A-F732-764C-7F9A11F3E4A3}"/>
                    </a:ext>
                  </a:extLst>
                </p14:cNvPr>
                <p14:cNvContentPartPr/>
                <p14:nvPr/>
              </p14:nvContentPartPr>
              <p14:xfrm>
                <a:off x="2197375" y="2018422"/>
                <a:ext cx="169920" cy="1299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F734BAC-1D6A-F732-764C-7F9A11F3E4A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88375" y="2009782"/>
                  <a:ext cx="187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DAA96A4-BA1C-262A-2CE1-C5DB6A7B0E6D}"/>
                    </a:ext>
                  </a:extLst>
                </p14:cNvPr>
                <p14:cNvContentPartPr/>
                <p14:nvPr/>
              </p14:nvContentPartPr>
              <p14:xfrm>
                <a:off x="812095" y="1979902"/>
                <a:ext cx="291240" cy="160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DAA96A4-BA1C-262A-2CE1-C5DB6A7B0E6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3455" y="1970902"/>
                  <a:ext cx="308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56C1522-D83D-148F-F8E2-A7C73EFBA88F}"/>
                    </a:ext>
                  </a:extLst>
                </p14:cNvPr>
                <p14:cNvContentPartPr/>
                <p14:nvPr/>
              </p14:nvContentPartPr>
              <p14:xfrm>
                <a:off x="1140055" y="2038582"/>
                <a:ext cx="81360" cy="95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56C1522-D83D-148F-F8E2-A7C73EFBA88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31055" y="2029942"/>
                  <a:ext cx="99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4A4B800-FADF-5861-9622-054CD411AB11}"/>
                    </a:ext>
                  </a:extLst>
                </p14:cNvPr>
                <p14:cNvContentPartPr/>
                <p14:nvPr/>
              </p14:nvContentPartPr>
              <p14:xfrm>
                <a:off x="1261375" y="2067022"/>
                <a:ext cx="55800" cy="61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4A4B800-FADF-5861-9622-054CD411AB1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52735" y="2058022"/>
                  <a:ext cx="73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15DD75D-15C3-1341-05E4-FD8AAEB69EC2}"/>
                    </a:ext>
                  </a:extLst>
                </p14:cNvPr>
                <p14:cNvContentPartPr/>
                <p14:nvPr/>
              </p14:nvContentPartPr>
              <p14:xfrm>
                <a:off x="1309255" y="1944982"/>
                <a:ext cx="229680" cy="187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15DD75D-15C3-1341-05E4-FD8AAEB69EC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300255" y="1936342"/>
                  <a:ext cx="247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6C19DD0-0A98-A25D-B7A0-C76394AA8B75}"/>
                    </a:ext>
                  </a:extLst>
                </p14:cNvPr>
                <p14:cNvContentPartPr/>
                <p14:nvPr/>
              </p14:nvContentPartPr>
              <p14:xfrm>
                <a:off x="1575655" y="2015902"/>
                <a:ext cx="184680" cy="910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6C19DD0-0A98-A25D-B7A0-C76394AA8B7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66655" y="2006902"/>
                  <a:ext cx="202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DD67D0F-34AE-E72F-F8D2-C11894DA3D4F}"/>
                    </a:ext>
                  </a:extLst>
                </p14:cNvPr>
                <p14:cNvContentPartPr/>
                <p14:nvPr/>
              </p14:nvContentPartPr>
              <p14:xfrm>
                <a:off x="1788415" y="2010502"/>
                <a:ext cx="79200" cy="98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DD67D0F-34AE-E72F-F8D2-C11894DA3D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79415" y="2001502"/>
                  <a:ext cx="96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2752AF2-8B3E-5E51-FE62-C387F0C5C9C0}"/>
                    </a:ext>
                  </a:extLst>
                </p14:cNvPr>
                <p14:cNvContentPartPr/>
                <p14:nvPr/>
              </p14:nvContentPartPr>
              <p14:xfrm>
                <a:off x="1898215" y="2128942"/>
                <a:ext cx="7200" cy="118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2752AF2-8B3E-5E51-FE62-C387F0C5C9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89215" y="2119942"/>
                  <a:ext cx="2484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5D89F8A0-3983-6153-59A1-8734CC91C4B0}"/>
                  </a:ext>
                </a:extLst>
              </p14:cNvPr>
              <p14:cNvContentPartPr/>
              <p14:nvPr/>
            </p14:nvContentPartPr>
            <p14:xfrm>
              <a:off x="3335139" y="2728702"/>
              <a:ext cx="270720" cy="2217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5D89F8A0-3983-6153-59A1-8734CC91C4B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26151" y="2719702"/>
                <a:ext cx="288337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E1E66B23-AA34-6570-2B6B-3066CE0A6219}"/>
                  </a:ext>
                </a:extLst>
              </p14:cNvPr>
              <p14:cNvContentPartPr/>
              <p14:nvPr/>
            </p14:nvContentPartPr>
            <p14:xfrm>
              <a:off x="4060375" y="2709622"/>
              <a:ext cx="424440" cy="2358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E1E66B23-AA34-6570-2B6B-3066CE0A621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51375" y="2700982"/>
                <a:ext cx="44208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704608BE-62D0-E59F-E49B-187313B498BD}"/>
                  </a:ext>
                </a:extLst>
              </p14:cNvPr>
              <p14:cNvContentPartPr/>
              <p14:nvPr/>
            </p14:nvContentPartPr>
            <p14:xfrm>
              <a:off x="3323815" y="2948662"/>
              <a:ext cx="282960" cy="2005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704608BE-62D0-E59F-E49B-187313B498B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315175" y="2939662"/>
                <a:ext cx="3006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13958D23-90C3-3196-68E2-22185F725AEC}"/>
                  </a:ext>
                </a:extLst>
              </p14:cNvPr>
              <p14:cNvContentPartPr/>
              <p14:nvPr/>
            </p14:nvContentPartPr>
            <p14:xfrm>
              <a:off x="4100695" y="2944702"/>
              <a:ext cx="354240" cy="22572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13958D23-90C3-3196-68E2-22185F725AE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91695" y="2936062"/>
                <a:ext cx="371880" cy="24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52BEE7A8-7681-964B-43E0-3E7A30AAE9A1}"/>
              </a:ext>
            </a:extLst>
          </p:cNvPr>
          <p:cNvGrpSpPr/>
          <p:nvPr/>
        </p:nvGrpSpPr>
        <p:grpSpPr>
          <a:xfrm>
            <a:off x="645055" y="3270142"/>
            <a:ext cx="1954080" cy="288360"/>
            <a:chOff x="645055" y="3270142"/>
            <a:chExt cx="195408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8F50ED3-DF2E-B7E8-A84D-A7E0A536D568}"/>
                    </a:ext>
                  </a:extLst>
                </p14:cNvPr>
                <p14:cNvContentPartPr/>
                <p14:nvPr/>
              </p14:nvContentPartPr>
              <p14:xfrm>
                <a:off x="645055" y="3307222"/>
                <a:ext cx="164160" cy="235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8F50ED3-DF2E-B7E8-A84D-A7E0A536D56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6055" y="3298582"/>
                  <a:ext cx="181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B6A470E-755D-6B2D-07B1-472B4953A4A2}"/>
                    </a:ext>
                  </a:extLst>
                </p14:cNvPr>
                <p14:cNvContentPartPr/>
                <p14:nvPr/>
              </p14:nvContentPartPr>
              <p14:xfrm>
                <a:off x="740815" y="3462742"/>
                <a:ext cx="81360" cy="64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B6A470E-755D-6B2D-07B1-472B4953A4A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1815" y="3453742"/>
                  <a:ext cx="99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EAA9F49-7551-C0C8-93FD-560CF0CBE73B}"/>
                    </a:ext>
                  </a:extLst>
                </p14:cNvPr>
                <p14:cNvContentPartPr/>
                <p14:nvPr/>
              </p14:nvContentPartPr>
              <p14:xfrm>
                <a:off x="855655" y="3449422"/>
                <a:ext cx="198360" cy="52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EAA9F49-7551-C0C8-93FD-560CF0CBE73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6655" y="3440782"/>
                  <a:ext cx="216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75C428F-D353-FEE5-B901-50544A243656}"/>
                    </a:ext>
                  </a:extLst>
                </p14:cNvPr>
                <p14:cNvContentPartPr/>
                <p14:nvPr/>
              </p14:nvContentPartPr>
              <p14:xfrm>
                <a:off x="1126735" y="3301102"/>
                <a:ext cx="169920" cy="199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75C428F-D353-FEE5-B901-50544A24365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8095" y="3292462"/>
                  <a:ext cx="187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4179B7B-A7BC-1EA6-2946-492B21B620A7}"/>
                    </a:ext>
                  </a:extLst>
                </p14:cNvPr>
                <p14:cNvContentPartPr/>
                <p14:nvPr/>
              </p14:nvContentPartPr>
              <p14:xfrm>
                <a:off x="1291255" y="3373462"/>
                <a:ext cx="6480" cy="13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4179B7B-A7BC-1EA6-2946-492B21B620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82615" y="3364462"/>
                  <a:ext cx="24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C64C6A1-C370-7CE2-1762-2D7B9BC683E1}"/>
                    </a:ext>
                  </a:extLst>
                </p14:cNvPr>
                <p14:cNvContentPartPr/>
                <p14:nvPr/>
              </p14:nvContentPartPr>
              <p14:xfrm>
                <a:off x="1359295" y="3435742"/>
                <a:ext cx="103680" cy="626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C64C6A1-C370-7CE2-1762-2D7B9BC683E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50295" y="3426742"/>
                  <a:ext cx="121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03D86A9-EA1A-4099-BCDF-9C7B63A45556}"/>
                    </a:ext>
                  </a:extLst>
                </p14:cNvPr>
                <p14:cNvContentPartPr/>
                <p14:nvPr/>
              </p14:nvContentPartPr>
              <p14:xfrm>
                <a:off x="1502575" y="3404422"/>
                <a:ext cx="261720" cy="154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03D86A9-EA1A-4099-BCDF-9C7B63A455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93575" y="3395422"/>
                  <a:ext cx="279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83A820B-E317-E85E-94CB-D2B842A56668}"/>
                    </a:ext>
                  </a:extLst>
                </p14:cNvPr>
                <p14:cNvContentPartPr/>
                <p14:nvPr/>
              </p14:nvContentPartPr>
              <p14:xfrm>
                <a:off x="1772575" y="3408022"/>
                <a:ext cx="90720" cy="73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83A820B-E317-E85E-94CB-D2B842A5666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763935" y="3399022"/>
                  <a:ext cx="1083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CF9D4DE-3EE9-62B8-3D00-AEF0263C7AE6}"/>
                    </a:ext>
                  </a:extLst>
                </p14:cNvPr>
                <p14:cNvContentPartPr/>
                <p14:nvPr/>
              </p14:nvContentPartPr>
              <p14:xfrm>
                <a:off x="1788775" y="3449422"/>
                <a:ext cx="90720" cy="234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CF9D4DE-3EE9-62B8-3D00-AEF0263C7AE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79775" y="3440422"/>
                  <a:ext cx="108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DE297C3-E80E-045B-4CFD-63F47AEC3EAD}"/>
                    </a:ext>
                  </a:extLst>
                </p14:cNvPr>
                <p14:cNvContentPartPr/>
                <p14:nvPr/>
              </p14:nvContentPartPr>
              <p14:xfrm>
                <a:off x="1937455" y="3292462"/>
                <a:ext cx="87840" cy="195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DE297C3-E80E-045B-4CFD-63F47AEC3E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28455" y="3283462"/>
                  <a:ext cx="105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BBB0FC8-4125-EF02-527E-2FFF4770614B}"/>
                    </a:ext>
                  </a:extLst>
                </p14:cNvPr>
                <p14:cNvContentPartPr/>
                <p14:nvPr/>
              </p14:nvContentPartPr>
              <p14:xfrm>
                <a:off x="2006935" y="3391102"/>
                <a:ext cx="112320" cy="83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BBB0FC8-4125-EF02-527E-2FFF4770614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997935" y="3382102"/>
                  <a:ext cx="129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686A284-701B-A881-A22C-D3A121A35D18}"/>
                    </a:ext>
                  </a:extLst>
                </p14:cNvPr>
                <p14:cNvContentPartPr/>
                <p14:nvPr/>
              </p14:nvContentPartPr>
              <p14:xfrm>
                <a:off x="2130415" y="3292462"/>
                <a:ext cx="90360" cy="183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686A284-701B-A881-A22C-D3A121A35D1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21415" y="3283462"/>
                  <a:ext cx="108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9914E2D-926C-66F6-6082-34E5C191EB1F}"/>
                    </a:ext>
                  </a:extLst>
                </p14:cNvPr>
                <p14:cNvContentPartPr/>
                <p14:nvPr/>
              </p14:nvContentPartPr>
              <p14:xfrm>
                <a:off x="2231575" y="3385342"/>
                <a:ext cx="137880" cy="104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9914E2D-926C-66F6-6082-34E5C191EB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222935" y="3376342"/>
                  <a:ext cx="155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8745C6C-B7C2-D61D-7C4A-7E9B22B2DB7E}"/>
                    </a:ext>
                  </a:extLst>
                </p14:cNvPr>
                <p14:cNvContentPartPr/>
                <p14:nvPr/>
              </p14:nvContentPartPr>
              <p14:xfrm>
                <a:off x="2364415" y="3270142"/>
                <a:ext cx="109080" cy="199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8745C6C-B7C2-D61D-7C4A-7E9B22B2DB7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355775" y="3261502"/>
                  <a:ext cx="1267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C9000D6-1D1B-2C68-FD8B-2326D861FDAE}"/>
                    </a:ext>
                  </a:extLst>
                </p14:cNvPr>
                <p14:cNvContentPartPr/>
                <p14:nvPr/>
              </p14:nvContentPartPr>
              <p14:xfrm>
                <a:off x="2506255" y="3331342"/>
                <a:ext cx="92880" cy="141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C9000D6-1D1B-2C68-FD8B-2326D861FDA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97255" y="3322702"/>
                  <a:ext cx="1105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6EDFD130-7ACC-6D34-31CF-9E8092217FE8}"/>
              </a:ext>
            </a:extLst>
          </p:cNvPr>
          <p:cNvGrpSpPr/>
          <p:nvPr/>
        </p:nvGrpSpPr>
        <p:grpSpPr>
          <a:xfrm>
            <a:off x="1677895" y="3466702"/>
            <a:ext cx="1316160" cy="503280"/>
            <a:chOff x="1677895" y="3466702"/>
            <a:chExt cx="1316160" cy="50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46D030C-214C-A8C3-064A-B910E43B1578}"/>
                    </a:ext>
                  </a:extLst>
                </p14:cNvPr>
                <p14:cNvContentPartPr/>
                <p14:nvPr/>
              </p14:nvContentPartPr>
              <p14:xfrm>
                <a:off x="1721095" y="3466702"/>
                <a:ext cx="1272960" cy="466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46D030C-214C-A8C3-064A-B910E43B157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12455" y="3457702"/>
                  <a:ext cx="12906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C288411-30EE-DD69-2C8D-778B4A1B9CDE}"/>
                    </a:ext>
                  </a:extLst>
                </p14:cNvPr>
                <p14:cNvContentPartPr/>
                <p14:nvPr/>
              </p14:nvContentPartPr>
              <p14:xfrm>
                <a:off x="1677895" y="3808342"/>
                <a:ext cx="164160" cy="161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C288411-30EE-DD69-2C8D-778B4A1B9CD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669255" y="3799342"/>
                  <a:ext cx="18180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A79124C2-CE93-541C-1B19-BFA0ED3D5D69}"/>
                  </a:ext>
                </a:extLst>
              </p14:cNvPr>
              <p14:cNvContentPartPr/>
              <p14:nvPr/>
            </p14:nvContentPartPr>
            <p14:xfrm>
              <a:off x="290095" y="4973302"/>
              <a:ext cx="477360" cy="6516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A79124C2-CE93-541C-1B19-BFA0ED3D5D6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1455" y="4964662"/>
                <a:ext cx="49500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D10B3982-60CC-6A51-1CC2-320CA4CD2084}"/>
              </a:ext>
            </a:extLst>
          </p:cNvPr>
          <p:cNvGrpSpPr/>
          <p:nvPr/>
        </p:nvGrpSpPr>
        <p:grpSpPr>
          <a:xfrm>
            <a:off x="1503295" y="4663702"/>
            <a:ext cx="1187280" cy="552600"/>
            <a:chOff x="1503295" y="4663702"/>
            <a:chExt cx="1187280" cy="55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A0C755C-7D71-E694-B739-6B1C1B05DEC9}"/>
                    </a:ext>
                  </a:extLst>
                </p14:cNvPr>
                <p14:cNvContentPartPr/>
                <p14:nvPr/>
              </p14:nvContentPartPr>
              <p14:xfrm>
                <a:off x="1503295" y="4946302"/>
                <a:ext cx="313200" cy="270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A0C755C-7D71-E694-B739-6B1C1B05DEC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94655" y="4937302"/>
                  <a:ext cx="3308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FAA8443-3ECE-1B6F-0421-0DF1C2AEDF3C}"/>
                    </a:ext>
                  </a:extLst>
                </p14:cNvPr>
                <p14:cNvContentPartPr/>
                <p14:nvPr/>
              </p14:nvContentPartPr>
              <p14:xfrm>
                <a:off x="1895335" y="4663702"/>
                <a:ext cx="795240" cy="3481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FAA8443-3ECE-1B6F-0421-0DF1C2AEDF3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86695" y="4655062"/>
                  <a:ext cx="8128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53418B9-CF1B-726F-F377-CF6DF1E513C2}"/>
                    </a:ext>
                  </a:extLst>
                </p14:cNvPr>
                <p14:cNvContentPartPr/>
                <p14:nvPr/>
              </p14:nvContentPartPr>
              <p14:xfrm>
                <a:off x="1826575" y="4866022"/>
                <a:ext cx="193680" cy="2444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53418B9-CF1B-726F-F377-CF6DF1E513C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17575" y="4857382"/>
                  <a:ext cx="211320" cy="262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14" name="Grafik 113">
            <a:extLst>
              <a:ext uri="{FF2B5EF4-FFF2-40B4-BE49-F238E27FC236}">
                <a16:creationId xmlns:a16="http://schemas.microsoft.com/office/drawing/2014/main" id="{EB45ED06-9C6B-9A5C-35F0-D608282C1CE5}"/>
              </a:ext>
            </a:extLst>
      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4898147" y="1773884"/>
            <a:ext cx="2711589" cy="6667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3254A7B4-FABD-5710-FF92-67A95082E5DA}"/>
                  </a:ext>
                </a:extLst>
              </p14:cNvPr>
              <p14:cNvContentPartPr/>
              <p14:nvPr/>
            </p14:nvContentPartPr>
            <p14:xfrm>
              <a:off x="5674615" y="2227942"/>
              <a:ext cx="126720" cy="2088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3254A7B4-FABD-5710-FF92-67A95082E5D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665615" y="2219302"/>
                <a:ext cx="1443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A826C627-B1A1-46D3-57D3-AEF072185CC4}"/>
                  </a:ext>
                </a:extLst>
              </p14:cNvPr>
              <p14:cNvContentPartPr/>
              <p14:nvPr/>
            </p14:nvContentPartPr>
            <p14:xfrm>
              <a:off x="6211735" y="2595502"/>
              <a:ext cx="81000" cy="30924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A826C627-B1A1-46D3-57D3-AEF072185CC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203095" y="2586862"/>
                <a:ext cx="9864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0B65AC6B-33E0-DDB4-A2CB-59EB9838D9CD}"/>
                  </a:ext>
                </a:extLst>
              </p14:cNvPr>
              <p14:cNvContentPartPr/>
              <p14:nvPr/>
            </p14:nvContentPartPr>
            <p14:xfrm>
              <a:off x="1466935" y="4083022"/>
              <a:ext cx="268920" cy="6264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0B65AC6B-33E0-DDB4-A2CB-59EB9838D9CD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457935" y="4074382"/>
                <a:ext cx="2865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77F434B8-FA7F-327C-A8C3-698CB6137063}"/>
                  </a:ext>
                </a:extLst>
              </p14:cNvPr>
              <p14:cNvContentPartPr/>
              <p14:nvPr/>
            </p14:nvContentPartPr>
            <p14:xfrm>
              <a:off x="6515575" y="1871182"/>
              <a:ext cx="289080" cy="2466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77F434B8-FA7F-327C-A8C3-698CB613706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506575" y="1862542"/>
                <a:ext cx="3067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7053C4F1-6247-6A28-7D8C-E0B54724E9A3}"/>
                  </a:ext>
                </a:extLst>
              </p14:cNvPr>
              <p14:cNvContentPartPr/>
              <p14:nvPr/>
            </p14:nvContentPartPr>
            <p14:xfrm>
              <a:off x="1455415" y="3919942"/>
              <a:ext cx="320040" cy="24120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7053C4F1-6247-6A28-7D8C-E0B54724E9A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446775" y="3910942"/>
                <a:ext cx="33768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DD4E9341-E842-80B2-C3D1-5B1D9E4A5529}"/>
                  </a:ext>
                </a:extLst>
              </p14:cNvPr>
              <p14:cNvContentPartPr/>
              <p14:nvPr/>
            </p14:nvContentPartPr>
            <p14:xfrm>
              <a:off x="1500775" y="4952422"/>
              <a:ext cx="256680" cy="29772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DD4E9341-E842-80B2-C3D1-5B1D9E4A552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491775" y="4943422"/>
                <a:ext cx="2743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28B5BC94-E71B-B336-8D8A-841073F6BF2C}"/>
                  </a:ext>
                </a:extLst>
              </p14:cNvPr>
              <p14:cNvContentPartPr/>
              <p14:nvPr/>
            </p14:nvContentPartPr>
            <p14:xfrm>
              <a:off x="7021735" y="2109502"/>
              <a:ext cx="344160" cy="1368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28B5BC94-E71B-B336-8D8A-841073F6BF2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013095" y="2100862"/>
                <a:ext cx="3618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22A3F667-7B54-877C-1274-89A6DFD4AACB}"/>
                  </a:ext>
                </a:extLst>
              </p14:cNvPr>
              <p14:cNvContentPartPr/>
              <p14:nvPr/>
            </p14:nvContentPartPr>
            <p14:xfrm>
              <a:off x="6771535" y="2400742"/>
              <a:ext cx="443160" cy="5184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22A3F667-7B54-877C-1274-89A6DFD4AAC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762535" y="2392102"/>
                <a:ext cx="46080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E409D058-E4ED-5B13-C577-836CAB4BD619}"/>
              </a:ext>
            </a:extLst>
          </p:cNvPr>
          <p:cNvGrpSpPr/>
          <p:nvPr/>
        </p:nvGrpSpPr>
        <p:grpSpPr>
          <a:xfrm>
            <a:off x="7167175" y="1449262"/>
            <a:ext cx="632520" cy="434160"/>
            <a:chOff x="7167175" y="1449262"/>
            <a:chExt cx="632520" cy="43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D896F3E-71AB-5C9C-0A40-9B06A8298938}"/>
                    </a:ext>
                  </a:extLst>
                </p14:cNvPr>
                <p14:cNvContentPartPr/>
                <p14:nvPr/>
              </p14:nvContentPartPr>
              <p14:xfrm>
                <a:off x="7207135" y="1680022"/>
                <a:ext cx="57240" cy="1681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D896F3E-71AB-5C9C-0A40-9B06A829893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198135" y="1671382"/>
                  <a:ext cx="74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DB1D31B-BDC8-3D01-9081-BFCA172C357A}"/>
                    </a:ext>
                  </a:extLst>
                </p14:cNvPr>
                <p14:cNvContentPartPr/>
                <p14:nvPr/>
              </p14:nvContentPartPr>
              <p14:xfrm>
                <a:off x="7167175" y="1759582"/>
                <a:ext cx="128880" cy="1238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DB1D31B-BDC8-3D01-9081-BFCA172C357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58175" y="1750582"/>
                  <a:ext cx="146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6F7C5B0F-3ED4-EBF2-BDA0-93F6F9A412DD}"/>
                    </a:ext>
                  </a:extLst>
                </p14:cNvPr>
                <p14:cNvContentPartPr/>
                <p14:nvPr/>
              </p14:nvContentPartPr>
              <p14:xfrm>
                <a:off x="7318015" y="1463662"/>
                <a:ext cx="102240" cy="1742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6F7C5B0F-3ED4-EBF2-BDA0-93F6F9A412D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09015" y="1454662"/>
                  <a:ext cx="119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0013125D-2A36-86DC-D136-9900819B5069}"/>
                    </a:ext>
                  </a:extLst>
                </p14:cNvPr>
                <p14:cNvContentPartPr/>
                <p14:nvPr/>
              </p14:nvContentPartPr>
              <p14:xfrm>
                <a:off x="7447615" y="1476622"/>
                <a:ext cx="33840" cy="1281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0013125D-2A36-86DC-D136-9900819B506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38615" y="1467982"/>
                  <a:ext cx="514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AE432B1-9FE0-8C79-0BBF-A26E2D69DB4A}"/>
                    </a:ext>
                  </a:extLst>
                </p14:cNvPr>
                <p14:cNvContentPartPr/>
                <p14:nvPr/>
              </p14:nvContentPartPr>
              <p14:xfrm>
                <a:off x="7435735" y="1534582"/>
                <a:ext cx="93240" cy="280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AE432B1-9FE0-8C79-0BBF-A26E2D69DB4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26735" y="1525582"/>
                  <a:ext cx="110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FAFA9852-3EE5-3EF9-EBB8-474817C753CA}"/>
                    </a:ext>
                  </a:extLst>
                </p14:cNvPr>
                <p14:cNvContentPartPr/>
                <p14:nvPr/>
              </p14:nvContentPartPr>
              <p14:xfrm>
                <a:off x="7528615" y="1449262"/>
                <a:ext cx="71280" cy="1472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FAFA9852-3EE5-3EF9-EBB8-474817C753C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519615" y="1440622"/>
                  <a:ext cx="88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B5BC104-8302-E5F4-3432-1284EFEA2F91}"/>
                    </a:ext>
                  </a:extLst>
                </p14:cNvPr>
                <p14:cNvContentPartPr/>
                <p14:nvPr/>
              </p14:nvContentPartPr>
              <p14:xfrm>
                <a:off x="7622935" y="1481302"/>
                <a:ext cx="71640" cy="1101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B5BC104-8302-E5F4-3432-1284EFEA2F9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14295" y="1472302"/>
                  <a:ext cx="89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73E265C-C384-B339-1135-A820D4101A30}"/>
                    </a:ext>
                  </a:extLst>
                </p14:cNvPr>
                <p14:cNvContentPartPr/>
                <p14:nvPr/>
              </p14:nvContentPartPr>
              <p14:xfrm>
                <a:off x="7707895" y="1487062"/>
                <a:ext cx="91800" cy="979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73E265C-C384-B339-1135-A820D4101A3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99255" y="1478062"/>
                  <a:ext cx="1094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173C3868-8341-C71F-80E6-A96D5C38011F}"/>
              </a:ext>
            </a:extLst>
          </p:cNvPr>
          <p:cNvGrpSpPr/>
          <p:nvPr/>
        </p:nvGrpSpPr>
        <p:grpSpPr>
          <a:xfrm>
            <a:off x="7163215" y="2090422"/>
            <a:ext cx="1176120" cy="198000"/>
            <a:chOff x="7163215" y="2090422"/>
            <a:chExt cx="117612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E4674E5-83CF-C2BF-D5F3-FD82C4682B99}"/>
                    </a:ext>
                  </a:extLst>
                </p14:cNvPr>
                <p14:cNvContentPartPr/>
                <p14:nvPr/>
              </p14:nvContentPartPr>
              <p14:xfrm>
                <a:off x="7163215" y="2151622"/>
                <a:ext cx="526680" cy="957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E4674E5-83CF-C2BF-D5F3-FD82C4682B9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54215" y="2142982"/>
                  <a:ext cx="544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477563B-9E49-48EA-E93C-8227B153F1AC}"/>
                    </a:ext>
                  </a:extLst>
                </p14:cNvPr>
                <p14:cNvContentPartPr/>
                <p14:nvPr/>
              </p14:nvContentPartPr>
              <p14:xfrm>
                <a:off x="7846855" y="2090422"/>
                <a:ext cx="84600" cy="198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477563B-9E49-48EA-E93C-8227B153F1A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37855" y="2081422"/>
                  <a:ext cx="102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AA42AA3-DCDA-A94A-3441-9044AC711EE5}"/>
                    </a:ext>
                  </a:extLst>
                </p14:cNvPr>
                <p14:cNvContentPartPr/>
                <p14:nvPr/>
              </p14:nvContentPartPr>
              <p14:xfrm>
                <a:off x="7978975" y="2112742"/>
                <a:ext cx="16920" cy="1566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AA42AA3-DCDA-A94A-3441-9044AC711EE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969975" y="2104102"/>
                  <a:ext cx="34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2646999-3B4F-19F3-2E0C-C5D30B0ED8C1}"/>
                    </a:ext>
                  </a:extLst>
                </p14:cNvPr>
                <p14:cNvContentPartPr/>
                <p14:nvPr/>
              </p14:nvContentPartPr>
              <p14:xfrm>
                <a:off x="7943335" y="2188702"/>
                <a:ext cx="84600" cy="136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2646999-3B4F-19F3-2E0C-C5D30B0ED8C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34335" y="2180062"/>
                  <a:ext cx="102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EA118FC-D7B2-9E1A-6E88-EBB7D4694563}"/>
                    </a:ext>
                  </a:extLst>
                </p14:cNvPr>
                <p14:cNvContentPartPr/>
                <p14:nvPr/>
              </p14:nvContentPartPr>
              <p14:xfrm>
                <a:off x="8057455" y="2097982"/>
                <a:ext cx="76320" cy="1674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EA118FC-D7B2-9E1A-6E88-EBB7D469456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48455" y="2088982"/>
                  <a:ext cx="93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FED3B02-5213-B33E-DAFD-75B4776E0FF1}"/>
                    </a:ext>
                  </a:extLst>
                </p14:cNvPr>
                <p14:cNvContentPartPr/>
                <p14:nvPr/>
              </p14:nvContentPartPr>
              <p14:xfrm>
                <a:off x="8162935" y="2145142"/>
                <a:ext cx="82800" cy="943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FED3B02-5213-B33E-DAFD-75B4776E0FF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154295" y="2136142"/>
                  <a:ext cx="100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590B604-2CA5-5EE4-1FDE-70EE48C2A286}"/>
                    </a:ext>
                  </a:extLst>
                </p14:cNvPr>
                <p14:cNvContentPartPr/>
                <p14:nvPr/>
              </p14:nvContentPartPr>
              <p14:xfrm>
                <a:off x="8260135" y="2160262"/>
                <a:ext cx="79200" cy="79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590B604-2CA5-5EE4-1FDE-70EE48C2A28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51135" y="2151622"/>
                  <a:ext cx="9684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AA892FA7-FABD-5BF5-DCCE-423EDFB347C8}"/>
              </a:ext>
            </a:extLst>
          </p:cNvPr>
          <p:cNvGrpSpPr/>
          <p:nvPr/>
        </p:nvGrpSpPr>
        <p:grpSpPr>
          <a:xfrm>
            <a:off x="6272575" y="2380582"/>
            <a:ext cx="1315800" cy="776880"/>
            <a:chOff x="6272575" y="2380582"/>
            <a:chExt cx="1315800" cy="77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769C839-03BB-DF08-A343-2D4E173CD158}"/>
                    </a:ext>
                  </a:extLst>
                </p14:cNvPr>
                <p14:cNvContentPartPr/>
                <p14:nvPr/>
              </p14:nvContentPartPr>
              <p14:xfrm>
                <a:off x="6313255" y="2660662"/>
                <a:ext cx="74160" cy="1526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769C839-03BB-DF08-A343-2D4E173CD15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304615" y="2651662"/>
                  <a:ext cx="91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3526BDF-BB22-DB8E-6AA6-D0CF7DB78094}"/>
                    </a:ext>
                  </a:extLst>
                </p14:cNvPr>
                <p14:cNvContentPartPr/>
                <p14:nvPr/>
              </p14:nvContentPartPr>
              <p14:xfrm>
                <a:off x="6438175" y="2673262"/>
                <a:ext cx="123120" cy="1317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3526BDF-BB22-DB8E-6AA6-D0CF7DB7809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429535" y="2664262"/>
                  <a:ext cx="140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D64B5015-7F70-B142-6CB9-1DFF7507C62E}"/>
                    </a:ext>
                  </a:extLst>
                </p14:cNvPr>
                <p14:cNvContentPartPr/>
                <p14:nvPr/>
              </p14:nvContentPartPr>
              <p14:xfrm>
                <a:off x="6654535" y="2651662"/>
                <a:ext cx="71640" cy="1324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D64B5015-7F70-B142-6CB9-1DFF7507C62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645535" y="2642662"/>
                  <a:ext cx="89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0FEEC0E-BF3E-EE53-23C6-FCA39D9F4879}"/>
                    </a:ext>
                  </a:extLst>
                </p14:cNvPr>
                <p14:cNvContentPartPr/>
                <p14:nvPr/>
              </p14:nvContentPartPr>
              <p14:xfrm>
                <a:off x="6610615" y="2605222"/>
                <a:ext cx="84240" cy="781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0FEEC0E-BF3E-EE53-23C6-FCA39D9F487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601975" y="2596222"/>
                  <a:ext cx="101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001AE4D-EE92-D60B-A9FE-B622684538FD}"/>
                    </a:ext>
                  </a:extLst>
                </p14:cNvPr>
                <p14:cNvContentPartPr/>
                <p14:nvPr/>
              </p14:nvContentPartPr>
              <p14:xfrm>
                <a:off x="6731935" y="2756422"/>
                <a:ext cx="39240" cy="478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001AE4D-EE92-D60B-A9FE-B622684538F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722935" y="2747422"/>
                  <a:ext cx="56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6596D1B-89E6-3757-DA24-50CA00CBD3D2}"/>
                    </a:ext>
                  </a:extLst>
                </p14:cNvPr>
                <p14:cNvContentPartPr/>
                <p14:nvPr/>
              </p14:nvContentPartPr>
              <p14:xfrm>
                <a:off x="6833455" y="2723662"/>
                <a:ext cx="86040" cy="136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6596D1B-89E6-3757-DA24-50CA00CBD3D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824455" y="2715022"/>
                  <a:ext cx="103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17F3117-7A31-B4B5-E983-E5F4A53CDEB1}"/>
                    </a:ext>
                  </a:extLst>
                </p14:cNvPr>
                <p14:cNvContentPartPr/>
                <p14:nvPr/>
              </p14:nvContentPartPr>
              <p14:xfrm>
                <a:off x="6974575" y="2652022"/>
                <a:ext cx="55440" cy="1296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17F3117-7A31-B4B5-E983-E5F4A53CDEB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65575" y="2643382"/>
                  <a:ext cx="73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BFCD50F-F606-E87D-9477-2604A1B5CCFB}"/>
                    </a:ext>
                  </a:extLst>
                </p14:cNvPr>
                <p14:cNvContentPartPr/>
                <p14:nvPr/>
              </p14:nvContentPartPr>
              <p14:xfrm>
                <a:off x="7121095" y="2672542"/>
                <a:ext cx="60480" cy="1098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BFCD50F-F606-E87D-9477-2604A1B5CCF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112095" y="2663542"/>
                  <a:ext cx="78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E3C1846-1C27-8624-EFED-829CA6C39458}"/>
                    </a:ext>
                  </a:extLst>
                </p14:cNvPr>
                <p14:cNvContentPartPr/>
                <p14:nvPr/>
              </p14:nvContentPartPr>
              <p14:xfrm>
                <a:off x="7263295" y="2654182"/>
                <a:ext cx="96120" cy="1450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E3C1846-1C27-8624-EFED-829CA6C3945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254295" y="2645182"/>
                  <a:ext cx="113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104CBF9-7E2B-7606-C48D-8E533AEE3754}"/>
                    </a:ext>
                  </a:extLst>
                </p14:cNvPr>
                <p14:cNvContentPartPr/>
                <p14:nvPr/>
              </p14:nvContentPartPr>
              <p14:xfrm>
                <a:off x="7214695" y="2600542"/>
                <a:ext cx="78480" cy="774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104CBF9-7E2B-7606-C48D-8E533AEE375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05695" y="2591542"/>
                  <a:ext cx="96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46CB61D-D6B1-A65A-DC92-31732ED4CEFE}"/>
                    </a:ext>
                  </a:extLst>
                </p14:cNvPr>
                <p14:cNvContentPartPr/>
                <p14:nvPr/>
              </p14:nvContentPartPr>
              <p14:xfrm>
                <a:off x="7361215" y="2729422"/>
                <a:ext cx="77760" cy="705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46CB61D-D6B1-A65A-DC92-31732ED4CEF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352575" y="2720422"/>
                  <a:ext cx="95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46EF7F7-65DD-18AD-8FB1-A90F14B2F683}"/>
                    </a:ext>
                  </a:extLst>
                </p14:cNvPr>
                <p14:cNvContentPartPr/>
                <p14:nvPr/>
              </p14:nvContentPartPr>
              <p14:xfrm>
                <a:off x="7446895" y="2569942"/>
                <a:ext cx="75240" cy="2264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46EF7F7-65DD-18AD-8FB1-A90F14B2F68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438255" y="2561302"/>
                  <a:ext cx="928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F00627D-8D5B-832D-10A7-C4529E3240DA}"/>
                    </a:ext>
                  </a:extLst>
                </p14:cNvPr>
                <p14:cNvContentPartPr/>
                <p14:nvPr/>
              </p14:nvContentPartPr>
              <p14:xfrm>
                <a:off x="6272575" y="2580022"/>
                <a:ext cx="83520" cy="2700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F00627D-8D5B-832D-10A7-C4529E3240D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263935" y="2571022"/>
                  <a:ext cx="101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1DE3C55C-D6DD-8F79-61F6-781E2E2EC80E}"/>
                    </a:ext>
                  </a:extLst>
                </p14:cNvPr>
                <p14:cNvContentPartPr/>
                <p14:nvPr/>
              </p14:nvContentPartPr>
              <p14:xfrm>
                <a:off x="7472815" y="2380582"/>
                <a:ext cx="115560" cy="1526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1DE3C55C-D6DD-8F79-61F6-781E2E2EC80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464175" y="2371942"/>
                  <a:ext cx="133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EAAF277-DE4D-228A-7D9E-FC506897A709}"/>
                    </a:ext>
                  </a:extLst>
                </p14:cNvPr>
                <p14:cNvContentPartPr/>
                <p14:nvPr/>
              </p14:nvContentPartPr>
              <p14:xfrm>
                <a:off x="6366895" y="2881342"/>
                <a:ext cx="933840" cy="511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EAAF277-DE4D-228A-7D9E-FC506897A70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358255" y="2872342"/>
                  <a:ext cx="9514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CC9D708-0CE3-AE73-76EE-3D1023C4D02D}"/>
                    </a:ext>
                  </a:extLst>
                </p14:cNvPr>
                <p14:cNvContentPartPr/>
                <p14:nvPr/>
              </p14:nvContentPartPr>
              <p14:xfrm>
                <a:off x="6592615" y="3014542"/>
                <a:ext cx="136440" cy="1044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CC9D708-0CE3-AE73-76EE-3D1023C4D02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83615" y="3005542"/>
                  <a:ext cx="154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375BCD2B-F7CC-249E-8E59-F2A5A80943E9}"/>
                    </a:ext>
                  </a:extLst>
                </p14:cNvPr>
                <p14:cNvContentPartPr/>
                <p14:nvPr/>
              </p14:nvContentPartPr>
              <p14:xfrm>
                <a:off x="6793855" y="3016702"/>
                <a:ext cx="72720" cy="1166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375BCD2B-F7CC-249E-8E59-F2A5A80943E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84855" y="3008062"/>
                  <a:ext cx="90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CDF5A12-E95B-6B5A-7A5C-512A02A285FC}"/>
                    </a:ext>
                  </a:extLst>
                </p14:cNvPr>
                <p14:cNvContentPartPr/>
                <p14:nvPr/>
              </p14:nvContentPartPr>
              <p14:xfrm>
                <a:off x="6978895" y="3017422"/>
                <a:ext cx="79200" cy="932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CDF5A12-E95B-6B5A-7A5C-512A02A285F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70255" y="3008422"/>
                  <a:ext cx="96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4435798-29F2-3FC3-D180-AC406868B53D}"/>
                    </a:ext>
                  </a:extLst>
                </p14:cNvPr>
                <p14:cNvContentPartPr/>
                <p14:nvPr/>
              </p14:nvContentPartPr>
              <p14:xfrm>
                <a:off x="6921295" y="2987542"/>
                <a:ext cx="70560" cy="504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4435798-29F2-3FC3-D180-AC406868B53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12655" y="2978902"/>
                  <a:ext cx="88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80F34D0-5AF6-7677-0E8F-BB832DAEC450}"/>
                    </a:ext>
                  </a:extLst>
                </p14:cNvPr>
                <p14:cNvContentPartPr/>
                <p14:nvPr/>
              </p14:nvContentPartPr>
              <p14:xfrm>
                <a:off x="7089775" y="3064942"/>
                <a:ext cx="65160" cy="925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80F34D0-5AF6-7677-0E8F-BB832DAEC45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80775" y="3055942"/>
                  <a:ext cx="8280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377F0569-3EE5-7683-F756-44C52F41144D}"/>
              </a:ext>
            </a:extLst>
          </p:cNvPr>
          <p:cNvGrpSpPr/>
          <p:nvPr/>
        </p:nvGrpSpPr>
        <p:grpSpPr>
          <a:xfrm>
            <a:off x="7702855" y="2779102"/>
            <a:ext cx="113400" cy="152280"/>
            <a:chOff x="7702855" y="2779102"/>
            <a:chExt cx="11340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AEE131E-475F-D967-29B2-A86A45165EAD}"/>
                    </a:ext>
                  </a:extLst>
                </p14:cNvPr>
                <p14:cNvContentPartPr/>
                <p14:nvPr/>
              </p14:nvContentPartPr>
              <p14:xfrm>
                <a:off x="7750735" y="2779102"/>
                <a:ext cx="8640" cy="1522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AEE131E-475F-D967-29B2-A86A45165EA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741735" y="2770102"/>
                  <a:ext cx="26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D1F87E6A-DA84-8C1F-5079-4C4CC972F4CD}"/>
                    </a:ext>
                  </a:extLst>
                </p14:cNvPr>
                <p14:cNvContentPartPr/>
                <p14:nvPr/>
              </p14:nvContentPartPr>
              <p14:xfrm>
                <a:off x="7702855" y="2827702"/>
                <a:ext cx="113400" cy="75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D1F87E6A-DA84-8C1F-5079-4C4CC972F4C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694215" y="2818702"/>
                  <a:ext cx="13104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241C40F5-5DDF-86AE-FB81-63C4CF9D0CE0}"/>
                  </a:ext>
                </a:extLst>
              </p14:cNvPr>
              <p14:cNvContentPartPr/>
              <p14:nvPr/>
            </p14:nvContentPartPr>
            <p14:xfrm>
              <a:off x="2199535" y="3901222"/>
              <a:ext cx="322560" cy="26244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241C40F5-5DDF-86AE-FB81-63C4CF9D0CE0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195215" y="3896902"/>
                <a:ext cx="3312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A80A64AA-F39D-D44A-708F-518A1E6DE407}"/>
                  </a:ext>
                </a:extLst>
              </p14:cNvPr>
              <p14:cNvContentPartPr/>
              <p14:nvPr/>
            </p14:nvContentPartPr>
            <p14:xfrm>
              <a:off x="2236615" y="4934062"/>
              <a:ext cx="375120" cy="2797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A80A64AA-F39D-D44A-708F-518A1E6DE40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2232295" y="4929742"/>
                <a:ext cx="383760" cy="28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F259818B-982E-1CC9-B5D8-999096BD8B3E}"/>
              </a:ext>
            </a:extLst>
          </p:cNvPr>
          <p:cNvGrpSpPr/>
          <p:nvPr/>
        </p:nvGrpSpPr>
        <p:grpSpPr>
          <a:xfrm>
            <a:off x="7944775" y="2353582"/>
            <a:ext cx="1482840" cy="707400"/>
            <a:chOff x="7944775" y="2353582"/>
            <a:chExt cx="1482840" cy="70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4B462F0-0B3C-427D-CC35-2143495697BA}"/>
                    </a:ext>
                  </a:extLst>
                </p14:cNvPr>
                <p14:cNvContentPartPr/>
                <p14:nvPr/>
              </p14:nvContentPartPr>
              <p14:xfrm>
                <a:off x="8010295" y="2585422"/>
                <a:ext cx="88200" cy="1699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4B462F0-0B3C-427D-CC35-2143495697B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05975" y="2581102"/>
                  <a:ext cx="96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0BCB487-1D49-17EC-F546-2480C0650422}"/>
                    </a:ext>
                  </a:extLst>
                </p14:cNvPr>
                <p14:cNvContentPartPr/>
                <p14:nvPr/>
              </p14:nvContentPartPr>
              <p14:xfrm>
                <a:off x="8170135" y="2578942"/>
                <a:ext cx="77040" cy="1591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0BCB487-1D49-17EC-F546-2480C065042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65815" y="2574622"/>
                  <a:ext cx="856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560A478-86A8-2722-7A75-F2EBEE0CC551}"/>
                    </a:ext>
                  </a:extLst>
                </p14:cNvPr>
                <p14:cNvContentPartPr/>
                <p14:nvPr/>
              </p14:nvContentPartPr>
              <p14:xfrm>
                <a:off x="8351575" y="2590822"/>
                <a:ext cx="70920" cy="1148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560A478-86A8-2722-7A75-F2EBEE0CC55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47255" y="2586502"/>
                  <a:ext cx="79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F8DD3CD-024F-95BB-064F-C5D425ECB117}"/>
                    </a:ext>
                  </a:extLst>
                </p14:cNvPr>
                <p14:cNvContentPartPr/>
                <p14:nvPr/>
              </p14:nvContentPartPr>
              <p14:xfrm>
                <a:off x="8299015" y="2549422"/>
                <a:ext cx="55440" cy="457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F8DD3CD-024F-95BB-064F-C5D425ECB11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294695" y="2545102"/>
                  <a:ext cx="64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1C13C7D-D7B2-BC69-6807-9E92B81BA865}"/>
                    </a:ext>
                  </a:extLst>
                </p14:cNvPr>
                <p14:cNvContentPartPr/>
                <p14:nvPr/>
              </p14:nvContentPartPr>
              <p14:xfrm>
                <a:off x="8420695" y="2679022"/>
                <a:ext cx="49320" cy="561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1C13C7D-D7B2-BC69-6807-9E92B81BA86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416375" y="2674702"/>
                  <a:ext cx="57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08C1DBE-EAB9-34F2-5488-6393F5BEB599}"/>
                    </a:ext>
                  </a:extLst>
                </p14:cNvPr>
                <p14:cNvContentPartPr/>
                <p14:nvPr/>
              </p14:nvContentPartPr>
              <p14:xfrm>
                <a:off x="8542735" y="2623582"/>
                <a:ext cx="96480" cy="230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08C1DBE-EAB9-34F2-5488-6393F5BEB59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538415" y="2619262"/>
                  <a:ext cx="105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E76975E-F41D-F066-9412-980AE7AA4501}"/>
                    </a:ext>
                  </a:extLst>
                </p14:cNvPr>
                <p14:cNvContentPartPr/>
                <p14:nvPr/>
              </p14:nvContentPartPr>
              <p14:xfrm>
                <a:off x="8714815" y="2542222"/>
                <a:ext cx="96120" cy="1605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E76975E-F41D-F066-9412-980AE7AA450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710495" y="2537902"/>
                  <a:ext cx="1047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66C387BC-09A6-7A53-AE81-348AD3A5B177}"/>
                    </a:ext>
                  </a:extLst>
                </p14:cNvPr>
                <p14:cNvContentPartPr/>
                <p14:nvPr/>
              </p14:nvContentPartPr>
              <p14:xfrm>
                <a:off x="8884735" y="2540422"/>
                <a:ext cx="88920" cy="1224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66C387BC-09A6-7A53-AE81-348AD3A5B17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880415" y="2536102"/>
                  <a:ext cx="97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BD6DC6E-DCAC-D811-0FBC-8A1BD2A67A9E}"/>
                    </a:ext>
                  </a:extLst>
                </p14:cNvPr>
                <p14:cNvContentPartPr/>
                <p14:nvPr/>
              </p14:nvContentPartPr>
              <p14:xfrm>
                <a:off x="9048535" y="2563462"/>
                <a:ext cx="89280" cy="1036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BD6DC6E-DCAC-D811-0FBC-8A1BD2A67A9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044215" y="2559142"/>
                  <a:ext cx="97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D73D6D5-57CA-FA01-598E-332BCF010077}"/>
                    </a:ext>
                  </a:extLst>
                </p14:cNvPr>
                <p14:cNvContentPartPr/>
                <p14:nvPr/>
              </p14:nvContentPartPr>
              <p14:xfrm>
                <a:off x="9010375" y="2518462"/>
                <a:ext cx="61920" cy="421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D73D6D5-57CA-FA01-598E-332BCF01007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06055" y="2514142"/>
                  <a:ext cx="70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E705AD3-4472-7786-3177-845613CD26DB}"/>
                    </a:ext>
                  </a:extLst>
                </p14:cNvPr>
                <p14:cNvContentPartPr/>
                <p14:nvPr/>
              </p14:nvContentPartPr>
              <p14:xfrm>
                <a:off x="9130255" y="2623582"/>
                <a:ext cx="57600" cy="896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E705AD3-4472-7786-3177-845613CD26D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125935" y="2619262"/>
                  <a:ext cx="66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E21E32A-1963-9673-1346-BA7D81CAB998}"/>
                    </a:ext>
                  </a:extLst>
                </p14:cNvPr>
                <p14:cNvContentPartPr/>
                <p14:nvPr/>
              </p14:nvContentPartPr>
              <p14:xfrm>
                <a:off x="9191455" y="2525662"/>
                <a:ext cx="91800" cy="2246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E21E32A-1963-9673-1346-BA7D81CAB99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187135" y="2521342"/>
                  <a:ext cx="1004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DDAD7E1-46AA-87F7-809B-8D03620994BE}"/>
                    </a:ext>
                  </a:extLst>
                </p14:cNvPr>
                <p14:cNvContentPartPr/>
                <p14:nvPr/>
              </p14:nvContentPartPr>
              <p14:xfrm>
                <a:off x="7944775" y="2516662"/>
                <a:ext cx="98280" cy="2836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DDAD7E1-46AA-87F7-809B-8D03620994B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940455" y="2512342"/>
                  <a:ext cx="106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B8BA8EE-13FB-B3C5-260C-F6E88CA9C077}"/>
                    </a:ext>
                  </a:extLst>
                </p14:cNvPr>
                <p14:cNvContentPartPr/>
                <p14:nvPr/>
              </p14:nvContentPartPr>
              <p14:xfrm>
                <a:off x="9316375" y="2353582"/>
                <a:ext cx="111240" cy="132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B8BA8EE-13FB-B3C5-260C-F6E88CA9C07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312055" y="2349262"/>
                  <a:ext cx="119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960827E-174E-22CC-D537-7B6A2C43A459}"/>
                    </a:ext>
                  </a:extLst>
                </p14:cNvPr>
                <p14:cNvContentPartPr/>
                <p14:nvPr/>
              </p14:nvContentPartPr>
              <p14:xfrm>
                <a:off x="8030095" y="2799622"/>
                <a:ext cx="1234440" cy="77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960827E-174E-22CC-D537-7B6A2C43A45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025775" y="2795302"/>
                  <a:ext cx="1243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F5A993B-38C4-ABF0-DE66-A022B1FF6FE5}"/>
                    </a:ext>
                  </a:extLst>
                </p14:cNvPr>
                <p14:cNvContentPartPr/>
                <p14:nvPr/>
              </p14:nvContentPartPr>
              <p14:xfrm>
                <a:off x="8390815" y="2909062"/>
                <a:ext cx="92520" cy="1519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F5A993B-38C4-ABF0-DE66-A022B1FF6FE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86495" y="2904742"/>
                  <a:ext cx="101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F168BBD-9935-C45C-D6E1-77EB167E1C8B}"/>
                    </a:ext>
                  </a:extLst>
                </p14:cNvPr>
                <p14:cNvContentPartPr/>
                <p14:nvPr/>
              </p14:nvContentPartPr>
              <p14:xfrm>
                <a:off x="8580895" y="2902222"/>
                <a:ext cx="92520" cy="1537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F168BBD-9935-C45C-D6E1-77EB167E1C8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576575" y="2897902"/>
                  <a:ext cx="101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119C73D-9EEC-3585-31D1-236F07DAC3BE}"/>
                    </a:ext>
                  </a:extLst>
                </p14:cNvPr>
                <p14:cNvContentPartPr/>
                <p14:nvPr/>
              </p14:nvContentPartPr>
              <p14:xfrm>
                <a:off x="8775655" y="2925982"/>
                <a:ext cx="92880" cy="1148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119C73D-9EEC-3585-31D1-236F07DAC3B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771335" y="2921662"/>
                  <a:ext cx="101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B809BD2-DDC7-EF59-6EA2-F2F1B39A577D}"/>
                    </a:ext>
                  </a:extLst>
                </p14:cNvPr>
                <p14:cNvContentPartPr/>
                <p14:nvPr/>
              </p14:nvContentPartPr>
              <p14:xfrm>
                <a:off x="8729575" y="2881702"/>
                <a:ext cx="66960" cy="727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B809BD2-DDC7-EF59-6EA2-F2F1B39A577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725255" y="2877382"/>
                  <a:ext cx="75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3415AFF-5BAF-0D17-9027-7ECDBFCCA29A}"/>
                    </a:ext>
                  </a:extLst>
                </p14:cNvPr>
                <p14:cNvContentPartPr/>
                <p14:nvPr/>
              </p14:nvContentPartPr>
              <p14:xfrm>
                <a:off x="8826775" y="3010222"/>
                <a:ext cx="56160" cy="460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3415AFF-5BAF-0D17-9027-7ECDBFCCA29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822455" y="3005902"/>
                  <a:ext cx="648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EFDD504F-8240-B03F-CC58-0CC8D55ACE5D}"/>
              </a:ext>
            </a:extLst>
          </p:cNvPr>
          <p:cNvGrpSpPr/>
          <p:nvPr/>
        </p:nvGrpSpPr>
        <p:grpSpPr>
          <a:xfrm>
            <a:off x="9460375" y="2779822"/>
            <a:ext cx="88560" cy="128520"/>
            <a:chOff x="9460375" y="2779822"/>
            <a:chExt cx="88560" cy="12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4ED7C72-246A-1427-FBA3-4A0E635DF4FB}"/>
                    </a:ext>
                  </a:extLst>
                </p14:cNvPr>
                <p14:cNvContentPartPr/>
                <p14:nvPr/>
              </p14:nvContentPartPr>
              <p14:xfrm>
                <a:off x="9499975" y="2779822"/>
                <a:ext cx="18720" cy="1285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4ED7C72-246A-1427-FBA3-4A0E635DF4F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491335" y="2771182"/>
                  <a:ext cx="36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963C874-AF6E-B87D-7033-C511FC274ACF}"/>
                    </a:ext>
                  </a:extLst>
                </p14:cNvPr>
                <p14:cNvContentPartPr/>
                <p14:nvPr/>
              </p14:nvContentPartPr>
              <p14:xfrm>
                <a:off x="9460375" y="2825542"/>
                <a:ext cx="88560" cy="50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963C874-AF6E-B87D-7033-C511FC274AC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451375" y="2816542"/>
                  <a:ext cx="10620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A58BCE97-F195-87C8-9270-BE1EC36FEA76}"/>
                  </a:ext>
                </a:extLst>
              </p14:cNvPr>
              <p14:cNvContentPartPr/>
              <p14:nvPr/>
            </p14:nvContentPartPr>
            <p14:xfrm>
              <a:off x="1523455" y="4112902"/>
              <a:ext cx="244440" cy="24408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A58BCE97-F195-87C8-9270-BE1EC36FEA76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514815" y="4104262"/>
                <a:ext cx="2620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526322C5-4201-A414-A7EE-C279FD0AE023}"/>
                  </a:ext>
                </a:extLst>
              </p14:cNvPr>
              <p14:cNvContentPartPr/>
              <p14:nvPr/>
            </p14:nvContentPartPr>
            <p14:xfrm>
              <a:off x="1524895" y="5153662"/>
              <a:ext cx="262080" cy="21960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526322C5-4201-A414-A7EE-C279FD0AE023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516255" y="5144662"/>
                <a:ext cx="279720" cy="23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422E9474-DDC6-9CD9-21A9-2A01C654A7DE}"/>
              </a:ext>
            </a:extLst>
          </p:cNvPr>
          <p:cNvGrpSpPr/>
          <p:nvPr/>
        </p:nvGrpSpPr>
        <p:grpSpPr>
          <a:xfrm>
            <a:off x="9456055" y="2341702"/>
            <a:ext cx="1339920" cy="690120"/>
            <a:chOff x="9456055" y="2341702"/>
            <a:chExt cx="1339920" cy="69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E9B1450-3F54-CD32-CB0B-7C69E7E058C6}"/>
                    </a:ext>
                  </a:extLst>
                </p14:cNvPr>
                <p14:cNvContentPartPr/>
                <p14:nvPr/>
              </p14:nvContentPartPr>
              <p14:xfrm>
                <a:off x="9507175" y="2743822"/>
                <a:ext cx="39240" cy="1742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E9B1450-3F54-CD32-CB0B-7C69E7E058C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498175" y="2734822"/>
                  <a:ext cx="56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ADCEB95-87EF-2DF7-0ABA-D65C7A11901E}"/>
                    </a:ext>
                  </a:extLst>
                </p14:cNvPr>
                <p14:cNvContentPartPr/>
                <p14:nvPr/>
              </p14:nvContentPartPr>
              <p14:xfrm>
                <a:off x="9456055" y="2817262"/>
                <a:ext cx="150120" cy="255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ADCEB95-87EF-2DF7-0ABA-D65C7A11901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447055" y="2808262"/>
                  <a:ext cx="167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1CE5710-1301-3634-E4D9-B4365BDAF868}"/>
                    </a:ext>
                  </a:extLst>
                </p14:cNvPr>
                <p14:cNvContentPartPr/>
                <p14:nvPr/>
              </p14:nvContentPartPr>
              <p14:xfrm>
                <a:off x="9798775" y="2492902"/>
                <a:ext cx="120960" cy="1897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1CE5710-1301-3634-E4D9-B4365BDAF86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790135" y="2483902"/>
                  <a:ext cx="1386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C5050E4-CCBB-84B3-4462-11317F2CBB22}"/>
                    </a:ext>
                  </a:extLst>
                </p14:cNvPr>
                <p14:cNvContentPartPr/>
                <p14:nvPr/>
              </p14:nvContentPartPr>
              <p14:xfrm>
                <a:off x="9979855" y="2513782"/>
                <a:ext cx="86400" cy="1339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C5050E4-CCBB-84B3-4462-11317F2CBB2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971215" y="2505142"/>
                  <a:ext cx="104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A0F6ED1-E473-5D21-E6F0-1A7B7E67AC4B}"/>
                    </a:ext>
                  </a:extLst>
                </p14:cNvPr>
                <p14:cNvContentPartPr/>
                <p14:nvPr/>
              </p14:nvContentPartPr>
              <p14:xfrm>
                <a:off x="9940255" y="2465902"/>
                <a:ext cx="81360" cy="720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A0F6ED1-E473-5D21-E6F0-1A7B7E67AC4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931255" y="2456902"/>
                  <a:ext cx="99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566C9A9C-D140-66B2-FB57-86A692D1491E}"/>
                    </a:ext>
                  </a:extLst>
                </p14:cNvPr>
                <p14:cNvContentPartPr/>
                <p14:nvPr/>
              </p14:nvContentPartPr>
              <p14:xfrm>
                <a:off x="10086055" y="2587942"/>
                <a:ext cx="158760" cy="1180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566C9A9C-D140-66B2-FB57-86A692D1491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77415" y="2579302"/>
                  <a:ext cx="176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9DA5CA3A-4C94-2D83-AD8B-14C36BC91628}"/>
                    </a:ext>
                  </a:extLst>
                </p14:cNvPr>
                <p14:cNvContentPartPr/>
                <p14:nvPr/>
              </p14:nvContentPartPr>
              <p14:xfrm>
                <a:off x="10361815" y="2491462"/>
                <a:ext cx="20880" cy="1339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9DA5CA3A-4C94-2D83-AD8B-14C36BC9162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353175" y="2482822"/>
                  <a:ext cx="38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55E5838-95B1-2334-D33A-9922F5EFD50A}"/>
                    </a:ext>
                  </a:extLst>
                </p14:cNvPr>
                <p14:cNvContentPartPr/>
                <p14:nvPr/>
              </p14:nvContentPartPr>
              <p14:xfrm>
                <a:off x="10404295" y="2495782"/>
                <a:ext cx="42840" cy="950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55E5838-95B1-2334-D33A-9922F5EFD50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395655" y="2486782"/>
                  <a:ext cx="60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B61C8DF4-5D62-ED51-D17C-339A576D33D7}"/>
                    </a:ext>
                  </a:extLst>
                </p14:cNvPr>
                <p14:cNvContentPartPr/>
                <p14:nvPr/>
              </p14:nvContentPartPr>
              <p14:xfrm>
                <a:off x="10433095" y="2526742"/>
                <a:ext cx="158400" cy="1090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B61C8DF4-5D62-ED51-D17C-339A576D33D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424095" y="2517742"/>
                  <a:ext cx="176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931F624-A11B-4267-E67A-723B673309DC}"/>
                    </a:ext>
                  </a:extLst>
                </p14:cNvPr>
                <p14:cNvContentPartPr/>
                <p14:nvPr/>
              </p14:nvContentPartPr>
              <p14:xfrm>
                <a:off x="10461895" y="2482462"/>
                <a:ext cx="72720" cy="619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931F624-A11B-4267-E67A-723B673309D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452895" y="2473462"/>
                  <a:ext cx="90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7B6C5D3-2A6D-63F1-4568-2693279FC71E}"/>
                    </a:ext>
                  </a:extLst>
                </p14:cNvPr>
                <p14:cNvContentPartPr/>
                <p14:nvPr/>
              </p14:nvContentPartPr>
              <p14:xfrm>
                <a:off x="10569895" y="2452942"/>
                <a:ext cx="111600" cy="2365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7B6C5D3-2A6D-63F1-4568-2693279FC71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60895" y="2443942"/>
                  <a:ext cx="1292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AA089EE-9BA4-48EA-B77B-E5C5D225C490}"/>
                    </a:ext>
                  </a:extLst>
                </p14:cNvPr>
                <p14:cNvContentPartPr/>
                <p14:nvPr/>
              </p14:nvContentPartPr>
              <p14:xfrm>
                <a:off x="9685735" y="2500462"/>
                <a:ext cx="131400" cy="2660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AA089EE-9BA4-48EA-B77B-E5C5D225C49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677095" y="2491462"/>
                  <a:ext cx="1490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27C78DC-4CFE-E826-E4DB-8156DF20F893}"/>
                    </a:ext>
                  </a:extLst>
                </p14:cNvPr>
                <p14:cNvContentPartPr/>
                <p14:nvPr/>
              </p14:nvContentPartPr>
              <p14:xfrm>
                <a:off x="10634695" y="2341702"/>
                <a:ext cx="161280" cy="126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27C78DC-4CFE-E826-E4DB-8156DF20F89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626055" y="2333062"/>
                  <a:ext cx="178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7B5A2C3-79BD-162C-E45C-6FBCDBCBDEFC}"/>
                    </a:ext>
                  </a:extLst>
                </p14:cNvPr>
                <p14:cNvContentPartPr/>
                <p14:nvPr/>
              </p14:nvContentPartPr>
              <p14:xfrm>
                <a:off x="9816415" y="2778382"/>
                <a:ext cx="840240" cy="648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7B5A2C3-79BD-162C-E45C-6FBCDBCBDEF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807415" y="2769742"/>
                  <a:ext cx="857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D3442613-0C08-C2D6-FB33-4B2A7A3ACB9E}"/>
                    </a:ext>
                  </a:extLst>
                </p14:cNvPr>
                <p14:cNvContentPartPr/>
                <p14:nvPr/>
              </p14:nvContentPartPr>
              <p14:xfrm>
                <a:off x="10088215" y="2875582"/>
                <a:ext cx="10080" cy="1382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D3442613-0C08-C2D6-FB33-4B2A7A3ACB9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079575" y="2866582"/>
                  <a:ext cx="27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E369DAB-4F37-3FC9-AC88-F50D692707DD}"/>
                    </a:ext>
                  </a:extLst>
                </p14:cNvPr>
                <p14:cNvContentPartPr/>
                <p14:nvPr/>
              </p14:nvContentPartPr>
              <p14:xfrm>
                <a:off x="10137535" y="2863702"/>
                <a:ext cx="74520" cy="1681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E369DAB-4F37-3FC9-AC88-F50D692707D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128535" y="2854702"/>
                  <a:ext cx="92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1E4AF0E-71BD-AE14-466B-4C0106D72E8D}"/>
                    </a:ext>
                  </a:extLst>
                </p14:cNvPr>
                <p14:cNvContentPartPr/>
                <p14:nvPr/>
              </p14:nvContentPartPr>
              <p14:xfrm>
                <a:off x="10352455" y="2893582"/>
                <a:ext cx="56160" cy="1137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1E4AF0E-71BD-AE14-466B-4C0106D72E8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343815" y="2884582"/>
                  <a:ext cx="738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C11B0046-BECD-3486-9E4D-EEB384C4D79B}"/>
                    </a:ext>
                  </a:extLst>
                </p14:cNvPr>
                <p14:cNvContentPartPr/>
                <p14:nvPr/>
              </p14:nvContentPartPr>
              <p14:xfrm>
                <a:off x="10290895" y="2857582"/>
                <a:ext cx="51840" cy="741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C11B0046-BECD-3486-9E4D-EEB384C4D79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282255" y="2848582"/>
                  <a:ext cx="69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0427782D-7B20-6054-E245-82F4787C1766}"/>
                    </a:ext>
                  </a:extLst>
                </p14:cNvPr>
                <p14:cNvContentPartPr/>
                <p14:nvPr/>
              </p14:nvContentPartPr>
              <p14:xfrm>
                <a:off x="10407535" y="2987182"/>
                <a:ext cx="64800" cy="435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0427782D-7B20-6054-E245-82F4787C176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398895" y="2978542"/>
                  <a:ext cx="8244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D245B75C-C87A-7EDB-6761-D30EBFEEBE85}"/>
                  </a:ext>
                </a:extLst>
              </p14:cNvPr>
              <p14:cNvContentPartPr/>
              <p14:nvPr/>
            </p14:nvContentPartPr>
            <p14:xfrm>
              <a:off x="2212495" y="4095262"/>
              <a:ext cx="311040" cy="19908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D245B75C-C87A-7EDB-6761-D30EBFEEBE85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2208175" y="4090942"/>
                <a:ext cx="3196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E573FAF2-1A93-5C6A-E835-9718FE280C27}"/>
                  </a:ext>
                </a:extLst>
              </p14:cNvPr>
              <p14:cNvContentPartPr/>
              <p14:nvPr/>
            </p14:nvContentPartPr>
            <p14:xfrm>
              <a:off x="2242735" y="5150782"/>
              <a:ext cx="348480" cy="25020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E573FAF2-1A93-5C6A-E835-9718FE280C27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2238415" y="5146462"/>
                <a:ext cx="35712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C9B65660-9A4A-80EC-67F7-F192CBAA4F4D}"/>
              </a:ext>
            </a:extLst>
          </p:cNvPr>
          <p:cNvGrpSpPr/>
          <p:nvPr/>
        </p:nvGrpSpPr>
        <p:grpSpPr>
          <a:xfrm>
            <a:off x="10815775" y="2331262"/>
            <a:ext cx="1349280" cy="704160"/>
            <a:chOff x="10815775" y="2331262"/>
            <a:chExt cx="1349280" cy="70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43DB98B-A10A-B300-1158-CB9A9D25B363}"/>
                    </a:ext>
                  </a:extLst>
                </p14:cNvPr>
                <p14:cNvContentPartPr/>
                <p14:nvPr/>
              </p14:nvContentPartPr>
              <p14:xfrm>
                <a:off x="10859695" y="2739142"/>
                <a:ext cx="16920" cy="115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43DB98B-A10A-B300-1158-CB9A9D25B36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855375" y="2734822"/>
                  <a:ext cx="25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F8A4D24-5D6A-5D5D-DE85-41B482ED6925}"/>
                    </a:ext>
                  </a:extLst>
                </p14:cNvPr>
                <p14:cNvContentPartPr/>
                <p14:nvPr/>
              </p14:nvContentPartPr>
              <p14:xfrm>
                <a:off x="10815775" y="2795662"/>
                <a:ext cx="128160" cy="90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F8A4D24-5D6A-5D5D-DE85-41B482ED692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811455" y="2791342"/>
                  <a:ext cx="136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A507A4F-B2C9-1C1A-B7C5-8D28AB864E7A}"/>
                    </a:ext>
                  </a:extLst>
                </p14:cNvPr>
                <p14:cNvContentPartPr/>
                <p14:nvPr/>
              </p14:nvContentPartPr>
              <p14:xfrm>
                <a:off x="11004415" y="2542942"/>
                <a:ext cx="79920" cy="1854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A507A4F-B2C9-1C1A-B7C5-8D28AB864E7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000095" y="2538622"/>
                  <a:ext cx="88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67BFE81-A269-F3B4-089E-240F4BBACE5F}"/>
                    </a:ext>
                  </a:extLst>
                </p14:cNvPr>
                <p14:cNvContentPartPr/>
                <p14:nvPr/>
              </p14:nvContentPartPr>
              <p14:xfrm>
                <a:off x="11169655" y="2568502"/>
                <a:ext cx="78120" cy="1173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67BFE81-A269-F3B4-089E-240F4BBACE5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165335" y="2564182"/>
                  <a:ext cx="86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3CFCAA37-AF88-18C7-0283-E7C77DB47563}"/>
                    </a:ext>
                  </a:extLst>
                </p14:cNvPr>
                <p14:cNvContentPartPr/>
                <p14:nvPr/>
              </p14:nvContentPartPr>
              <p14:xfrm>
                <a:off x="11318335" y="2567062"/>
                <a:ext cx="70920" cy="745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3CFCAA37-AF88-18C7-0283-E7C77DB4756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314015" y="2562742"/>
                  <a:ext cx="79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20C652B-4C3F-064D-DAA8-5D61D1C5B556}"/>
                    </a:ext>
                  </a:extLst>
                </p14:cNvPr>
                <p14:cNvContentPartPr/>
                <p14:nvPr/>
              </p14:nvContentPartPr>
              <p14:xfrm>
                <a:off x="11278015" y="2509822"/>
                <a:ext cx="51840" cy="489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20C652B-4C3F-064D-DAA8-5D61D1C5B55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273695" y="2505502"/>
                  <a:ext cx="60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E0FCFBD-D435-91C5-A06D-7247BEE26340}"/>
                    </a:ext>
                  </a:extLst>
                </p14:cNvPr>
                <p14:cNvContentPartPr/>
                <p14:nvPr/>
              </p14:nvContentPartPr>
              <p14:xfrm>
                <a:off x="11400415" y="2635822"/>
                <a:ext cx="44640" cy="680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E0FCFBD-D435-91C5-A06D-7247BEE2634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1396095" y="2631502"/>
                  <a:ext cx="532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408CE38-8324-2C08-9ADA-5437F38A18B5}"/>
                    </a:ext>
                  </a:extLst>
                </p14:cNvPr>
                <p14:cNvContentPartPr/>
                <p14:nvPr/>
              </p14:nvContentPartPr>
              <p14:xfrm>
                <a:off x="11502655" y="2591182"/>
                <a:ext cx="88200" cy="162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408CE38-8324-2C08-9ADA-5437F38A18B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498335" y="2586862"/>
                  <a:ext cx="96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D5DB2DD-26FE-B57F-A27C-5DC76B13FA94}"/>
                    </a:ext>
                  </a:extLst>
                </p14:cNvPr>
                <p14:cNvContentPartPr/>
                <p14:nvPr/>
              </p14:nvContentPartPr>
              <p14:xfrm>
                <a:off x="11584735" y="2532862"/>
                <a:ext cx="76680" cy="1198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D5DB2DD-26FE-B57F-A27C-5DC76B13FA9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580415" y="2528542"/>
                  <a:ext cx="85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212410D-6DC5-5466-F73D-25C365BE6170}"/>
                    </a:ext>
                  </a:extLst>
                </p14:cNvPr>
                <p14:cNvContentPartPr/>
                <p14:nvPr/>
              </p14:nvContentPartPr>
              <p14:xfrm>
                <a:off x="11720815" y="2524582"/>
                <a:ext cx="250200" cy="1180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212410D-6DC5-5466-F73D-25C365BE617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716495" y="2520262"/>
                  <a:ext cx="258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9EF2B18-DC48-D111-C6A4-638B935CD202}"/>
                    </a:ext>
                  </a:extLst>
                </p14:cNvPr>
                <p14:cNvContentPartPr/>
                <p14:nvPr/>
              </p14:nvContentPartPr>
              <p14:xfrm>
                <a:off x="11871655" y="2491102"/>
                <a:ext cx="61920" cy="424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9EF2B18-DC48-D111-C6A4-638B935CD20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867335" y="2486782"/>
                  <a:ext cx="705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ECAC637-D5C8-2F52-7AD7-846C3F792BC3}"/>
                    </a:ext>
                  </a:extLst>
                </p14:cNvPr>
                <p14:cNvContentPartPr/>
                <p14:nvPr/>
              </p14:nvContentPartPr>
              <p14:xfrm>
                <a:off x="11958775" y="2585062"/>
                <a:ext cx="56160" cy="918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ECAC637-D5C8-2F52-7AD7-846C3F792BC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954455" y="2580742"/>
                  <a:ext cx="64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0621E97-8FAA-571F-4521-6FCAA726433D}"/>
                    </a:ext>
                  </a:extLst>
                </p14:cNvPr>
                <p14:cNvContentPartPr/>
                <p14:nvPr/>
              </p14:nvContentPartPr>
              <p14:xfrm>
                <a:off x="11947255" y="2516662"/>
                <a:ext cx="130680" cy="2358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0621E97-8FAA-571F-4521-6FCAA726433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942935" y="2512342"/>
                  <a:ext cx="139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679CDB4-577E-5942-5F0E-391D0ECB8E31}"/>
                    </a:ext>
                  </a:extLst>
                </p14:cNvPr>
                <p14:cNvContentPartPr/>
                <p14:nvPr/>
              </p14:nvContentPartPr>
              <p14:xfrm>
                <a:off x="10929175" y="2501182"/>
                <a:ext cx="100800" cy="3009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679CDB4-577E-5942-5F0E-391D0ECB8E3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924855" y="2496862"/>
                  <a:ext cx="1094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25AF74C-47AA-465A-F48E-E90282DA49F2}"/>
                    </a:ext>
                  </a:extLst>
                </p14:cNvPr>
                <p14:cNvContentPartPr/>
                <p14:nvPr/>
              </p14:nvContentPartPr>
              <p14:xfrm>
                <a:off x="12088735" y="2331262"/>
                <a:ext cx="76320" cy="860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25AF74C-47AA-465A-F48E-E90282DA49F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2084415" y="2326942"/>
                  <a:ext cx="84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E278C6F-B9C1-1BC3-846F-AF29D1A29CD7}"/>
                    </a:ext>
                  </a:extLst>
                </p14:cNvPr>
                <p14:cNvContentPartPr/>
                <p14:nvPr/>
              </p14:nvContentPartPr>
              <p14:xfrm>
                <a:off x="10989295" y="2762902"/>
                <a:ext cx="1116720" cy="741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E278C6F-B9C1-1BC3-846F-AF29D1A29CD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984975" y="2758582"/>
                  <a:ext cx="1125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DB6723F-4042-CE30-A624-A0B94C5F1DF9}"/>
                    </a:ext>
                  </a:extLst>
                </p14:cNvPr>
                <p14:cNvContentPartPr/>
                <p14:nvPr/>
              </p14:nvContentPartPr>
              <p14:xfrm>
                <a:off x="11223655" y="2899342"/>
                <a:ext cx="86040" cy="1188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DB6723F-4042-CE30-A624-A0B94C5F1DF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219335" y="2895022"/>
                  <a:ext cx="94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56C843D-7C41-91D9-2191-4EAFF9F3302D}"/>
                    </a:ext>
                  </a:extLst>
                </p14:cNvPr>
                <p14:cNvContentPartPr/>
                <p14:nvPr/>
              </p14:nvContentPartPr>
              <p14:xfrm>
                <a:off x="11449375" y="2859382"/>
                <a:ext cx="72360" cy="1749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56C843D-7C41-91D9-2191-4EAFF9F3302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445055" y="2855062"/>
                  <a:ext cx="81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9DABA54-6D2D-9554-BB1F-25EB32DDE49E}"/>
                    </a:ext>
                  </a:extLst>
                </p14:cNvPr>
                <p14:cNvContentPartPr/>
                <p14:nvPr/>
              </p14:nvContentPartPr>
              <p14:xfrm>
                <a:off x="11481415" y="2876662"/>
                <a:ext cx="267480" cy="1530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9DABA54-6D2D-9554-BB1F-25EB32DDE49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477095" y="2872342"/>
                  <a:ext cx="276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60EE88D-9CA9-D322-D90D-8A8086EA46BE}"/>
                    </a:ext>
                  </a:extLst>
                </p14:cNvPr>
                <p14:cNvContentPartPr/>
                <p14:nvPr/>
              </p14:nvContentPartPr>
              <p14:xfrm>
                <a:off x="11609575" y="2830582"/>
                <a:ext cx="115200" cy="813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60EE88D-9CA9-D322-D90D-8A8086EA46B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605255" y="2826262"/>
                  <a:ext cx="123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90939FD-5074-FBCA-0361-7285EC8B8D5D}"/>
                    </a:ext>
                  </a:extLst>
                </p14:cNvPr>
                <p14:cNvContentPartPr/>
                <p14:nvPr/>
              </p14:nvContentPartPr>
              <p14:xfrm>
                <a:off x="11779495" y="2922022"/>
                <a:ext cx="108360" cy="1134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90939FD-5074-FBCA-0361-7285EC8B8D5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775175" y="2917702"/>
                  <a:ext cx="11700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8" name="Gruppieren 297">
            <a:extLst>
              <a:ext uri="{FF2B5EF4-FFF2-40B4-BE49-F238E27FC236}">
                <a16:creationId xmlns:a16="http://schemas.microsoft.com/office/drawing/2014/main" id="{53D6A30F-E337-E427-8797-0D064E335E90}"/>
              </a:ext>
            </a:extLst>
          </p:cNvPr>
          <p:cNvGrpSpPr/>
          <p:nvPr/>
        </p:nvGrpSpPr>
        <p:grpSpPr>
          <a:xfrm>
            <a:off x="515095" y="2056582"/>
            <a:ext cx="163440" cy="164520"/>
            <a:chOff x="515095" y="2056582"/>
            <a:chExt cx="16344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0674176-CEA1-984B-C118-8DA6CED4940C}"/>
                    </a:ext>
                  </a:extLst>
                </p14:cNvPr>
                <p14:cNvContentPartPr/>
                <p14:nvPr/>
              </p14:nvContentPartPr>
              <p14:xfrm>
                <a:off x="534175" y="2056582"/>
                <a:ext cx="91440" cy="1645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0674176-CEA1-984B-C118-8DA6CED4940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25535" y="2047942"/>
                  <a:ext cx="109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5895E36-7200-C561-5DDD-E7A5FB4262C7}"/>
                    </a:ext>
                  </a:extLst>
                </p14:cNvPr>
                <p14:cNvContentPartPr/>
                <p14:nvPr/>
              </p14:nvContentPartPr>
              <p14:xfrm>
                <a:off x="515095" y="2089342"/>
                <a:ext cx="163440" cy="6948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5895E36-7200-C561-5DDD-E7A5FB4262C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06455" y="2080342"/>
                  <a:ext cx="18108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4326DF90-4BF8-1B97-B915-F7B01750A577}"/>
              </a:ext>
            </a:extLst>
          </p:cNvPr>
          <p:cNvGrpSpPr/>
          <p:nvPr/>
        </p:nvGrpSpPr>
        <p:grpSpPr>
          <a:xfrm>
            <a:off x="356695" y="2592622"/>
            <a:ext cx="164880" cy="286560"/>
            <a:chOff x="356695" y="2592622"/>
            <a:chExt cx="164880" cy="2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3AE4FEF-8A4E-F4EF-4B8B-5CF93046A446}"/>
                    </a:ext>
                  </a:extLst>
                </p14:cNvPr>
                <p14:cNvContentPartPr/>
                <p14:nvPr/>
              </p14:nvContentPartPr>
              <p14:xfrm>
                <a:off x="356695" y="2600182"/>
                <a:ext cx="122760" cy="1137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3AE4FEF-8A4E-F4EF-4B8B-5CF93046A44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48055" y="2591542"/>
                  <a:ext cx="140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929CDAEB-99C1-A93B-9EA9-87C4C01CB86F}"/>
                    </a:ext>
                  </a:extLst>
                </p14:cNvPr>
                <p14:cNvContentPartPr/>
                <p14:nvPr/>
              </p14:nvContentPartPr>
              <p14:xfrm>
                <a:off x="449575" y="2592622"/>
                <a:ext cx="72000" cy="2865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929CDAEB-99C1-A93B-9EA9-87C4C01CB86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40935" y="2583982"/>
                  <a:ext cx="89640" cy="30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D43850D0-F37A-3970-4C98-B7DD06C972F5}"/>
                  </a:ext>
                </a:extLst>
              </p14:cNvPr>
              <p14:cNvContentPartPr/>
              <p14:nvPr/>
            </p14:nvContentPartPr>
            <p14:xfrm>
              <a:off x="6539695" y="2092222"/>
              <a:ext cx="214200" cy="219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D43850D0-F37A-3970-4C98-B7DD06C972F5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6531055" y="2083582"/>
                <a:ext cx="2318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B93BADE7-46A7-A7CC-F0A4-1EF97AC1DA4D}"/>
                  </a:ext>
                </a:extLst>
              </p14:cNvPr>
              <p14:cNvContentPartPr/>
              <p14:nvPr/>
            </p14:nvContentPartPr>
            <p14:xfrm>
              <a:off x="4424695" y="768142"/>
              <a:ext cx="4282920" cy="130536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B93BADE7-46A7-A7CC-F0A4-1EF97AC1DA4D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415695" y="759502"/>
                <a:ext cx="4300560" cy="132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4" name="Gruppieren 423">
            <a:extLst>
              <a:ext uri="{FF2B5EF4-FFF2-40B4-BE49-F238E27FC236}">
                <a16:creationId xmlns:a16="http://schemas.microsoft.com/office/drawing/2014/main" id="{0B565F55-4C52-D09C-2CFF-67E1CDEDDADF}"/>
              </a:ext>
            </a:extLst>
          </p:cNvPr>
          <p:cNvGrpSpPr/>
          <p:nvPr/>
        </p:nvGrpSpPr>
        <p:grpSpPr>
          <a:xfrm>
            <a:off x="4558615" y="133822"/>
            <a:ext cx="4186800" cy="1845000"/>
            <a:chOff x="4558615" y="133822"/>
            <a:chExt cx="4186800" cy="184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F41B5ED-B04F-E78D-38E0-D8F4284EF04C}"/>
                    </a:ext>
                  </a:extLst>
                </p14:cNvPr>
                <p14:cNvContentPartPr/>
                <p14:nvPr/>
              </p14:nvContentPartPr>
              <p14:xfrm>
                <a:off x="5785855" y="1570942"/>
                <a:ext cx="297000" cy="3567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F41B5ED-B04F-E78D-38E0-D8F4284EF04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777215" y="1561942"/>
                  <a:ext cx="3146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9DCE8C5-5D4A-3E9D-C6DF-C194192C6513}"/>
                    </a:ext>
                  </a:extLst>
                </p14:cNvPr>
                <p14:cNvContentPartPr/>
                <p14:nvPr/>
              </p14:nvContentPartPr>
              <p14:xfrm>
                <a:off x="5764615" y="1803142"/>
                <a:ext cx="105840" cy="130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9DCE8C5-5D4A-3E9D-C6DF-C194192C651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755975" y="1794142"/>
                  <a:ext cx="123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597CD28-01C5-49E8-FF28-D2DDA3E82336}"/>
                    </a:ext>
                  </a:extLst>
                </p14:cNvPr>
                <p14:cNvContentPartPr/>
                <p14:nvPr/>
              </p14:nvContentPartPr>
              <p14:xfrm>
                <a:off x="6111655" y="1292662"/>
                <a:ext cx="137880" cy="1274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597CD28-01C5-49E8-FF28-D2DDA3E8233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102655" y="1283662"/>
                  <a:ext cx="155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405E2C1-B1EB-0CD6-D4F3-195ABECCD94D}"/>
                    </a:ext>
                  </a:extLst>
                </p14:cNvPr>
                <p14:cNvContentPartPr/>
                <p14:nvPr/>
              </p14:nvContentPartPr>
              <p14:xfrm>
                <a:off x="6284455" y="1262782"/>
                <a:ext cx="64800" cy="142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405E2C1-B1EB-0CD6-D4F3-195ABECCD94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275455" y="1253782"/>
                  <a:ext cx="82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8EBCF87-ACFC-A764-178C-DF1C44F8562A}"/>
                    </a:ext>
                  </a:extLst>
                </p14:cNvPr>
                <p14:cNvContentPartPr/>
                <p14:nvPr/>
              </p14:nvContentPartPr>
              <p14:xfrm>
                <a:off x="6308215" y="1237222"/>
                <a:ext cx="71640" cy="154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8EBCF87-ACFC-A764-178C-DF1C44F8562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299215" y="1228582"/>
                  <a:ext cx="89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BEA85A1-5D8E-9A49-07F0-3DC6CE3D6999}"/>
                    </a:ext>
                  </a:extLst>
                </p14:cNvPr>
                <p14:cNvContentPartPr/>
                <p14:nvPr/>
              </p14:nvContentPartPr>
              <p14:xfrm>
                <a:off x="6421255" y="1207342"/>
                <a:ext cx="86400" cy="1274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BEA85A1-5D8E-9A49-07F0-3DC6CE3D699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412615" y="1198342"/>
                  <a:ext cx="104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B9B64D8-ABCC-F344-1B1A-CC076027EC6C}"/>
                    </a:ext>
                  </a:extLst>
                </p14:cNvPr>
                <p14:cNvContentPartPr/>
                <p14:nvPr/>
              </p14:nvContentPartPr>
              <p14:xfrm>
                <a:off x="6486055" y="1294102"/>
                <a:ext cx="45720" cy="946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B9B64D8-ABCC-F344-1B1A-CC076027EC6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477415" y="1285102"/>
                  <a:ext cx="63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92561FB-8673-C226-6333-2E095E1DC9C5}"/>
                    </a:ext>
                  </a:extLst>
                </p14:cNvPr>
                <p14:cNvContentPartPr/>
                <p14:nvPr/>
              </p14:nvContentPartPr>
              <p14:xfrm>
                <a:off x="6549415" y="1205902"/>
                <a:ext cx="122760" cy="1774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92561FB-8673-C226-6333-2E095E1DC9C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540775" y="1196902"/>
                  <a:ext cx="140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80B0D16-226E-E0D2-5E72-E4DCCCD54D36}"/>
                    </a:ext>
                  </a:extLst>
                </p14:cNvPr>
                <p14:cNvContentPartPr/>
                <p14:nvPr/>
              </p14:nvContentPartPr>
              <p14:xfrm>
                <a:off x="6636535" y="1599742"/>
                <a:ext cx="99360" cy="2350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80B0D16-226E-E0D2-5E72-E4DCCCD54D3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627535" y="1590742"/>
                  <a:ext cx="1170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4BD7C35-0254-C8A2-9B81-25E25D7DC603}"/>
                    </a:ext>
                  </a:extLst>
                </p14:cNvPr>
                <p14:cNvContentPartPr/>
                <p14:nvPr/>
              </p14:nvContentPartPr>
              <p14:xfrm>
                <a:off x="6584335" y="1715662"/>
                <a:ext cx="180720" cy="154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4BD7C35-0254-C8A2-9B81-25E25D7DC60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575695" y="1706662"/>
                  <a:ext cx="198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8FE9779-BA59-4E08-A0B5-A031A8732D45}"/>
                    </a:ext>
                  </a:extLst>
                </p14:cNvPr>
                <p14:cNvContentPartPr/>
                <p14:nvPr/>
              </p14:nvContentPartPr>
              <p14:xfrm>
                <a:off x="6615655" y="1437742"/>
                <a:ext cx="107280" cy="1562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8FE9779-BA59-4E08-A0B5-A031A8732D45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606655" y="1429102"/>
                  <a:ext cx="124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99C496A-B529-86DA-7ED1-E04BA06000F5}"/>
                    </a:ext>
                  </a:extLst>
                </p14:cNvPr>
                <p14:cNvContentPartPr/>
                <p14:nvPr/>
              </p14:nvContentPartPr>
              <p14:xfrm>
                <a:off x="6747775" y="1445302"/>
                <a:ext cx="77040" cy="921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99C496A-B529-86DA-7ED1-E04BA06000F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739135" y="1436662"/>
                  <a:ext cx="94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A0E76B8-E207-72E7-B1B5-A017D68AD20A}"/>
                    </a:ext>
                  </a:extLst>
                </p14:cNvPr>
                <p14:cNvContentPartPr/>
                <p14:nvPr/>
              </p14:nvContentPartPr>
              <p14:xfrm>
                <a:off x="6874135" y="1433782"/>
                <a:ext cx="144360" cy="694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A0E76B8-E207-72E7-B1B5-A017D68AD20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865135" y="1425142"/>
                  <a:ext cx="1620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A869C99A-3FCD-AAFF-7C39-E38FC5632601}"/>
                    </a:ext>
                  </a:extLst>
                </p14:cNvPr>
                <p14:cNvContentPartPr/>
                <p14:nvPr/>
              </p14:nvContentPartPr>
              <p14:xfrm>
                <a:off x="7033255" y="1411822"/>
                <a:ext cx="133560" cy="186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A869C99A-3FCD-AAFF-7C39-E38FC563260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024615" y="1403182"/>
                  <a:ext cx="151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2AC4462-72EA-A12B-2768-DD3E9D58661C}"/>
                    </a:ext>
                  </a:extLst>
                </p14:cNvPr>
                <p14:cNvContentPartPr/>
                <p14:nvPr/>
              </p14:nvContentPartPr>
              <p14:xfrm>
                <a:off x="4673815" y="664462"/>
                <a:ext cx="1805040" cy="12106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2AC4462-72EA-A12B-2768-DD3E9D58661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665175" y="655462"/>
                  <a:ext cx="1822680" cy="12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44E4779D-B147-9691-6453-F85F2542C542}"/>
                    </a:ext>
                  </a:extLst>
                </p14:cNvPr>
                <p14:cNvContentPartPr/>
                <p14:nvPr/>
              </p14:nvContentPartPr>
              <p14:xfrm>
                <a:off x="4558615" y="1654462"/>
                <a:ext cx="260280" cy="3243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44E4779D-B147-9691-6453-F85F2542C54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549615" y="1645462"/>
                  <a:ext cx="2779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6179E8C-B595-7688-D557-4662026C3E1C}"/>
                    </a:ext>
                  </a:extLst>
                </p14:cNvPr>
                <p14:cNvContentPartPr/>
                <p14:nvPr/>
              </p14:nvContentPartPr>
              <p14:xfrm>
                <a:off x="6511615" y="273502"/>
                <a:ext cx="100800" cy="2206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6179E8C-B595-7688-D557-4662026C3E1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502975" y="264502"/>
                  <a:ext cx="1184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7F48315-FF75-78AE-2840-966237A3AB25}"/>
                    </a:ext>
                  </a:extLst>
                </p14:cNvPr>
                <p14:cNvContentPartPr/>
                <p14:nvPr/>
              </p14:nvContentPartPr>
              <p14:xfrm>
                <a:off x="6704575" y="302662"/>
                <a:ext cx="137880" cy="11268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7F48315-FF75-78AE-2840-966237A3AB2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695935" y="293662"/>
                  <a:ext cx="155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55B227B-5AEB-EFA3-14A3-CDB9DCBCAD52}"/>
                    </a:ext>
                  </a:extLst>
                </p14:cNvPr>
                <p14:cNvContentPartPr/>
                <p14:nvPr/>
              </p14:nvContentPartPr>
              <p14:xfrm>
                <a:off x="6789175" y="211942"/>
                <a:ext cx="2880" cy="61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55B227B-5AEB-EFA3-14A3-CDB9DCBCAD5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780175" y="203302"/>
                  <a:ext cx="20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FE17539-F7AC-762F-96FF-8AEB3E59E619}"/>
                    </a:ext>
                  </a:extLst>
                </p14:cNvPr>
                <p14:cNvContentPartPr/>
                <p14:nvPr/>
              </p14:nvContentPartPr>
              <p14:xfrm>
                <a:off x="6963055" y="245782"/>
                <a:ext cx="285120" cy="1173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FE17539-F7AC-762F-96FF-8AEB3E59E61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954415" y="237142"/>
                  <a:ext cx="302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A73E11E-78BA-0213-5A0C-5F6B76640321}"/>
                    </a:ext>
                  </a:extLst>
                </p14:cNvPr>
                <p14:cNvContentPartPr/>
                <p14:nvPr/>
              </p14:nvContentPartPr>
              <p14:xfrm>
                <a:off x="7204615" y="177382"/>
                <a:ext cx="14760" cy="198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A73E11E-78BA-0213-5A0C-5F6B7664032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195615" y="168742"/>
                  <a:ext cx="32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426404E-C194-7848-7768-F7F6FAA2E765}"/>
                    </a:ext>
                  </a:extLst>
                </p14:cNvPr>
                <p14:cNvContentPartPr/>
                <p14:nvPr/>
              </p14:nvContentPartPr>
              <p14:xfrm>
                <a:off x="7296415" y="133822"/>
                <a:ext cx="224280" cy="1454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426404E-C194-7848-7768-F7F6FAA2E76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287775" y="124822"/>
                  <a:ext cx="241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13616DDF-2C14-760D-D3BF-0C1C227700DF}"/>
                    </a:ext>
                  </a:extLst>
                </p14:cNvPr>
                <p14:cNvContentPartPr/>
                <p14:nvPr/>
              </p14:nvContentPartPr>
              <p14:xfrm>
                <a:off x="6671095" y="602542"/>
                <a:ext cx="34920" cy="1422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13616DDF-2C14-760D-D3BF-0C1C227700D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662095" y="593902"/>
                  <a:ext cx="52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8BD6D78-74DA-5D73-303F-8384EE571321}"/>
                    </a:ext>
                  </a:extLst>
                </p14:cNvPr>
                <p14:cNvContentPartPr/>
                <p14:nvPr/>
              </p14:nvContentPartPr>
              <p14:xfrm>
                <a:off x="6573895" y="521182"/>
                <a:ext cx="163080" cy="662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8BD6D78-74DA-5D73-303F-8384EE57132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564895" y="512182"/>
                  <a:ext cx="180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CC78D58-5CB5-534B-D54E-DF7FCD47B8F3}"/>
                    </a:ext>
                  </a:extLst>
                </p14:cNvPr>
                <p14:cNvContentPartPr/>
                <p14:nvPr/>
              </p14:nvContentPartPr>
              <p14:xfrm>
                <a:off x="6754615" y="685342"/>
                <a:ext cx="5040" cy="144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CC78D58-5CB5-534B-D54E-DF7FCD47B8F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745615" y="676342"/>
                  <a:ext cx="22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94A38C42-7082-CEF4-93E6-4A30F241B82E}"/>
                    </a:ext>
                  </a:extLst>
                </p14:cNvPr>
                <p14:cNvContentPartPr/>
                <p14:nvPr/>
              </p14:nvContentPartPr>
              <p14:xfrm>
                <a:off x="6603415" y="622702"/>
                <a:ext cx="137160" cy="964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94A38C42-7082-CEF4-93E6-4A30F241B82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594415" y="614062"/>
                  <a:ext cx="154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10B17D0C-5841-7A69-6568-F74ECEAAD6B3}"/>
                    </a:ext>
                  </a:extLst>
                </p14:cNvPr>
                <p14:cNvContentPartPr/>
                <p14:nvPr/>
              </p14:nvContentPartPr>
              <p14:xfrm>
                <a:off x="6784855" y="485542"/>
                <a:ext cx="173880" cy="1904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10B17D0C-5841-7A69-6568-F74ECEAAD6B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776215" y="476902"/>
                  <a:ext cx="191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075DAB4-2E72-AF5B-9D12-59921F87760F}"/>
                    </a:ext>
                  </a:extLst>
                </p14:cNvPr>
                <p14:cNvContentPartPr/>
                <p14:nvPr/>
              </p14:nvContentPartPr>
              <p14:xfrm>
                <a:off x="6974935" y="472582"/>
                <a:ext cx="29880" cy="1587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075DAB4-2E72-AF5B-9D12-59921F87760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965935" y="463942"/>
                  <a:ext cx="47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508FA1E5-A02C-D892-899C-B118FA012F12}"/>
                    </a:ext>
                  </a:extLst>
                </p14:cNvPr>
                <p14:cNvContentPartPr/>
                <p14:nvPr/>
              </p14:nvContentPartPr>
              <p14:xfrm>
                <a:off x="7021735" y="504622"/>
                <a:ext cx="176400" cy="918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508FA1E5-A02C-D892-899C-B118FA012F1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013095" y="495982"/>
                  <a:ext cx="194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5315DF5F-3AD5-4057-D3B3-8F3FF36FA996}"/>
                    </a:ext>
                  </a:extLst>
                </p14:cNvPr>
                <p14:cNvContentPartPr/>
                <p14:nvPr/>
              </p14:nvContentPartPr>
              <p14:xfrm>
                <a:off x="7267615" y="438022"/>
                <a:ext cx="170280" cy="1245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5315DF5F-3AD5-4057-D3B3-8F3FF36FA99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258975" y="429382"/>
                  <a:ext cx="187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ED03699-1285-F502-5D64-8B12D3AF901C}"/>
                    </a:ext>
                  </a:extLst>
                </p14:cNvPr>
                <p14:cNvContentPartPr/>
                <p14:nvPr/>
              </p14:nvContentPartPr>
              <p14:xfrm>
                <a:off x="7470655" y="423262"/>
                <a:ext cx="122040" cy="756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ED03699-1285-F502-5D64-8B12D3AF901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462015" y="414262"/>
                  <a:ext cx="1396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EBCF531A-5800-3864-EBA6-AABD03F60987}"/>
                    </a:ext>
                  </a:extLst>
                </p14:cNvPr>
                <p14:cNvContentPartPr/>
                <p14:nvPr/>
              </p14:nvContentPartPr>
              <p14:xfrm>
                <a:off x="7620055" y="291502"/>
                <a:ext cx="141480" cy="2001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EBCF531A-5800-3864-EBA6-AABD03F6098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611055" y="282862"/>
                  <a:ext cx="159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1CE374CF-21D8-83A6-B5ED-D2B1FFA64BA5}"/>
                    </a:ext>
                  </a:extLst>
                </p14:cNvPr>
                <p14:cNvContentPartPr/>
                <p14:nvPr/>
              </p14:nvContentPartPr>
              <p14:xfrm>
                <a:off x="7847215" y="328582"/>
                <a:ext cx="52560" cy="13680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1CE374CF-21D8-83A6-B5ED-D2B1FFA64BA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838575" y="319942"/>
                  <a:ext cx="70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EF58EA0-3D70-4FC9-AD31-1EF9ACF15754}"/>
                    </a:ext>
                  </a:extLst>
                </p14:cNvPr>
                <p14:cNvContentPartPr/>
                <p14:nvPr/>
              </p14:nvContentPartPr>
              <p14:xfrm>
                <a:off x="7980775" y="181342"/>
                <a:ext cx="85320" cy="2138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EF58EA0-3D70-4FC9-AD31-1EF9ACF1575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972135" y="172702"/>
                  <a:ext cx="102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DADF655-A9AB-6789-1FE8-4B2A30CB68EC}"/>
                    </a:ext>
                  </a:extLst>
                </p14:cNvPr>
                <p14:cNvContentPartPr/>
                <p14:nvPr/>
              </p14:nvContentPartPr>
              <p14:xfrm>
                <a:off x="8106415" y="266662"/>
                <a:ext cx="241920" cy="1108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DADF655-A9AB-6789-1FE8-4B2A30CB68E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097415" y="258022"/>
                  <a:ext cx="259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F3CC86D6-B96E-227C-7A0B-B4F981AF4484}"/>
                    </a:ext>
                  </a:extLst>
                </p14:cNvPr>
                <p14:cNvContentPartPr/>
                <p14:nvPr/>
              </p14:nvContentPartPr>
              <p14:xfrm>
                <a:off x="8306935" y="201142"/>
                <a:ext cx="187200" cy="658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F3CC86D6-B96E-227C-7A0B-B4F981AF448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298295" y="192502"/>
                  <a:ext cx="204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E8C25DB-7D03-462C-5709-7C19E60CADE6}"/>
                    </a:ext>
                  </a:extLst>
                </p14:cNvPr>
                <p14:cNvContentPartPr/>
                <p14:nvPr/>
              </p14:nvContentPartPr>
              <p14:xfrm>
                <a:off x="6977095" y="736822"/>
                <a:ext cx="181800" cy="1530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E8C25DB-7D03-462C-5709-7C19E60CADE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968095" y="727822"/>
                  <a:ext cx="199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BB13897C-05E7-6954-0737-2537E88A2483}"/>
                    </a:ext>
                  </a:extLst>
                </p14:cNvPr>
                <p14:cNvContentPartPr/>
                <p14:nvPr/>
              </p14:nvContentPartPr>
              <p14:xfrm>
                <a:off x="7130815" y="733582"/>
                <a:ext cx="22680" cy="133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BB13897C-05E7-6954-0737-2537E88A248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121815" y="724942"/>
                  <a:ext cx="40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D556C3B3-AB9C-C2C0-6EB8-843F27264A29}"/>
                    </a:ext>
                  </a:extLst>
                </p14:cNvPr>
                <p14:cNvContentPartPr/>
                <p14:nvPr/>
              </p14:nvContentPartPr>
              <p14:xfrm>
                <a:off x="7194535" y="630622"/>
                <a:ext cx="105480" cy="2088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D556C3B3-AB9C-C2C0-6EB8-843F27264A2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185895" y="621982"/>
                  <a:ext cx="1231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BD5C1517-D00D-E0D5-B178-B5AAA5F21CAE}"/>
                    </a:ext>
                  </a:extLst>
                </p14:cNvPr>
                <p14:cNvContentPartPr/>
                <p14:nvPr/>
              </p14:nvContentPartPr>
              <p14:xfrm>
                <a:off x="7346455" y="610462"/>
                <a:ext cx="114840" cy="1674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BD5C1517-D00D-E0D5-B178-B5AAA5F21CA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337455" y="601462"/>
                  <a:ext cx="132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91B6F7B-F421-95C8-D6F1-9DDD2A98CB18}"/>
                    </a:ext>
                  </a:extLst>
                </p14:cNvPr>
                <p14:cNvContentPartPr/>
                <p14:nvPr/>
              </p14:nvContentPartPr>
              <p14:xfrm>
                <a:off x="7504855" y="536662"/>
                <a:ext cx="221760" cy="2210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91B6F7B-F421-95C8-D6F1-9DDD2A98CB1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495855" y="527662"/>
                  <a:ext cx="239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2D093C2E-72DC-3BFF-FFD6-EBDB2A5701EE}"/>
                    </a:ext>
                  </a:extLst>
                </p14:cNvPr>
                <p14:cNvContentPartPr/>
                <p14:nvPr/>
              </p14:nvContentPartPr>
              <p14:xfrm>
                <a:off x="7617175" y="550702"/>
                <a:ext cx="10800" cy="75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2D093C2E-72DC-3BFF-FFD6-EBDB2A5701E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608535" y="541702"/>
                  <a:ext cx="2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0C7CE300-F40F-C3E8-01CA-968B82ADAEA7}"/>
                    </a:ext>
                  </a:extLst>
                </p14:cNvPr>
                <p14:cNvContentPartPr/>
                <p14:nvPr/>
              </p14:nvContentPartPr>
              <p14:xfrm>
                <a:off x="7846855" y="558622"/>
                <a:ext cx="140040" cy="1468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0C7CE300-F40F-C3E8-01CA-968B82ADAEA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837855" y="549622"/>
                  <a:ext cx="157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FB98EFA5-997E-9AA9-054F-9BB951A47299}"/>
                    </a:ext>
                  </a:extLst>
                </p14:cNvPr>
                <p14:cNvContentPartPr/>
                <p14:nvPr/>
              </p14:nvContentPartPr>
              <p14:xfrm>
                <a:off x="8039455" y="540262"/>
                <a:ext cx="166320" cy="835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FB98EFA5-997E-9AA9-054F-9BB951A4729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030455" y="531622"/>
                  <a:ext cx="183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069BFD9D-129D-149A-57A5-C9DF0644AED3}"/>
                    </a:ext>
                  </a:extLst>
                </p14:cNvPr>
                <p14:cNvContentPartPr/>
                <p14:nvPr/>
              </p14:nvContentPartPr>
              <p14:xfrm>
                <a:off x="7617535" y="849862"/>
                <a:ext cx="208800" cy="1555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069BFD9D-129D-149A-57A5-C9DF0644AED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608535" y="841222"/>
                  <a:ext cx="226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DE162E56-DA61-E14A-8AC7-F25516415CFF}"/>
                    </a:ext>
                  </a:extLst>
                </p14:cNvPr>
                <p14:cNvContentPartPr/>
                <p14:nvPr/>
              </p14:nvContentPartPr>
              <p14:xfrm>
                <a:off x="7875655" y="838342"/>
                <a:ext cx="117000" cy="453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DE162E56-DA61-E14A-8AC7-F25516415CF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867015" y="829702"/>
                  <a:ext cx="134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185A00A-E2DF-6741-EA96-E8088B7DA77B}"/>
                    </a:ext>
                  </a:extLst>
                </p14:cNvPr>
                <p14:cNvContentPartPr/>
                <p14:nvPr/>
              </p14:nvContentPartPr>
              <p14:xfrm>
                <a:off x="7873135" y="891622"/>
                <a:ext cx="125280" cy="4644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185A00A-E2DF-6741-EA96-E8088B7DA77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864495" y="882982"/>
                  <a:ext cx="142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F102169D-9032-9BB9-40EA-C378B4A1632D}"/>
                    </a:ext>
                  </a:extLst>
                </p14:cNvPr>
                <p14:cNvContentPartPr/>
                <p14:nvPr/>
              </p14:nvContentPartPr>
              <p14:xfrm>
                <a:off x="8130895" y="671662"/>
                <a:ext cx="142200" cy="2102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F102169D-9032-9BB9-40EA-C378B4A1632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121895" y="662662"/>
                  <a:ext cx="159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E5D07E7D-B17B-4AA0-2F31-84CED686B95C}"/>
                    </a:ext>
                  </a:extLst>
                </p14:cNvPr>
                <p14:cNvContentPartPr/>
                <p14:nvPr/>
              </p14:nvContentPartPr>
              <p14:xfrm>
                <a:off x="8383975" y="631702"/>
                <a:ext cx="59040" cy="1825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E5D07E7D-B17B-4AA0-2F31-84CED686B95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375335" y="622702"/>
                  <a:ext cx="76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58D1B6BF-F70A-3505-E99F-902F95C4352C}"/>
                    </a:ext>
                  </a:extLst>
                </p14:cNvPr>
                <p14:cNvContentPartPr/>
                <p14:nvPr/>
              </p14:nvContentPartPr>
              <p14:xfrm>
                <a:off x="8299015" y="571222"/>
                <a:ext cx="66600" cy="1288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58D1B6BF-F70A-3505-E99F-902F95C4352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290015" y="562222"/>
                  <a:ext cx="84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F3F15653-2E28-33BA-A925-995D8DDCCB5B}"/>
                    </a:ext>
                  </a:extLst>
                </p14:cNvPr>
                <p14:cNvContentPartPr/>
                <p14:nvPr/>
              </p14:nvContentPartPr>
              <p14:xfrm>
                <a:off x="8440135" y="722422"/>
                <a:ext cx="90720" cy="957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F3F15653-2E28-33BA-A925-995D8DDCCB5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431495" y="713422"/>
                  <a:ext cx="108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6D99A40-4322-B2E4-0E7F-D608E2D805EF}"/>
                    </a:ext>
                  </a:extLst>
                </p14:cNvPr>
                <p14:cNvContentPartPr/>
                <p14:nvPr/>
              </p14:nvContentPartPr>
              <p14:xfrm>
                <a:off x="7771975" y="864262"/>
                <a:ext cx="796680" cy="2649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6D99A40-4322-B2E4-0E7F-D608E2D805E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763335" y="855622"/>
                  <a:ext cx="814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665D43DC-A143-ED68-4BE9-118225585114}"/>
                    </a:ext>
                  </a:extLst>
                </p14:cNvPr>
                <p14:cNvContentPartPr/>
                <p14:nvPr/>
              </p14:nvContentPartPr>
              <p14:xfrm>
                <a:off x="7456615" y="472942"/>
                <a:ext cx="1288800" cy="76464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665D43DC-A143-ED68-4BE9-11822558511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447615" y="463942"/>
                  <a:ext cx="1306440" cy="78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84ABA60-3B97-4E85-9D27-26CB81990ECC}"/>
                  </a:ext>
                </a:extLst>
              </p14:cNvPr>
              <p14:cNvContentPartPr/>
              <p14:nvPr/>
            </p14:nvContentPartPr>
            <p14:xfrm>
              <a:off x="4935895" y="2684062"/>
              <a:ext cx="158040" cy="1620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84ABA60-3B97-4E85-9D27-26CB81990ECC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4927255" y="2675062"/>
                <a:ext cx="1756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E3EE3C00-EDB1-E3C8-0480-3E0FA0E0629F}"/>
                  </a:ext>
                </a:extLst>
              </p14:cNvPr>
              <p14:cNvContentPartPr/>
              <p14:nvPr/>
            </p14:nvContentPartPr>
            <p14:xfrm>
              <a:off x="4953175" y="2661742"/>
              <a:ext cx="194400" cy="2440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E3EE3C00-EDB1-E3C8-0480-3E0FA0E0629F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4944535" y="2653102"/>
                <a:ext cx="2120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B02501CC-5898-116C-20C0-986C0281EDEC}"/>
                  </a:ext>
                </a:extLst>
              </p14:cNvPr>
              <p14:cNvContentPartPr/>
              <p14:nvPr/>
            </p14:nvContentPartPr>
            <p14:xfrm>
              <a:off x="5157655" y="2548342"/>
              <a:ext cx="76320" cy="1314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B02501CC-5898-116C-20C0-986C0281EDEC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5149015" y="2539342"/>
                <a:ext cx="9396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D2EAF530-E48C-F692-EE55-1111A07B1310}"/>
                  </a:ext>
                </a:extLst>
              </p14:cNvPr>
              <p14:cNvContentPartPr/>
              <p14:nvPr/>
            </p14:nvContentPartPr>
            <p14:xfrm>
              <a:off x="5371495" y="2780542"/>
              <a:ext cx="109080" cy="864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D2EAF530-E48C-F692-EE55-1111A07B1310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5362855" y="2771902"/>
                <a:ext cx="1267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2769F580-A1D4-1335-E828-E865BA201531}"/>
                  </a:ext>
                </a:extLst>
              </p14:cNvPr>
              <p14:cNvContentPartPr/>
              <p14:nvPr/>
            </p14:nvContentPartPr>
            <p14:xfrm>
              <a:off x="5377975" y="2821942"/>
              <a:ext cx="99360" cy="2160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2769F580-A1D4-1335-E828-E865BA201531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5368975" y="2812942"/>
                <a:ext cx="1170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2FC734B6-4582-A1C9-1956-D9082CA2817F}"/>
                  </a:ext>
                </a:extLst>
              </p14:cNvPr>
              <p14:cNvContentPartPr/>
              <p14:nvPr/>
            </p14:nvContentPartPr>
            <p14:xfrm>
              <a:off x="5571295" y="2742382"/>
              <a:ext cx="74880" cy="8928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2FC734B6-4582-A1C9-1956-D9082CA2817F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5562655" y="2733742"/>
                <a:ext cx="925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DE8E1050-0EA4-2DF7-BF0C-B0A1F0522F7B}"/>
                  </a:ext>
                </a:extLst>
              </p14:cNvPr>
              <p14:cNvContentPartPr/>
              <p14:nvPr/>
            </p14:nvContentPartPr>
            <p14:xfrm>
              <a:off x="5705935" y="2711782"/>
              <a:ext cx="85320" cy="13176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DE8E1050-0EA4-2DF7-BF0C-B0A1F0522F7B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697295" y="2703142"/>
                <a:ext cx="10296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0B8F8C6F-0758-F3A1-E59D-42F80EA69E51}"/>
                  </a:ext>
                </a:extLst>
              </p14:cNvPr>
              <p14:cNvContentPartPr/>
              <p14:nvPr/>
            </p14:nvContentPartPr>
            <p14:xfrm>
              <a:off x="5744815" y="2711422"/>
              <a:ext cx="74520" cy="1080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0B8F8C6F-0758-F3A1-E59D-42F80EA69E51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5735815" y="2702782"/>
                <a:ext cx="921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B2BC1489-EA9A-4FE4-95EC-3FE569170F1E}"/>
                  </a:ext>
                </a:extLst>
              </p14:cNvPr>
              <p14:cNvContentPartPr/>
              <p14:nvPr/>
            </p14:nvContentPartPr>
            <p14:xfrm>
              <a:off x="5854615" y="2683342"/>
              <a:ext cx="91440" cy="15768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B2BC1489-EA9A-4FE4-95EC-3FE569170F1E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5845975" y="2674702"/>
                <a:ext cx="1090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1D935CC-E3F5-21EA-99EB-952858327E7D}"/>
                  </a:ext>
                </a:extLst>
              </p14:cNvPr>
              <p14:cNvContentPartPr/>
              <p14:nvPr/>
            </p14:nvContentPartPr>
            <p14:xfrm>
              <a:off x="5995375" y="2723302"/>
              <a:ext cx="65160" cy="1310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1D935CC-E3F5-21EA-99EB-952858327E7D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5986375" y="2714302"/>
                <a:ext cx="828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CFA75A91-1A51-089E-2A99-7BD374BFE822}"/>
                  </a:ext>
                </a:extLst>
              </p14:cNvPr>
              <p14:cNvContentPartPr/>
              <p14:nvPr/>
            </p14:nvContentPartPr>
            <p14:xfrm>
              <a:off x="11999095" y="2565982"/>
              <a:ext cx="169560" cy="55152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CFA75A91-1A51-089E-2A99-7BD374BFE822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11990455" y="2556982"/>
                <a:ext cx="18720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2E3E264A-5484-CA79-D113-162BB4BA36D0}"/>
                  </a:ext>
                </a:extLst>
              </p14:cNvPr>
              <p14:cNvContentPartPr/>
              <p14:nvPr/>
            </p14:nvContentPartPr>
            <p14:xfrm>
              <a:off x="9496375" y="3335302"/>
              <a:ext cx="166680" cy="20448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2E3E264A-5484-CA79-D113-162BB4BA36D0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9487375" y="3326662"/>
                <a:ext cx="18432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A0B8C7DF-4E32-09FD-5B4F-BB36A995F343}"/>
                  </a:ext>
                </a:extLst>
              </p14:cNvPr>
              <p14:cNvContentPartPr/>
              <p14:nvPr/>
            </p14:nvContentPartPr>
            <p14:xfrm>
              <a:off x="9632455" y="3444742"/>
              <a:ext cx="123120" cy="9756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A0B8C7DF-4E32-09FD-5B4F-BB36A995F343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9623455" y="3436102"/>
                <a:ext cx="1407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C76D16BC-3094-FE09-8300-CFA3FB59A945}"/>
                  </a:ext>
                </a:extLst>
              </p14:cNvPr>
              <p14:cNvContentPartPr/>
              <p14:nvPr/>
            </p14:nvContentPartPr>
            <p14:xfrm>
              <a:off x="9811735" y="3446182"/>
              <a:ext cx="81360" cy="10440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C76D16BC-3094-FE09-8300-CFA3FB59A945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9803095" y="3437182"/>
                <a:ext cx="990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1F1C337F-4E35-56CA-729A-5E27252129C9}"/>
                  </a:ext>
                </a:extLst>
              </p14:cNvPr>
              <p14:cNvContentPartPr/>
              <p14:nvPr/>
            </p14:nvContentPartPr>
            <p14:xfrm>
              <a:off x="9937015" y="3385342"/>
              <a:ext cx="39600" cy="13464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1F1C337F-4E35-56CA-729A-5E27252129C9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928375" y="3376342"/>
                <a:ext cx="572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F852648D-40FD-786D-57E0-8134C1A397AA}"/>
                  </a:ext>
                </a:extLst>
              </p14:cNvPr>
              <p14:cNvContentPartPr/>
              <p14:nvPr/>
            </p14:nvContentPartPr>
            <p14:xfrm>
              <a:off x="10031695" y="3377782"/>
              <a:ext cx="423360" cy="22536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F852648D-40FD-786D-57E0-8134C1A397AA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0022695" y="3368782"/>
                <a:ext cx="4410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D1D62AEB-BE5D-CB30-F945-33C3B7EC41B9}"/>
                  </a:ext>
                </a:extLst>
              </p14:cNvPr>
              <p14:cNvContentPartPr/>
              <p14:nvPr/>
            </p14:nvContentPartPr>
            <p14:xfrm>
              <a:off x="10543255" y="3402262"/>
              <a:ext cx="56160" cy="8640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D1D62AEB-BE5D-CB30-F945-33C3B7EC41B9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0534615" y="3393622"/>
                <a:ext cx="738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04EC13DD-F772-E721-4378-B8433E5BC2A1}"/>
                  </a:ext>
                </a:extLst>
              </p14:cNvPr>
              <p14:cNvContentPartPr/>
              <p14:nvPr/>
            </p14:nvContentPartPr>
            <p14:xfrm>
              <a:off x="10713895" y="3228022"/>
              <a:ext cx="223920" cy="38808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04EC13DD-F772-E721-4378-B8433E5BC2A1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0705255" y="3219022"/>
                <a:ext cx="2415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7142260B-9C0F-78FB-41FA-EB56DB6ED8D5}"/>
                  </a:ext>
                </a:extLst>
              </p14:cNvPr>
              <p14:cNvContentPartPr/>
              <p14:nvPr/>
            </p14:nvContentPartPr>
            <p14:xfrm>
              <a:off x="11021695" y="3325222"/>
              <a:ext cx="109800" cy="19476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7142260B-9C0F-78FB-41FA-EB56DB6ED8D5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1012695" y="3316222"/>
                <a:ext cx="1274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ED65E4D1-8475-BE03-73A1-5BA4927DDD9B}"/>
                  </a:ext>
                </a:extLst>
              </p14:cNvPr>
              <p14:cNvContentPartPr/>
              <p14:nvPr/>
            </p14:nvContentPartPr>
            <p14:xfrm>
              <a:off x="11199175" y="3332062"/>
              <a:ext cx="212400" cy="11736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ED65E4D1-8475-BE03-73A1-5BA4927DDD9B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1190175" y="3323422"/>
                <a:ext cx="2300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C2B4B11D-78AD-1671-54E9-2A9BE2976534}"/>
                  </a:ext>
                </a:extLst>
              </p14:cNvPr>
              <p14:cNvContentPartPr/>
              <p14:nvPr/>
            </p14:nvContentPartPr>
            <p14:xfrm>
              <a:off x="9459295" y="3844702"/>
              <a:ext cx="218880" cy="8784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C2B4B11D-78AD-1671-54E9-2A9BE2976534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9450295" y="3836062"/>
                <a:ext cx="23652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FB7F7164-05D0-669D-3D1E-AF2D95FB8697}"/>
                  </a:ext>
                </a:extLst>
              </p14:cNvPr>
              <p14:cNvContentPartPr/>
              <p14:nvPr/>
            </p14:nvContentPartPr>
            <p14:xfrm>
              <a:off x="9684655" y="3777022"/>
              <a:ext cx="11160" cy="3744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FB7F7164-05D0-669D-3D1E-AF2D95FB8697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9676015" y="3768022"/>
                <a:ext cx="28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35381A7B-818A-D395-376F-DBC975EBD270}"/>
                  </a:ext>
                </a:extLst>
              </p14:cNvPr>
              <p14:cNvContentPartPr/>
              <p14:nvPr/>
            </p14:nvContentPartPr>
            <p14:xfrm>
              <a:off x="9723535" y="3717262"/>
              <a:ext cx="303120" cy="20556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35381A7B-818A-D395-376F-DBC975EBD270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9714535" y="3708622"/>
                <a:ext cx="32076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3CDD3519-9967-5F20-D007-9BEB0E12547C}"/>
                  </a:ext>
                </a:extLst>
              </p14:cNvPr>
              <p14:cNvContentPartPr/>
              <p14:nvPr/>
            </p14:nvContentPartPr>
            <p14:xfrm>
              <a:off x="10038895" y="3797182"/>
              <a:ext cx="78480" cy="12456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3CDD3519-9967-5F20-D007-9BEB0E12547C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0029895" y="3788182"/>
                <a:ext cx="961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EF80E97A-E5A7-1D80-740A-216E27AD0930}"/>
                  </a:ext>
                </a:extLst>
              </p14:cNvPr>
              <p14:cNvContentPartPr/>
              <p14:nvPr/>
            </p14:nvContentPartPr>
            <p14:xfrm>
              <a:off x="10254535" y="3621502"/>
              <a:ext cx="500400" cy="29484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EF80E97A-E5A7-1D80-740A-216E27AD0930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0245535" y="3612862"/>
                <a:ext cx="5180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1513F562-9939-9132-D002-2810E0347128}"/>
                  </a:ext>
                </a:extLst>
              </p14:cNvPr>
              <p14:cNvContentPartPr/>
              <p14:nvPr/>
            </p14:nvContentPartPr>
            <p14:xfrm>
              <a:off x="10596895" y="3675142"/>
              <a:ext cx="24120" cy="360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1513F562-9939-9132-D002-2810E0347128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0588255" y="3666502"/>
                <a:ext cx="417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D9839557-A2C0-032A-1AF5-58EF30DF6941}"/>
                  </a:ext>
                </a:extLst>
              </p14:cNvPr>
              <p14:cNvContentPartPr/>
              <p14:nvPr/>
            </p14:nvContentPartPr>
            <p14:xfrm>
              <a:off x="10779775" y="3712582"/>
              <a:ext cx="321480" cy="16272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D9839557-A2C0-032A-1AF5-58EF30DF6941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0771135" y="3703582"/>
                <a:ext cx="3391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E04A619A-2C9B-C52D-84B2-79656245074B}"/>
                  </a:ext>
                </a:extLst>
              </p14:cNvPr>
              <p14:cNvContentPartPr/>
              <p14:nvPr/>
            </p14:nvContentPartPr>
            <p14:xfrm>
              <a:off x="11086135" y="3679822"/>
              <a:ext cx="11880" cy="1584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E04A619A-2C9B-C52D-84B2-79656245074B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1077495" y="3671182"/>
                <a:ext cx="295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4054EBF5-5431-6B6D-6CE0-B20DA27BF328}"/>
                  </a:ext>
                </a:extLst>
              </p14:cNvPr>
              <p14:cNvContentPartPr/>
              <p14:nvPr/>
            </p14:nvContentPartPr>
            <p14:xfrm>
              <a:off x="11112055" y="3721942"/>
              <a:ext cx="297360" cy="8748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4054EBF5-5431-6B6D-6CE0-B20DA27BF328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1103415" y="3712942"/>
                <a:ext cx="3150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37AB7474-FA80-45D0-0659-08EB91FC412C}"/>
                  </a:ext>
                </a:extLst>
              </p14:cNvPr>
              <p14:cNvContentPartPr/>
              <p14:nvPr/>
            </p14:nvContentPartPr>
            <p14:xfrm>
              <a:off x="11455135" y="3567142"/>
              <a:ext cx="303840" cy="20736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37AB7474-FA80-45D0-0659-08EB91FC412C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1446135" y="3558502"/>
                <a:ext cx="3214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4A6E19F4-8219-25DD-8FE1-23A285CAA80D}"/>
                  </a:ext>
                </a:extLst>
              </p14:cNvPr>
              <p14:cNvContentPartPr/>
              <p14:nvPr/>
            </p14:nvContentPartPr>
            <p14:xfrm>
              <a:off x="10891015" y="3971422"/>
              <a:ext cx="315720" cy="12816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4A6E19F4-8219-25DD-8FE1-23A285CAA80D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0882375" y="3962782"/>
                <a:ext cx="3333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D5634348-8639-6017-D0A2-88294166F1F2}"/>
                  </a:ext>
                </a:extLst>
              </p14:cNvPr>
              <p14:cNvContentPartPr/>
              <p14:nvPr/>
            </p14:nvContentPartPr>
            <p14:xfrm>
              <a:off x="11310055" y="3889342"/>
              <a:ext cx="426600" cy="16884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D5634348-8639-6017-D0A2-88294166F1F2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1301415" y="3880702"/>
                <a:ext cx="4442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342F1368-303C-1578-B672-85B3D0401962}"/>
                  </a:ext>
                </a:extLst>
              </p14:cNvPr>
              <p14:cNvContentPartPr/>
              <p14:nvPr/>
            </p14:nvContentPartPr>
            <p14:xfrm>
              <a:off x="11882455" y="3690262"/>
              <a:ext cx="46800" cy="23472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342F1368-303C-1578-B672-85B3D0401962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1873455" y="3681262"/>
                <a:ext cx="644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D02CD103-F2E6-74B3-6F3B-146A27B136ED}"/>
                  </a:ext>
                </a:extLst>
              </p14:cNvPr>
              <p14:cNvContentPartPr/>
              <p14:nvPr/>
            </p14:nvContentPartPr>
            <p14:xfrm>
              <a:off x="11882455" y="4026502"/>
              <a:ext cx="13320" cy="2340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D02CD103-F2E6-74B3-6F3B-146A27B136ED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11873455" y="4017862"/>
                <a:ext cx="3096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8" name="Gruppieren 497">
            <a:extLst>
              <a:ext uri="{FF2B5EF4-FFF2-40B4-BE49-F238E27FC236}">
                <a16:creationId xmlns:a16="http://schemas.microsoft.com/office/drawing/2014/main" id="{BDA86A8D-7477-0257-359C-31014F270C22}"/>
              </a:ext>
            </a:extLst>
          </p:cNvPr>
          <p:cNvGrpSpPr/>
          <p:nvPr/>
        </p:nvGrpSpPr>
        <p:grpSpPr>
          <a:xfrm>
            <a:off x="2797495" y="3197062"/>
            <a:ext cx="6492960" cy="2424240"/>
            <a:chOff x="2797495" y="3197062"/>
            <a:chExt cx="6492960" cy="242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2CC6127-71E6-DB0B-A557-B3A2D917FA14}"/>
                    </a:ext>
                  </a:extLst>
                </p14:cNvPr>
                <p14:cNvContentPartPr/>
                <p14:nvPr/>
              </p14:nvContentPartPr>
              <p14:xfrm>
                <a:off x="8207575" y="3635542"/>
                <a:ext cx="131400" cy="208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2CC6127-71E6-DB0B-A557-B3A2D917FA1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198575" y="3626542"/>
                  <a:ext cx="149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7DE0FFF0-5E12-7F86-5E70-2063F3BF665E}"/>
                    </a:ext>
                  </a:extLst>
                </p14:cNvPr>
                <p14:cNvContentPartPr/>
                <p14:nvPr/>
              </p14:nvContentPartPr>
              <p14:xfrm>
                <a:off x="8322415" y="3561742"/>
                <a:ext cx="97920" cy="1825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7DE0FFF0-5E12-7F86-5E70-2063F3BF665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313775" y="3553102"/>
                  <a:ext cx="115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6C7B15E-A978-1BF3-B6BE-87894EF814FC}"/>
                    </a:ext>
                  </a:extLst>
                </p14:cNvPr>
                <p14:cNvContentPartPr/>
                <p14:nvPr/>
              </p14:nvContentPartPr>
              <p14:xfrm>
                <a:off x="8576935" y="3430342"/>
                <a:ext cx="426960" cy="2750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6C7B15E-A978-1BF3-B6BE-87894EF814F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568295" y="3421702"/>
                  <a:ext cx="4446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5D20FA1-5911-2BC6-1C72-9F682A41B4E0}"/>
                    </a:ext>
                  </a:extLst>
                </p14:cNvPr>
                <p14:cNvContentPartPr/>
                <p14:nvPr/>
              </p14:nvContentPartPr>
              <p14:xfrm>
                <a:off x="8996335" y="3454822"/>
                <a:ext cx="10800" cy="262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5D20FA1-5911-2BC6-1C72-9F682A41B4E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987695" y="3446182"/>
                  <a:ext cx="28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5F5BD78-D1CA-D45B-5C61-44DE20222513}"/>
                    </a:ext>
                  </a:extLst>
                </p14:cNvPr>
                <p14:cNvContentPartPr/>
                <p14:nvPr/>
              </p14:nvContentPartPr>
              <p14:xfrm>
                <a:off x="9049975" y="3423502"/>
                <a:ext cx="221040" cy="1756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5F5BD78-D1CA-D45B-5C61-44DE2022251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040975" y="3414862"/>
                  <a:ext cx="238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EDAE517-6056-3BC4-3EF9-94DD02C25228}"/>
                    </a:ext>
                  </a:extLst>
                </p14:cNvPr>
                <p14:cNvContentPartPr/>
                <p14:nvPr/>
              </p14:nvContentPartPr>
              <p14:xfrm>
                <a:off x="8644255" y="3744982"/>
                <a:ext cx="169920" cy="1998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EDAE517-6056-3BC4-3EF9-94DD02C2522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635615" y="3735982"/>
                  <a:ext cx="187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4C6265D8-6F15-04AF-7792-2F518789D667}"/>
                    </a:ext>
                  </a:extLst>
                </p14:cNvPr>
                <p14:cNvContentPartPr/>
                <p14:nvPr/>
              </p14:nvContentPartPr>
              <p14:xfrm>
                <a:off x="8824975" y="3820942"/>
                <a:ext cx="154080" cy="1152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4C6265D8-6F15-04AF-7792-2F518789D667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816335" y="3812302"/>
                  <a:ext cx="171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9E2A8ADC-89A8-47CB-6567-AF3505180632}"/>
                    </a:ext>
                  </a:extLst>
                </p14:cNvPr>
                <p14:cNvContentPartPr/>
                <p14:nvPr/>
              </p14:nvContentPartPr>
              <p14:xfrm>
                <a:off x="8968975" y="3762622"/>
                <a:ext cx="79560" cy="1893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9E2A8ADC-89A8-47CB-6567-AF350518063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959975" y="3753622"/>
                  <a:ext cx="97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67BCFE4-5DCA-72AD-1DDF-FF34E9E78FE2}"/>
                    </a:ext>
                  </a:extLst>
                </p14:cNvPr>
                <p14:cNvContentPartPr/>
                <p14:nvPr/>
              </p14:nvContentPartPr>
              <p14:xfrm>
                <a:off x="9066175" y="3865582"/>
                <a:ext cx="224280" cy="644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67BCFE4-5DCA-72AD-1DDF-FF34E9E78FE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057535" y="3856582"/>
                  <a:ext cx="241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4A9B3CB-86E7-B915-1B50-47120D4F402F}"/>
                    </a:ext>
                  </a:extLst>
                </p14:cNvPr>
                <p14:cNvContentPartPr/>
                <p14:nvPr/>
              </p14:nvContentPartPr>
              <p14:xfrm>
                <a:off x="3116455" y="3294262"/>
                <a:ext cx="72360" cy="110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4A9B3CB-86E7-B915-1B50-47120D4F402F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107455" y="3285262"/>
                  <a:ext cx="90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AFB7200-8CCE-BC54-0A67-82CFEA74E2F7}"/>
                    </a:ext>
                  </a:extLst>
                </p14:cNvPr>
                <p14:cNvContentPartPr/>
                <p14:nvPr/>
              </p14:nvContentPartPr>
              <p14:xfrm>
                <a:off x="3177655" y="3323782"/>
                <a:ext cx="17280" cy="1040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AFB7200-8CCE-BC54-0A67-82CFEA74E2F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169015" y="3315142"/>
                  <a:ext cx="34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51D1109-DE5D-D522-A3A6-0B8F57CF8535}"/>
                    </a:ext>
                  </a:extLst>
                </p14:cNvPr>
                <p14:cNvContentPartPr/>
                <p14:nvPr/>
              </p14:nvContentPartPr>
              <p14:xfrm>
                <a:off x="3281335" y="3287062"/>
                <a:ext cx="60840" cy="153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51D1109-DE5D-D522-A3A6-0B8F57CF8535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272695" y="3278062"/>
                  <a:ext cx="78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1FFDE99-A749-BCAC-0434-A73531A07211}"/>
                    </a:ext>
                  </a:extLst>
                </p14:cNvPr>
                <p14:cNvContentPartPr/>
                <p14:nvPr/>
              </p14:nvContentPartPr>
              <p14:xfrm>
                <a:off x="3403735" y="3257542"/>
                <a:ext cx="79920" cy="114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1FFDE99-A749-BCAC-0434-A73531A0721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394735" y="3248902"/>
                  <a:ext cx="97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51AEBA3-7D68-45C1-1866-9B1FABFEA2DC}"/>
                    </a:ext>
                  </a:extLst>
                </p14:cNvPr>
                <p14:cNvContentPartPr/>
                <p14:nvPr/>
              </p14:nvContentPartPr>
              <p14:xfrm>
                <a:off x="3073255" y="3391462"/>
                <a:ext cx="546480" cy="263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51AEBA3-7D68-45C1-1866-9B1FABFEA2D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064255" y="3382822"/>
                  <a:ext cx="564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8A90B95-2570-8685-43C4-892BD495C073}"/>
                    </a:ext>
                  </a:extLst>
                </p14:cNvPr>
                <p14:cNvContentPartPr/>
                <p14:nvPr/>
              </p14:nvContentPartPr>
              <p14:xfrm>
                <a:off x="3231295" y="3636982"/>
                <a:ext cx="100080" cy="106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8A90B95-2570-8685-43C4-892BD495C07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222655" y="3627982"/>
                  <a:ext cx="117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4B680D3-2649-1C02-0341-31F068DA6A3B}"/>
                    </a:ext>
                  </a:extLst>
                </p14:cNvPr>
                <p14:cNvContentPartPr/>
                <p14:nvPr/>
              </p14:nvContentPartPr>
              <p14:xfrm>
                <a:off x="3374215" y="3547702"/>
                <a:ext cx="72360" cy="133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4B680D3-2649-1C02-0341-31F068DA6A3B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365215" y="3539062"/>
                  <a:ext cx="90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0FC26FA-BA65-737D-9B1C-F9081E49991B}"/>
                    </a:ext>
                  </a:extLst>
                </p14:cNvPr>
                <p14:cNvContentPartPr/>
                <p14:nvPr/>
              </p14:nvContentPartPr>
              <p14:xfrm>
                <a:off x="3374935" y="3521422"/>
                <a:ext cx="81720" cy="55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0FC26FA-BA65-737D-9B1C-F9081E49991B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365935" y="3512782"/>
                  <a:ext cx="99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024E81B-30C6-84BA-3DE2-8B31C765F6B7}"/>
                    </a:ext>
                  </a:extLst>
                </p14:cNvPr>
                <p14:cNvContentPartPr/>
                <p14:nvPr/>
              </p14:nvContentPartPr>
              <p14:xfrm>
                <a:off x="3541615" y="3495142"/>
                <a:ext cx="63360" cy="88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024E81B-30C6-84BA-3DE2-8B31C765F6B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532615" y="3486502"/>
                  <a:ext cx="810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9C90126-6AF9-EBD7-4D29-F27385C377D3}"/>
                    </a:ext>
                  </a:extLst>
                </p14:cNvPr>
                <p14:cNvContentPartPr/>
                <p14:nvPr/>
              </p14:nvContentPartPr>
              <p14:xfrm>
                <a:off x="3594535" y="3516742"/>
                <a:ext cx="25560" cy="94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9C90126-6AF9-EBD7-4D29-F27385C377D3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585895" y="3508102"/>
                  <a:ext cx="43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C6D40A3-1493-DCA5-93D8-203B06BFF203}"/>
                    </a:ext>
                  </a:extLst>
                </p14:cNvPr>
                <p14:cNvContentPartPr/>
                <p14:nvPr/>
              </p14:nvContentPartPr>
              <p14:xfrm>
                <a:off x="3657535" y="3464902"/>
                <a:ext cx="101160" cy="1213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C6D40A3-1493-DCA5-93D8-203B06BFF20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648535" y="3455902"/>
                  <a:ext cx="118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5768319-10D4-E38E-3D34-5E9FE5C2F6D5}"/>
                    </a:ext>
                  </a:extLst>
                </p14:cNvPr>
                <p14:cNvContentPartPr/>
                <p14:nvPr/>
              </p14:nvContentPartPr>
              <p14:xfrm>
                <a:off x="3386095" y="3984382"/>
                <a:ext cx="172080" cy="27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5768319-10D4-E38E-3D34-5E9FE5C2F6D5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377455" y="3975382"/>
                  <a:ext cx="189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FFE281D-1EF4-3375-4A67-4470B4183830}"/>
                    </a:ext>
                  </a:extLst>
                </p14:cNvPr>
                <p14:cNvContentPartPr/>
                <p14:nvPr/>
              </p14:nvContentPartPr>
              <p14:xfrm>
                <a:off x="3334615" y="3931462"/>
                <a:ext cx="131760" cy="1350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FFE281D-1EF4-3375-4A67-4470B4183830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325975" y="3922822"/>
                  <a:ext cx="149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53C2F70-0188-2B89-2C41-F94703DE5565}"/>
                    </a:ext>
                  </a:extLst>
                </p14:cNvPr>
                <p14:cNvContentPartPr/>
                <p14:nvPr/>
              </p14:nvContentPartPr>
              <p14:xfrm>
                <a:off x="3614335" y="3802222"/>
                <a:ext cx="96840" cy="100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53C2F70-0188-2B89-2C41-F94703DE556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605335" y="3793582"/>
                  <a:ext cx="1144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ECE6FC0-0924-49E5-23C3-912B08110F2F}"/>
                    </a:ext>
                  </a:extLst>
                </p14:cNvPr>
                <p14:cNvContentPartPr/>
                <p14:nvPr/>
              </p14:nvContentPartPr>
              <p14:xfrm>
                <a:off x="3701815" y="3835342"/>
                <a:ext cx="25200" cy="810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ECE6FC0-0924-49E5-23C3-912B08110F2F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693175" y="3826342"/>
                  <a:ext cx="42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3EF115D-21EB-4846-E784-FD98049EE04F}"/>
                    </a:ext>
                  </a:extLst>
                </p14:cNvPr>
                <p14:cNvContentPartPr/>
                <p14:nvPr/>
              </p14:nvContentPartPr>
              <p14:xfrm>
                <a:off x="3762655" y="3772342"/>
                <a:ext cx="58320" cy="1436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3EF115D-21EB-4846-E784-FD98049EE04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754015" y="3763342"/>
                  <a:ext cx="75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564D3E-2073-F721-DBC1-3941E7CE5510}"/>
                    </a:ext>
                  </a:extLst>
                </p14:cNvPr>
                <p14:cNvContentPartPr/>
                <p14:nvPr/>
              </p14:nvContentPartPr>
              <p14:xfrm>
                <a:off x="3884335" y="3742822"/>
                <a:ext cx="109440" cy="1425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564D3E-2073-F721-DBC1-3941E7CE551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3875335" y="3734182"/>
                  <a:ext cx="127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F876AFF-599C-32DA-30F9-BF1986344B1C}"/>
                    </a:ext>
                  </a:extLst>
                </p14:cNvPr>
                <p14:cNvContentPartPr/>
                <p14:nvPr/>
              </p14:nvContentPartPr>
              <p14:xfrm>
                <a:off x="4057495" y="3707542"/>
                <a:ext cx="46800" cy="110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F876AFF-599C-32DA-30F9-BF1986344B1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048495" y="3698902"/>
                  <a:ext cx="64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007B698-4DE9-6817-6022-70D0FA73D7D1}"/>
                    </a:ext>
                  </a:extLst>
                </p14:cNvPr>
                <p14:cNvContentPartPr/>
                <p14:nvPr/>
              </p14:nvContentPartPr>
              <p14:xfrm>
                <a:off x="4058935" y="3716542"/>
                <a:ext cx="79920" cy="46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007B698-4DE9-6817-6022-70D0FA73D7D1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050295" y="3707542"/>
                  <a:ext cx="97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3DD20DF-FCE0-B016-AEA1-2D8A11FCCE32}"/>
                    </a:ext>
                  </a:extLst>
                </p14:cNvPr>
                <p14:cNvContentPartPr/>
                <p14:nvPr/>
              </p14:nvContentPartPr>
              <p14:xfrm>
                <a:off x="4148575" y="3612862"/>
                <a:ext cx="95040" cy="1281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3DD20DF-FCE0-B016-AEA1-2D8A11FCCE3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139575" y="3603862"/>
                  <a:ext cx="112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124182F-85A6-AF77-F280-12F253633742}"/>
                    </a:ext>
                  </a:extLst>
                </p14:cNvPr>
                <p14:cNvContentPartPr/>
                <p14:nvPr/>
              </p14:nvContentPartPr>
              <p14:xfrm>
                <a:off x="4274575" y="3546622"/>
                <a:ext cx="106560" cy="149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124182F-85A6-AF77-F280-12F25363374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4265935" y="3537982"/>
                  <a:ext cx="124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AC14616-7D84-E2D9-FCEB-255A2594E47B}"/>
                    </a:ext>
                  </a:extLst>
                </p14:cNvPr>
                <p14:cNvContentPartPr/>
                <p14:nvPr/>
              </p14:nvContentPartPr>
              <p14:xfrm>
                <a:off x="3702895" y="3738142"/>
                <a:ext cx="800640" cy="3362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AC14616-7D84-E2D9-FCEB-255A2594E47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694255" y="3729142"/>
                  <a:ext cx="8182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3C46D07-F590-6F00-CE8C-B339590326F3}"/>
                    </a:ext>
                  </a:extLst>
                </p14:cNvPr>
                <p14:cNvContentPartPr/>
                <p14:nvPr/>
              </p14:nvContentPartPr>
              <p14:xfrm>
                <a:off x="3869575" y="4131262"/>
                <a:ext cx="112680" cy="161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3C46D07-F590-6F00-CE8C-B339590326F3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860935" y="4122262"/>
                  <a:ext cx="130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37D8E0F-B7C3-79DD-EF36-5597C71322FB}"/>
                    </a:ext>
                  </a:extLst>
                </p14:cNvPr>
                <p14:cNvContentPartPr/>
                <p14:nvPr/>
              </p14:nvContentPartPr>
              <p14:xfrm>
                <a:off x="4032655" y="4088422"/>
                <a:ext cx="58320" cy="105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37D8E0F-B7C3-79DD-EF36-5597C71322FB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024015" y="4079782"/>
                  <a:ext cx="75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25B11F1-3A56-40FD-017D-01F04496C792}"/>
                    </a:ext>
                  </a:extLst>
                </p14:cNvPr>
                <p14:cNvContentPartPr/>
                <p14:nvPr/>
              </p14:nvContentPartPr>
              <p14:xfrm>
                <a:off x="4030495" y="4016422"/>
                <a:ext cx="73080" cy="42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25B11F1-3A56-40FD-017D-01F04496C792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021855" y="4007422"/>
                  <a:ext cx="907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0902C5F-8B7A-8D37-B466-0C044F34058A}"/>
                    </a:ext>
                  </a:extLst>
                </p14:cNvPr>
                <p14:cNvContentPartPr/>
                <p14:nvPr/>
              </p14:nvContentPartPr>
              <p14:xfrm>
                <a:off x="4171615" y="3992302"/>
                <a:ext cx="81720" cy="1087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0902C5F-8B7A-8D37-B466-0C044F34058A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162615" y="3983302"/>
                  <a:ext cx="99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76C0A4A-1F2B-4744-D174-BE425229F0DA}"/>
                    </a:ext>
                  </a:extLst>
                </p14:cNvPr>
                <p14:cNvContentPartPr/>
                <p14:nvPr/>
              </p14:nvContentPartPr>
              <p14:xfrm>
                <a:off x="4242175" y="4025062"/>
                <a:ext cx="26640" cy="860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76C0A4A-1F2B-4744-D174-BE425229F0D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233535" y="4016422"/>
                  <a:ext cx="44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EE039BE-F409-8917-0CF7-CD43864B9FC9}"/>
                    </a:ext>
                  </a:extLst>
                </p14:cNvPr>
                <p14:cNvContentPartPr/>
                <p14:nvPr/>
              </p14:nvContentPartPr>
              <p14:xfrm>
                <a:off x="4321375" y="3932542"/>
                <a:ext cx="146160" cy="1656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EE039BE-F409-8917-0CF7-CD43864B9FC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312735" y="3923902"/>
                  <a:ext cx="163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A2ACF11-59FB-6BC0-68DA-982A62D9B99C}"/>
                    </a:ext>
                  </a:extLst>
                </p14:cNvPr>
                <p14:cNvContentPartPr/>
                <p14:nvPr/>
              </p14:nvContentPartPr>
              <p14:xfrm>
                <a:off x="2797495" y="4581622"/>
                <a:ext cx="79920" cy="1310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A2ACF11-59FB-6BC0-68DA-982A62D9B99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788495" y="4572982"/>
                  <a:ext cx="97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EEB674D-52DD-0DDD-A7C3-A7AAE2193761}"/>
                    </a:ext>
                  </a:extLst>
                </p14:cNvPr>
                <p14:cNvContentPartPr/>
                <p14:nvPr/>
              </p14:nvContentPartPr>
              <p14:xfrm>
                <a:off x="2951935" y="4585942"/>
                <a:ext cx="75960" cy="90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EEB674D-52DD-0DDD-A7C3-A7AAE219376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942935" y="4576942"/>
                  <a:ext cx="93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8AC6A0F-0BAC-A6A8-C31F-3B2F9829618F}"/>
                    </a:ext>
                  </a:extLst>
                </p14:cNvPr>
                <p14:cNvContentPartPr/>
                <p14:nvPr/>
              </p14:nvContentPartPr>
              <p14:xfrm>
                <a:off x="3133375" y="4576582"/>
                <a:ext cx="54000" cy="99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8AC6A0F-0BAC-A6A8-C31F-3B2F9829618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124375" y="4567942"/>
                  <a:ext cx="71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AD5ADEF-23B2-3955-A749-B33EA0DDF0BA}"/>
                    </a:ext>
                  </a:extLst>
                </p14:cNvPr>
                <p14:cNvContentPartPr/>
                <p14:nvPr/>
              </p14:nvContentPartPr>
              <p14:xfrm>
                <a:off x="3091975" y="4556422"/>
                <a:ext cx="42120" cy="493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AD5ADEF-23B2-3955-A749-B33EA0DDF0BA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082975" y="4547782"/>
                  <a:ext cx="59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3B68604-E862-9410-D87F-6DFAE1D74710}"/>
                    </a:ext>
                  </a:extLst>
                </p14:cNvPr>
                <p14:cNvContentPartPr/>
                <p14:nvPr/>
              </p14:nvContentPartPr>
              <p14:xfrm>
                <a:off x="3232015" y="4655062"/>
                <a:ext cx="47160" cy="403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3B68604-E862-9410-D87F-6DFAE1D7471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223015" y="4646062"/>
                  <a:ext cx="64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71E3FB2-F60C-DEB5-B8D9-E5630CBA4ACA}"/>
                    </a:ext>
                  </a:extLst>
                </p14:cNvPr>
                <p14:cNvContentPartPr/>
                <p14:nvPr/>
              </p14:nvContentPartPr>
              <p14:xfrm>
                <a:off x="3367735" y="4624102"/>
                <a:ext cx="8640" cy="50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71E3FB2-F60C-DEB5-B8D9-E5630CBA4AC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358735" y="4615462"/>
                  <a:ext cx="26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8393193-1B93-0B6F-64B2-D336A723244F}"/>
                    </a:ext>
                  </a:extLst>
                </p14:cNvPr>
                <p14:cNvContentPartPr/>
                <p14:nvPr/>
              </p14:nvContentPartPr>
              <p14:xfrm>
                <a:off x="3498415" y="4505302"/>
                <a:ext cx="64800" cy="1350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8393193-1B93-0B6F-64B2-D336A723244F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489775" y="4496662"/>
                  <a:ext cx="82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81426AF-0900-A388-66DC-872FE85C140F}"/>
                    </a:ext>
                  </a:extLst>
                </p14:cNvPr>
                <p14:cNvContentPartPr/>
                <p14:nvPr/>
              </p14:nvContentPartPr>
              <p14:xfrm>
                <a:off x="3622975" y="4507102"/>
                <a:ext cx="74160" cy="109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81426AF-0900-A388-66DC-872FE85C140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613975" y="4498102"/>
                  <a:ext cx="91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B8C68EB-3415-A7D3-C534-03C82F664E59}"/>
                    </a:ext>
                  </a:extLst>
                </p14:cNvPr>
                <p14:cNvContentPartPr/>
                <p14:nvPr/>
              </p14:nvContentPartPr>
              <p14:xfrm>
                <a:off x="3814855" y="4459582"/>
                <a:ext cx="63720" cy="1418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B8C68EB-3415-A7D3-C534-03C82F664E5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806215" y="4450582"/>
                  <a:ext cx="81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440F8E1-AD80-5708-07F6-A4418CDBF400}"/>
                    </a:ext>
                  </a:extLst>
                </p14:cNvPr>
                <p14:cNvContentPartPr/>
                <p14:nvPr/>
              </p14:nvContentPartPr>
              <p14:xfrm>
                <a:off x="3741775" y="4426462"/>
                <a:ext cx="42120" cy="716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440F8E1-AD80-5708-07F6-A4418CDBF40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733135" y="4417462"/>
                  <a:ext cx="59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5317FDA-F78C-29F5-9810-3CF4D87BC432}"/>
                    </a:ext>
                  </a:extLst>
                </p14:cNvPr>
                <p14:cNvContentPartPr/>
                <p14:nvPr/>
              </p14:nvContentPartPr>
              <p14:xfrm>
                <a:off x="3895855" y="4575142"/>
                <a:ext cx="47160" cy="453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5317FDA-F78C-29F5-9810-3CF4D87BC43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887215" y="4566142"/>
                  <a:ext cx="64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38B679A-FF77-B7A7-F01B-6C6A2B81633D}"/>
                    </a:ext>
                  </a:extLst>
                </p14:cNvPr>
                <p14:cNvContentPartPr/>
                <p14:nvPr/>
              </p14:nvContentPartPr>
              <p14:xfrm>
                <a:off x="4797655" y="3702502"/>
                <a:ext cx="29880" cy="2156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38B679A-FF77-B7A7-F01B-6C6A2B81633D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789015" y="3693862"/>
                  <a:ext cx="47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9825246-74B6-2078-4069-6D37A879DA6D}"/>
                    </a:ext>
                  </a:extLst>
                </p14:cNvPr>
                <p14:cNvContentPartPr/>
                <p14:nvPr/>
              </p14:nvContentPartPr>
              <p14:xfrm>
                <a:off x="4900615" y="3659302"/>
                <a:ext cx="33840" cy="2541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9825246-74B6-2078-4069-6D37A879DA6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891615" y="3650302"/>
                  <a:ext cx="51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E2D0DD9-E3D6-2E5F-F07A-2648E6A11CE2}"/>
                    </a:ext>
                  </a:extLst>
                </p14:cNvPr>
                <p14:cNvContentPartPr/>
                <p14:nvPr/>
              </p14:nvContentPartPr>
              <p14:xfrm>
                <a:off x="4813495" y="3813382"/>
                <a:ext cx="105120" cy="428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E2D0DD9-E3D6-2E5F-F07A-2648E6A11CE2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804495" y="3804742"/>
                  <a:ext cx="122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B56DF61-68AC-9A5D-0B39-701539E606C6}"/>
                    </a:ext>
                  </a:extLst>
                </p14:cNvPr>
                <p14:cNvContentPartPr/>
                <p14:nvPr/>
              </p14:nvContentPartPr>
              <p14:xfrm>
                <a:off x="4990615" y="3749662"/>
                <a:ext cx="205920" cy="2206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B56DF61-68AC-9A5D-0B39-701539E606C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981975" y="3740662"/>
                  <a:ext cx="223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B561CB0-E63A-46E6-3E4E-2D346AC0D50A}"/>
                    </a:ext>
                  </a:extLst>
                </p14:cNvPr>
                <p14:cNvContentPartPr/>
                <p14:nvPr/>
              </p14:nvContentPartPr>
              <p14:xfrm>
                <a:off x="5178535" y="3909862"/>
                <a:ext cx="2880" cy="1440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B561CB0-E63A-46E6-3E4E-2D346AC0D50A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169895" y="3901222"/>
                  <a:ext cx="20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CAE5CCE9-1DB6-8EA7-B8D7-DD32C8B6A872}"/>
                    </a:ext>
                  </a:extLst>
                </p14:cNvPr>
                <p14:cNvContentPartPr/>
                <p14:nvPr/>
              </p14:nvContentPartPr>
              <p14:xfrm>
                <a:off x="5365375" y="3294982"/>
                <a:ext cx="187560" cy="108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CAE5CCE9-1DB6-8EA7-B8D7-DD32C8B6A87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356735" y="3286342"/>
                  <a:ext cx="205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B7C748C6-319F-BBA6-BFEE-64456BDF5DE0}"/>
                    </a:ext>
                  </a:extLst>
                </p14:cNvPr>
                <p14:cNvContentPartPr/>
                <p14:nvPr/>
              </p14:nvContentPartPr>
              <p14:xfrm>
                <a:off x="5388775" y="3366622"/>
                <a:ext cx="146520" cy="327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B7C748C6-319F-BBA6-BFEE-64456BDF5DE0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379775" y="3357982"/>
                  <a:ext cx="164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F8FFCEE-F576-751E-5107-F07E5FB90C10}"/>
                    </a:ext>
                  </a:extLst>
                </p14:cNvPr>
                <p14:cNvContentPartPr/>
                <p14:nvPr/>
              </p14:nvContentPartPr>
              <p14:xfrm>
                <a:off x="5756695" y="3197062"/>
                <a:ext cx="35640" cy="2559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F8FFCEE-F576-751E-5107-F07E5FB90C10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748055" y="3188422"/>
                  <a:ext cx="53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C8255C8-5056-2F87-C3AC-538028A77527}"/>
                    </a:ext>
                  </a:extLst>
                </p14:cNvPr>
                <p14:cNvContentPartPr/>
                <p14:nvPr/>
              </p14:nvContentPartPr>
              <p14:xfrm>
                <a:off x="5891695" y="3240982"/>
                <a:ext cx="180720" cy="1897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C8255C8-5056-2F87-C3AC-538028A7752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883055" y="3232342"/>
                  <a:ext cx="198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0E8C0C7-6A9A-CF4F-2A08-E472B2D654F9}"/>
                    </a:ext>
                  </a:extLst>
                </p14:cNvPr>
                <p14:cNvContentPartPr/>
                <p14:nvPr/>
              </p14:nvContentPartPr>
              <p14:xfrm>
                <a:off x="6193375" y="3210022"/>
                <a:ext cx="160200" cy="2541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0E8C0C7-6A9A-CF4F-2A08-E472B2D654F9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184735" y="3201382"/>
                  <a:ext cx="1778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28A6C8B-325D-478C-5311-544BF88D1312}"/>
                    </a:ext>
                  </a:extLst>
                </p14:cNvPr>
                <p14:cNvContentPartPr/>
                <p14:nvPr/>
              </p14:nvContentPartPr>
              <p14:xfrm>
                <a:off x="6222895" y="3332062"/>
                <a:ext cx="131760" cy="154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28A6C8B-325D-478C-5311-544BF88D1312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214255" y="3323422"/>
                  <a:ext cx="149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AAA7CF2-5DAB-168B-02D6-1E064E310E6F}"/>
                    </a:ext>
                  </a:extLst>
                </p14:cNvPr>
                <p14:cNvContentPartPr/>
                <p14:nvPr/>
              </p14:nvContentPartPr>
              <p14:xfrm>
                <a:off x="5402455" y="3722662"/>
                <a:ext cx="135360" cy="20808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AAA7CF2-5DAB-168B-02D6-1E064E310E6F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393815" y="3714022"/>
                  <a:ext cx="153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9215CC8B-F7FB-98F9-2664-F66DD5BD3FD5}"/>
                    </a:ext>
                  </a:extLst>
                </p14:cNvPr>
                <p14:cNvContentPartPr/>
                <p14:nvPr/>
              </p14:nvContentPartPr>
              <p14:xfrm>
                <a:off x="5417935" y="3774862"/>
                <a:ext cx="224280" cy="1969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9215CC8B-F7FB-98F9-2664-F66DD5BD3FD5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409295" y="3765862"/>
                  <a:ext cx="241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BFDEDA5-A466-44C8-EB60-DD5482C81973}"/>
                    </a:ext>
                  </a:extLst>
                </p14:cNvPr>
                <p14:cNvContentPartPr/>
                <p14:nvPr/>
              </p14:nvContentPartPr>
              <p14:xfrm>
                <a:off x="5762455" y="3744982"/>
                <a:ext cx="127800" cy="2340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BFDEDA5-A466-44C8-EB60-DD5482C81973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5753455" y="3735982"/>
                  <a:ext cx="145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DA133283-1322-882C-0C96-D2CA3C7F3593}"/>
                    </a:ext>
                  </a:extLst>
                </p14:cNvPr>
                <p14:cNvContentPartPr/>
                <p14:nvPr/>
              </p14:nvContentPartPr>
              <p14:xfrm>
                <a:off x="6064855" y="3738502"/>
                <a:ext cx="127440" cy="1432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DA133283-1322-882C-0C96-D2CA3C7F359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056215" y="3729862"/>
                  <a:ext cx="145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02CD63D-4D62-4382-DCB1-C68D34389476}"/>
                    </a:ext>
                  </a:extLst>
                </p14:cNvPr>
                <p14:cNvContentPartPr/>
                <p14:nvPr/>
              </p14:nvContentPartPr>
              <p14:xfrm>
                <a:off x="6263215" y="3763702"/>
                <a:ext cx="205200" cy="1177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02CD63D-4D62-4382-DCB1-C68D3438947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254215" y="3754702"/>
                  <a:ext cx="222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45C684C6-1541-A245-D672-63AE54D742AB}"/>
                    </a:ext>
                  </a:extLst>
                </p14:cNvPr>
                <p14:cNvContentPartPr/>
                <p14:nvPr/>
              </p14:nvContentPartPr>
              <p14:xfrm>
                <a:off x="6425215" y="3692422"/>
                <a:ext cx="9720" cy="432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45C684C6-1541-A245-D672-63AE54D742AB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416575" y="3683422"/>
                  <a:ext cx="27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4EA0C9C-F57E-60FE-E1EC-B2158FF9A17B}"/>
                    </a:ext>
                  </a:extLst>
                </p14:cNvPr>
                <p14:cNvContentPartPr/>
                <p14:nvPr/>
              </p14:nvContentPartPr>
              <p14:xfrm>
                <a:off x="6528895" y="3692062"/>
                <a:ext cx="165240" cy="1746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4EA0C9C-F57E-60FE-E1EC-B2158FF9A17B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519895" y="3683422"/>
                  <a:ext cx="1828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F40826F-1464-A742-4EDD-2C16B01BB5F7}"/>
                    </a:ext>
                  </a:extLst>
                </p14:cNvPr>
                <p14:cNvContentPartPr/>
                <p14:nvPr/>
              </p14:nvContentPartPr>
              <p14:xfrm>
                <a:off x="6862975" y="3729862"/>
                <a:ext cx="273600" cy="1130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F40826F-1464-A742-4EDD-2C16B01BB5F7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853975" y="3720862"/>
                  <a:ext cx="291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A60FD05-24F1-1F19-A2F8-E6169E531C1C}"/>
                    </a:ext>
                  </a:extLst>
                </p14:cNvPr>
                <p14:cNvContentPartPr/>
                <p14:nvPr/>
              </p14:nvContentPartPr>
              <p14:xfrm>
                <a:off x="7172215" y="3720502"/>
                <a:ext cx="92880" cy="1008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A60FD05-24F1-1F19-A2F8-E6169E531C1C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163575" y="3711502"/>
                  <a:ext cx="110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DCC61AF-DE79-972A-1F23-446010083DF1}"/>
                    </a:ext>
                  </a:extLst>
                </p14:cNvPr>
                <p14:cNvContentPartPr/>
                <p14:nvPr/>
              </p14:nvContentPartPr>
              <p14:xfrm>
                <a:off x="7285975" y="3625102"/>
                <a:ext cx="101880" cy="1810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DCC61AF-DE79-972A-1F23-446010083DF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276975" y="3616462"/>
                  <a:ext cx="119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6D3D622D-8549-B12F-79EF-723294EFAE20}"/>
                    </a:ext>
                  </a:extLst>
                </p14:cNvPr>
                <p14:cNvContentPartPr/>
                <p14:nvPr/>
              </p14:nvContentPartPr>
              <p14:xfrm>
                <a:off x="7421335" y="3548422"/>
                <a:ext cx="135720" cy="2358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6D3D622D-8549-B12F-79EF-723294EFAE20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412335" y="3539422"/>
                  <a:ext cx="153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31939C9-4E5E-7A6F-61BA-D7106A751250}"/>
                    </a:ext>
                  </a:extLst>
                </p14:cNvPr>
                <p14:cNvContentPartPr/>
                <p14:nvPr/>
              </p14:nvContentPartPr>
              <p14:xfrm>
                <a:off x="7554535" y="3687022"/>
                <a:ext cx="324360" cy="2044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31939C9-4E5E-7A6F-61BA-D7106A75125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545535" y="3678382"/>
                  <a:ext cx="342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1976FEF-A31D-C3EE-2C8C-F0DE9D268999}"/>
                    </a:ext>
                  </a:extLst>
                </p14:cNvPr>
                <p14:cNvContentPartPr/>
                <p14:nvPr/>
              </p14:nvContentPartPr>
              <p14:xfrm>
                <a:off x="7869535" y="3630862"/>
                <a:ext cx="16200" cy="374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1976FEF-A31D-C3EE-2C8C-F0DE9D268999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860895" y="3622222"/>
                  <a:ext cx="33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6AA4F81-8E48-916F-6D65-50CE3A23E4FB}"/>
                    </a:ext>
                  </a:extLst>
                </p14:cNvPr>
                <p14:cNvContentPartPr/>
                <p14:nvPr/>
              </p14:nvContentPartPr>
              <p14:xfrm>
                <a:off x="7918135" y="3711502"/>
                <a:ext cx="124920" cy="2066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6AA4F81-8E48-916F-6D65-50CE3A23E4FB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909495" y="3702502"/>
                  <a:ext cx="142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430A9170-C55D-024A-49A6-A95B09CF4F4A}"/>
                    </a:ext>
                  </a:extLst>
                </p14:cNvPr>
                <p14:cNvContentPartPr/>
                <p14:nvPr/>
              </p14:nvContentPartPr>
              <p14:xfrm>
                <a:off x="4835095" y="4201462"/>
                <a:ext cx="42480" cy="2628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430A9170-C55D-024A-49A6-A95B09CF4F4A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826455" y="4192822"/>
                  <a:ext cx="60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863E097-874F-3FBC-8A70-834004D02818}"/>
                    </a:ext>
                  </a:extLst>
                </p14:cNvPr>
                <p14:cNvContentPartPr/>
                <p14:nvPr/>
              </p14:nvContentPartPr>
              <p14:xfrm>
                <a:off x="4954255" y="4175542"/>
                <a:ext cx="12960" cy="2476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863E097-874F-3FBC-8A70-834004D02818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945255" y="4166542"/>
                  <a:ext cx="30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CEFD4FAE-A4C1-94AC-DD93-43A400A2D5E9}"/>
                    </a:ext>
                  </a:extLst>
                </p14:cNvPr>
                <p14:cNvContentPartPr/>
                <p14:nvPr/>
              </p14:nvContentPartPr>
              <p14:xfrm>
                <a:off x="4884055" y="4320262"/>
                <a:ext cx="273240" cy="1677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CEFD4FAE-A4C1-94AC-DD93-43A400A2D5E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875415" y="4311262"/>
                  <a:ext cx="290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9311972-7BEF-466A-079A-30267FEFE447}"/>
                    </a:ext>
                  </a:extLst>
                </p14:cNvPr>
                <p14:cNvContentPartPr/>
                <p14:nvPr/>
              </p14:nvContentPartPr>
              <p14:xfrm>
                <a:off x="5250895" y="4226662"/>
                <a:ext cx="9000" cy="75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9311972-7BEF-466A-079A-30267FEFE447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242255" y="4218022"/>
                  <a:ext cx="2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AC300E4-C4D9-0DD4-166F-7546B29AC056}"/>
                    </a:ext>
                  </a:extLst>
                </p14:cNvPr>
                <p14:cNvContentPartPr/>
                <p14:nvPr/>
              </p14:nvContentPartPr>
              <p14:xfrm>
                <a:off x="5278615" y="4357342"/>
                <a:ext cx="7560" cy="198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AC300E4-C4D9-0DD4-166F-7546B29AC056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269975" y="4348702"/>
                  <a:ext cx="25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93DFEC8B-BBFB-504D-155C-9B9883987B92}"/>
                    </a:ext>
                  </a:extLst>
                </p14:cNvPr>
                <p14:cNvContentPartPr/>
                <p14:nvPr/>
              </p14:nvContentPartPr>
              <p14:xfrm>
                <a:off x="5420815" y="4207222"/>
                <a:ext cx="70200" cy="1792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93DFEC8B-BBFB-504D-155C-9B9883987B92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411815" y="4198582"/>
                  <a:ext cx="87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7C1C12A2-0A82-AF7F-9560-EDA1EBF700B2}"/>
                    </a:ext>
                  </a:extLst>
                </p14:cNvPr>
                <p14:cNvContentPartPr/>
                <p14:nvPr/>
              </p14:nvContentPartPr>
              <p14:xfrm>
                <a:off x="5421175" y="4239622"/>
                <a:ext cx="172800" cy="1627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7C1C12A2-0A82-AF7F-9560-EDA1EBF700B2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5412535" y="4230982"/>
                  <a:ext cx="1904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D6CCA192-F3B1-76E1-B7A1-996BFC36589E}"/>
                    </a:ext>
                  </a:extLst>
                </p14:cNvPr>
                <p14:cNvContentPartPr/>
                <p14:nvPr/>
              </p14:nvContentPartPr>
              <p14:xfrm>
                <a:off x="5677855" y="4209382"/>
                <a:ext cx="111960" cy="1828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D6CCA192-F3B1-76E1-B7A1-996BFC36589E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5668855" y="4200382"/>
                  <a:ext cx="129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7D97425-8AD5-50E7-E233-4983787CB96B}"/>
                    </a:ext>
                  </a:extLst>
                </p14:cNvPr>
                <p14:cNvContentPartPr/>
                <p14:nvPr/>
              </p14:nvContentPartPr>
              <p14:xfrm>
                <a:off x="5996815" y="4186342"/>
                <a:ext cx="83880" cy="1515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7D97425-8AD5-50E7-E233-4983787CB96B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5987815" y="4177342"/>
                  <a:ext cx="101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88A061A9-34F2-8800-D205-104ED48C6CCC}"/>
                    </a:ext>
                  </a:extLst>
                </p14:cNvPr>
                <p14:cNvContentPartPr/>
                <p14:nvPr/>
              </p14:nvContentPartPr>
              <p14:xfrm>
                <a:off x="6128575" y="4205782"/>
                <a:ext cx="186480" cy="799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88A061A9-34F2-8800-D205-104ED48C6CCC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119935" y="4196782"/>
                  <a:ext cx="204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F0A3F628-BF54-11DE-42CC-F8555B0CDF1F}"/>
                    </a:ext>
                  </a:extLst>
                </p14:cNvPr>
                <p14:cNvContentPartPr/>
                <p14:nvPr/>
              </p14:nvContentPartPr>
              <p14:xfrm>
                <a:off x="6290215" y="4147462"/>
                <a:ext cx="7200" cy="169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F0A3F628-BF54-11DE-42CC-F8555B0CDF1F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281215" y="4138462"/>
                  <a:ext cx="24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29FE6F5-AAD5-4FEF-BC45-AD5B2FC863E0}"/>
                    </a:ext>
                  </a:extLst>
                </p14:cNvPr>
                <p14:cNvContentPartPr/>
                <p14:nvPr/>
              </p14:nvContentPartPr>
              <p14:xfrm>
                <a:off x="6363295" y="4143862"/>
                <a:ext cx="129960" cy="1627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29FE6F5-AAD5-4FEF-BC45-AD5B2FC863E0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354295" y="4134862"/>
                  <a:ext cx="147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E490FF8-3E06-143E-06D0-C50641063B0A}"/>
                    </a:ext>
                  </a:extLst>
                </p14:cNvPr>
                <p14:cNvContentPartPr/>
                <p14:nvPr/>
              </p14:nvContentPartPr>
              <p14:xfrm>
                <a:off x="6644095" y="4183102"/>
                <a:ext cx="101880" cy="1220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E490FF8-3E06-143E-06D0-C50641063B0A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635455" y="4174102"/>
                  <a:ext cx="119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5534DA13-1DC5-28C0-CFA7-955E59409C01}"/>
                    </a:ext>
                  </a:extLst>
                </p14:cNvPr>
                <p14:cNvContentPartPr/>
                <p14:nvPr/>
              </p14:nvContentPartPr>
              <p14:xfrm>
                <a:off x="6783055" y="4066462"/>
                <a:ext cx="104040" cy="1854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5534DA13-1DC5-28C0-CFA7-955E59409C0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774055" y="4057462"/>
                  <a:ext cx="121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2DCFE8A-AE35-6548-FE91-C26E65289AF9}"/>
                    </a:ext>
                  </a:extLst>
                </p14:cNvPr>
                <p14:cNvContentPartPr/>
                <p14:nvPr/>
              </p14:nvContentPartPr>
              <p14:xfrm>
                <a:off x="6947935" y="4028302"/>
                <a:ext cx="82800" cy="2077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2DCFE8A-AE35-6548-FE91-C26E65289AF9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6938935" y="4019302"/>
                  <a:ext cx="100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58E3B0FB-BDCC-F975-06ED-A23D6A69706E}"/>
                    </a:ext>
                  </a:extLst>
                </p14:cNvPr>
                <p14:cNvContentPartPr/>
                <p14:nvPr/>
              </p14:nvContentPartPr>
              <p14:xfrm>
                <a:off x="7080775" y="4098142"/>
                <a:ext cx="404280" cy="2286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58E3B0FB-BDCC-F975-06ED-A23D6A69706E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071775" y="4089502"/>
                  <a:ext cx="421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5B18011A-1A79-ECDF-CC05-73DF2728732A}"/>
                    </a:ext>
                  </a:extLst>
                </p14:cNvPr>
                <p14:cNvContentPartPr/>
                <p14:nvPr/>
              </p14:nvContentPartPr>
              <p14:xfrm>
                <a:off x="7459855" y="4033342"/>
                <a:ext cx="19080" cy="399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5B18011A-1A79-ECDF-CC05-73DF2728732A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450855" y="4024342"/>
                  <a:ext cx="36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C332E43-2537-2883-C5D5-B3B76E89D27F}"/>
                    </a:ext>
                  </a:extLst>
                </p14:cNvPr>
                <p14:cNvContentPartPr/>
                <p14:nvPr/>
              </p14:nvContentPartPr>
              <p14:xfrm>
                <a:off x="7515655" y="4140622"/>
                <a:ext cx="122040" cy="2221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C332E43-2537-2883-C5D5-B3B76E89D27F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506655" y="4131982"/>
                  <a:ext cx="1396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1624773A-A486-59BC-AA09-E7B79B14E329}"/>
                    </a:ext>
                  </a:extLst>
                </p14:cNvPr>
                <p14:cNvContentPartPr/>
                <p14:nvPr/>
              </p14:nvContentPartPr>
              <p14:xfrm>
                <a:off x="7158535" y="3989782"/>
                <a:ext cx="101160" cy="640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1624773A-A486-59BC-AA09-E7B79B14E329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149895" y="3981142"/>
                  <a:ext cx="118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358B265-830F-1177-05B0-38C00E46D4D0}"/>
                    </a:ext>
                  </a:extLst>
                </p14:cNvPr>
                <p14:cNvContentPartPr/>
                <p14:nvPr/>
              </p14:nvContentPartPr>
              <p14:xfrm>
                <a:off x="3772015" y="4863502"/>
                <a:ext cx="174960" cy="399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358B265-830F-1177-05B0-38C00E46D4D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763375" y="4854862"/>
                  <a:ext cx="192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DB3D182-8E2D-4C09-4522-20D4FC781312}"/>
                    </a:ext>
                  </a:extLst>
                </p14:cNvPr>
                <p14:cNvContentPartPr/>
                <p14:nvPr/>
              </p14:nvContentPartPr>
              <p14:xfrm>
                <a:off x="3786775" y="4947022"/>
                <a:ext cx="144000" cy="345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DB3D182-8E2D-4C09-4522-20D4FC781312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3778135" y="4938382"/>
                  <a:ext cx="161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29E98A41-F34A-D5D0-83A4-4D662265FDB2}"/>
                    </a:ext>
                  </a:extLst>
                </p14:cNvPr>
                <p14:cNvContentPartPr/>
                <p14:nvPr/>
              </p14:nvContentPartPr>
              <p14:xfrm>
                <a:off x="3961015" y="4803742"/>
                <a:ext cx="75240" cy="1591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29E98A41-F34A-D5D0-83A4-4D662265FDB2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952015" y="4794742"/>
                  <a:ext cx="92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29E38F24-C0C3-B411-5AAB-2E3A34FE6380}"/>
                    </a:ext>
                  </a:extLst>
                </p14:cNvPr>
                <p14:cNvContentPartPr/>
                <p14:nvPr/>
              </p14:nvContentPartPr>
              <p14:xfrm>
                <a:off x="4177375" y="4738222"/>
                <a:ext cx="90000" cy="2070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29E38F24-C0C3-B411-5AAB-2E3A34FE6380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4168735" y="4729222"/>
                  <a:ext cx="107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119E149-E4DC-9380-C1FF-D454175D36B4}"/>
                    </a:ext>
                  </a:extLst>
                </p14:cNvPr>
                <p14:cNvContentPartPr/>
                <p14:nvPr/>
              </p14:nvContentPartPr>
              <p14:xfrm>
                <a:off x="4220215" y="4761262"/>
                <a:ext cx="230760" cy="1828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119E149-E4DC-9380-C1FF-D454175D36B4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211575" y="4752622"/>
                  <a:ext cx="248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248FC51F-F040-E030-4E48-A3D70BEDA89F}"/>
                    </a:ext>
                  </a:extLst>
                </p14:cNvPr>
                <p14:cNvContentPartPr/>
                <p14:nvPr/>
              </p14:nvContentPartPr>
              <p14:xfrm>
                <a:off x="4505335" y="4779622"/>
                <a:ext cx="136080" cy="1195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248FC51F-F040-E030-4E48-A3D70BEDA89F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496335" y="4770982"/>
                  <a:ext cx="153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44AD3760-1407-DE58-D156-0EB1D6BE2C15}"/>
                    </a:ext>
                  </a:extLst>
                </p14:cNvPr>
                <p14:cNvContentPartPr/>
                <p14:nvPr/>
              </p14:nvContentPartPr>
              <p14:xfrm>
                <a:off x="4521175" y="4835062"/>
                <a:ext cx="97920" cy="72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44AD3760-1407-DE58-D156-0EB1D6BE2C15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512535" y="4826422"/>
                  <a:ext cx="115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488754A7-7529-95A6-1883-3E16B31804ED}"/>
                    </a:ext>
                  </a:extLst>
                </p14:cNvPr>
                <p14:cNvContentPartPr/>
                <p14:nvPr/>
              </p14:nvContentPartPr>
              <p14:xfrm>
                <a:off x="4641775" y="4793302"/>
                <a:ext cx="98640" cy="846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488754A7-7529-95A6-1883-3E16B31804ED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632775" y="4784662"/>
                  <a:ext cx="116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EA2CAF2-F48D-3D81-2A9F-DCDA838C0F09}"/>
                    </a:ext>
                  </a:extLst>
                </p14:cNvPr>
                <p14:cNvContentPartPr/>
                <p14:nvPr/>
              </p14:nvContentPartPr>
              <p14:xfrm>
                <a:off x="4774615" y="4673782"/>
                <a:ext cx="162360" cy="1918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EA2CAF2-F48D-3D81-2A9F-DCDA838C0F09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765975" y="4664782"/>
                  <a:ext cx="180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F3C5DE8-3C88-E078-95AD-E886A0624C7D}"/>
                    </a:ext>
                  </a:extLst>
                </p14:cNvPr>
                <p14:cNvContentPartPr/>
                <p14:nvPr/>
              </p14:nvContentPartPr>
              <p14:xfrm>
                <a:off x="5111215" y="4681702"/>
                <a:ext cx="280440" cy="1411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F3C5DE8-3C88-E078-95AD-E886A0624C7D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102215" y="4672702"/>
                  <a:ext cx="298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ADACAC2-B9F7-D78A-F819-A02A4A684514}"/>
                    </a:ext>
                  </a:extLst>
                </p14:cNvPr>
                <p14:cNvContentPartPr/>
                <p14:nvPr/>
              </p14:nvContentPartPr>
              <p14:xfrm>
                <a:off x="5635735" y="4624462"/>
                <a:ext cx="16920" cy="1954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ADACAC2-B9F7-D78A-F819-A02A4A684514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627095" y="4615462"/>
                  <a:ext cx="34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C4FDD14E-05BC-C56E-6E63-E6620FE220B9}"/>
                    </a:ext>
                  </a:extLst>
                </p14:cNvPr>
                <p14:cNvContentPartPr/>
                <p14:nvPr/>
              </p14:nvContentPartPr>
              <p14:xfrm>
                <a:off x="5572735" y="4589182"/>
                <a:ext cx="146880" cy="1180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C4FDD14E-05BC-C56E-6E63-E6620FE220B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564095" y="4580182"/>
                  <a:ext cx="164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3770CBF1-6443-58D3-4154-15845B75625B}"/>
                    </a:ext>
                  </a:extLst>
                </p14:cNvPr>
                <p14:cNvContentPartPr/>
                <p14:nvPr/>
              </p14:nvContentPartPr>
              <p14:xfrm>
                <a:off x="5759215" y="4654342"/>
                <a:ext cx="195840" cy="13608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3770CBF1-6443-58D3-4154-15845B75625B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750215" y="4645702"/>
                  <a:ext cx="2134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DF85036D-A0ED-387E-9D52-B65D73A7F206}"/>
                    </a:ext>
                  </a:extLst>
                </p14:cNvPr>
                <p14:cNvContentPartPr/>
                <p14:nvPr/>
              </p14:nvContentPartPr>
              <p14:xfrm>
                <a:off x="5929495" y="4562182"/>
                <a:ext cx="2880" cy="108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DF85036D-A0ED-387E-9D52-B65D73A7F206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920495" y="4553542"/>
                  <a:ext cx="20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FE67DA98-DE11-BCCC-2DD1-BD5B37F6CABA}"/>
                    </a:ext>
                  </a:extLst>
                </p14:cNvPr>
                <p14:cNvContentPartPr/>
                <p14:nvPr/>
              </p14:nvContentPartPr>
              <p14:xfrm>
                <a:off x="5983855" y="4518622"/>
                <a:ext cx="77400" cy="1983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FE67DA98-DE11-BCCC-2DD1-BD5B37F6CABA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975215" y="4509622"/>
                  <a:ext cx="950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1B5E3C76-A9FB-E873-3181-29039832D681}"/>
                    </a:ext>
                  </a:extLst>
                </p14:cNvPr>
                <p14:cNvContentPartPr/>
                <p14:nvPr/>
              </p14:nvContentPartPr>
              <p14:xfrm>
                <a:off x="6160255" y="4596742"/>
                <a:ext cx="191160" cy="1267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1B5E3C76-A9FB-E873-3181-29039832D681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151255" y="4588102"/>
                  <a:ext cx="208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37B0D4AC-EEEF-D914-95C9-B7670A726EB6}"/>
                    </a:ext>
                  </a:extLst>
                </p14:cNvPr>
                <p14:cNvContentPartPr/>
                <p14:nvPr/>
              </p14:nvContentPartPr>
              <p14:xfrm>
                <a:off x="6324775" y="4522582"/>
                <a:ext cx="65520" cy="1785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37B0D4AC-EEEF-D914-95C9-B7670A726EB6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316135" y="4513582"/>
                  <a:ext cx="83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A9F89362-B4AC-4286-796C-998DE81C4EF7}"/>
                    </a:ext>
                  </a:extLst>
                </p14:cNvPr>
                <p14:cNvContentPartPr/>
                <p14:nvPr/>
              </p14:nvContentPartPr>
              <p14:xfrm>
                <a:off x="6300295" y="4551742"/>
                <a:ext cx="70560" cy="334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A9F89362-B4AC-4286-796C-998DE81C4EF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291655" y="4543102"/>
                  <a:ext cx="88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6C33610A-C595-F521-AF06-E1F4901552C8}"/>
                    </a:ext>
                  </a:extLst>
                </p14:cNvPr>
                <p14:cNvContentPartPr/>
                <p14:nvPr/>
              </p14:nvContentPartPr>
              <p14:xfrm>
                <a:off x="6396055" y="4620142"/>
                <a:ext cx="69480" cy="748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6C33610A-C595-F521-AF06-E1F4901552C8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387055" y="4611142"/>
                  <a:ext cx="87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C4CF2215-D9AE-1AB5-5B58-35D1945BCE91}"/>
                    </a:ext>
                  </a:extLst>
                </p14:cNvPr>
                <p14:cNvContentPartPr/>
                <p14:nvPr/>
              </p14:nvContentPartPr>
              <p14:xfrm>
                <a:off x="6492535" y="4621222"/>
                <a:ext cx="205560" cy="2329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C4CF2215-D9AE-1AB5-5B58-35D1945BCE91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483535" y="4612582"/>
                  <a:ext cx="223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98DA727D-5EFD-DFF8-809E-30525A55793B}"/>
                    </a:ext>
                  </a:extLst>
                </p14:cNvPr>
                <p14:cNvContentPartPr/>
                <p14:nvPr/>
              </p14:nvContentPartPr>
              <p14:xfrm>
                <a:off x="6707095" y="4622662"/>
                <a:ext cx="86040" cy="507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98DA727D-5EFD-DFF8-809E-30525A55793B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698455" y="4613662"/>
                  <a:ext cx="1036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8931B8D7-400B-D45E-F758-8FAE3C8128D7}"/>
                    </a:ext>
                  </a:extLst>
                </p14:cNvPr>
                <p14:cNvContentPartPr/>
                <p14:nvPr/>
              </p14:nvContentPartPr>
              <p14:xfrm>
                <a:off x="6802495" y="4545982"/>
                <a:ext cx="124560" cy="1180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8931B8D7-400B-D45E-F758-8FAE3C8128D7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793495" y="4537342"/>
                  <a:ext cx="142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E6E565E9-32BC-AA02-AA88-DA3CC9078D65}"/>
                    </a:ext>
                  </a:extLst>
                </p14:cNvPr>
                <p14:cNvContentPartPr/>
                <p14:nvPr/>
              </p14:nvContentPartPr>
              <p14:xfrm>
                <a:off x="6950815" y="4580902"/>
                <a:ext cx="93600" cy="820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E6E565E9-32BC-AA02-AA88-DA3CC9078D65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941815" y="4572262"/>
                  <a:ext cx="111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4902D40-6D12-73B1-5E1E-678EF730BAE6}"/>
                    </a:ext>
                  </a:extLst>
                </p14:cNvPr>
                <p14:cNvContentPartPr/>
                <p14:nvPr/>
              </p14:nvContentPartPr>
              <p14:xfrm>
                <a:off x="4409935" y="5031622"/>
                <a:ext cx="101880" cy="2131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4902D40-6D12-73B1-5E1E-678EF730BAE6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400935" y="5022982"/>
                  <a:ext cx="119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2D97D530-2AB1-361D-F01A-402D9776D290}"/>
                    </a:ext>
                  </a:extLst>
                </p14:cNvPr>
                <p14:cNvContentPartPr/>
                <p14:nvPr/>
              </p14:nvContentPartPr>
              <p14:xfrm>
                <a:off x="4469335" y="5120542"/>
                <a:ext cx="80280" cy="6804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2D97D530-2AB1-361D-F01A-402D9776D290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460335" y="5111542"/>
                  <a:ext cx="97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E5B59D17-E011-62FE-8122-61B1D7562F5A}"/>
                    </a:ext>
                  </a:extLst>
                </p14:cNvPr>
                <p14:cNvContentPartPr/>
                <p14:nvPr/>
              </p14:nvContentPartPr>
              <p14:xfrm>
                <a:off x="4686775" y="5088502"/>
                <a:ext cx="141840" cy="1116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E5B59D17-E011-62FE-8122-61B1D7562F5A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4678135" y="5079502"/>
                  <a:ext cx="159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4D77F958-37F2-74B0-1238-39BC3DF78AF7}"/>
                    </a:ext>
                  </a:extLst>
                </p14:cNvPr>
                <p14:cNvContentPartPr/>
                <p14:nvPr/>
              </p14:nvContentPartPr>
              <p14:xfrm>
                <a:off x="4706935" y="5131342"/>
                <a:ext cx="154800" cy="244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4D77F958-37F2-74B0-1238-39BC3DF78AF7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4698295" y="5122342"/>
                  <a:ext cx="172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D760CE7B-A62D-B360-477F-6E4D134CBFF5}"/>
                    </a:ext>
                  </a:extLst>
                </p14:cNvPr>
                <p14:cNvContentPartPr/>
                <p14:nvPr/>
              </p14:nvContentPartPr>
              <p14:xfrm>
                <a:off x="4938775" y="5013262"/>
                <a:ext cx="144000" cy="1767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D760CE7B-A62D-B360-477F-6E4D134CBFF5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4929775" y="5004622"/>
                  <a:ext cx="161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0FA32B64-2F1B-DEA4-3B37-FAF724AF4C3D}"/>
                    </a:ext>
                  </a:extLst>
                </p14:cNvPr>
                <p14:cNvContentPartPr/>
                <p14:nvPr/>
              </p14:nvContentPartPr>
              <p14:xfrm>
                <a:off x="5374375" y="5060782"/>
                <a:ext cx="207000" cy="428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0FA32B64-2F1B-DEA4-3B37-FAF724AF4C3D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365735" y="5051782"/>
                  <a:ext cx="224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C81DB1B3-9E2B-51F3-58D0-0757B0AC677C}"/>
                    </a:ext>
                  </a:extLst>
                </p14:cNvPr>
                <p14:cNvContentPartPr/>
                <p14:nvPr/>
              </p14:nvContentPartPr>
              <p14:xfrm>
                <a:off x="5621695" y="4977262"/>
                <a:ext cx="135720" cy="1184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C81DB1B3-9E2B-51F3-58D0-0757B0AC677C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612695" y="4968622"/>
                  <a:ext cx="153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4459D5C0-CB93-9464-8DDD-A0423BC44210}"/>
                    </a:ext>
                  </a:extLst>
                </p14:cNvPr>
                <p14:cNvContentPartPr/>
                <p14:nvPr/>
              </p14:nvContentPartPr>
              <p14:xfrm>
                <a:off x="6069535" y="4901302"/>
                <a:ext cx="108720" cy="1839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4459D5C0-CB93-9464-8DDD-A0423BC44210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060895" y="4892302"/>
                  <a:ext cx="126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D1A3CC2A-3F03-FEE4-2574-957386DE9E8A}"/>
                    </a:ext>
                  </a:extLst>
                </p14:cNvPr>
                <p14:cNvContentPartPr/>
                <p14:nvPr/>
              </p14:nvContentPartPr>
              <p14:xfrm>
                <a:off x="6278695" y="4953862"/>
                <a:ext cx="117360" cy="230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D1A3CC2A-3F03-FEE4-2574-957386DE9E8A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270055" y="4944862"/>
                  <a:ext cx="135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16EB1977-E720-7D5A-7075-6C879A149215}"/>
                    </a:ext>
                  </a:extLst>
                </p14:cNvPr>
                <p14:cNvContentPartPr/>
                <p14:nvPr/>
              </p14:nvContentPartPr>
              <p14:xfrm>
                <a:off x="6288415" y="5016142"/>
                <a:ext cx="122040" cy="169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16EB1977-E720-7D5A-7075-6C879A149215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279775" y="5007502"/>
                  <a:ext cx="139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D48DCA38-1B65-FCE9-1384-D6B884D3A27E}"/>
                    </a:ext>
                  </a:extLst>
                </p14:cNvPr>
                <p14:cNvContentPartPr/>
                <p14:nvPr/>
              </p14:nvContentPartPr>
              <p14:xfrm>
                <a:off x="6544735" y="4854502"/>
                <a:ext cx="148320" cy="2106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D48DCA38-1B65-FCE9-1384-D6B884D3A27E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536095" y="4845502"/>
                  <a:ext cx="165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07E3BD2C-B68E-7236-1A89-28DCE5FC4BED}"/>
                    </a:ext>
                  </a:extLst>
                </p14:cNvPr>
                <p14:cNvContentPartPr/>
                <p14:nvPr/>
              </p14:nvContentPartPr>
              <p14:xfrm>
                <a:off x="3749335" y="5509342"/>
                <a:ext cx="193680" cy="2304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07E3BD2C-B68E-7236-1A89-28DCE5FC4BED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3740335" y="5500702"/>
                  <a:ext cx="211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613685DF-0EC7-5627-BAA0-866F075F0232}"/>
                    </a:ext>
                  </a:extLst>
                </p14:cNvPr>
                <p14:cNvContentPartPr/>
                <p14:nvPr/>
              </p14:nvContentPartPr>
              <p14:xfrm>
                <a:off x="3760855" y="5558662"/>
                <a:ext cx="200160" cy="158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613685DF-0EC7-5627-BAA0-866F075F0232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751855" y="5549662"/>
                  <a:ext cx="217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D885C82E-7520-57B5-CA7D-84B1738D6139}"/>
                    </a:ext>
                  </a:extLst>
                </p14:cNvPr>
                <p14:cNvContentPartPr/>
                <p14:nvPr/>
              </p14:nvContentPartPr>
              <p14:xfrm>
                <a:off x="3985855" y="5428702"/>
                <a:ext cx="77040" cy="1846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D885C82E-7520-57B5-CA7D-84B1738D6139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976855" y="5419702"/>
                  <a:ext cx="94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8AD97815-6868-412D-6956-3D1EFA97B901}"/>
                    </a:ext>
                  </a:extLst>
                </p14:cNvPr>
                <p14:cNvContentPartPr/>
                <p14:nvPr/>
              </p14:nvContentPartPr>
              <p14:xfrm>
                <a:off x="4500295" y="5359582"/>
                <a:ext cx="87840" cy="2617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8AD97815-6868-412D-6956-3D1EFA97B901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491655" y="5350582"/>
                  <a:ext cx="105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88A1F17E-37A3-5BB6-DF45-F220E309F004}"/>
                    </a:ext>
                  </a:extLst>
                </p14:cNvPr>
                <p14:cNvContentPartPr/>
                <p14:nvPr/>
              </p14:nvContentPartPr>
              <p14:xfrm>
                <a:off x="4474375" y="5426902"/>
                <a:ext cx="364680" cy="9468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88A1F17E-37A3-5BB6-DF45-F220E309F004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4465375" y="5418262"/>
                  <a:ext cx="382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288F9431-8636-9403-445C-BA0495DD47E9}"/>
                    </a:ext>
                  </a:extLst>
                </p14:cNvPr>
                <p14:cNvContentPartPr/>
                <p14:nvPr/>
              </p14:nvContentPartPr>
              <p14:xfrm>
                <a:off x="4711255" y="5462542"/>
                <a:ext cx="136440" cy="338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288F9431-8636-9403-445C-BA0495DD47E9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4702255" y="5453902"/>
                  <a:ext cx="154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AB4D59A9-0C0C-A4ED-3915-45348B8AFF62}"/>
                    </a:ext>
                  </a:extLst>
                </p14:cNvPr>
                <p14:cNvContentPartPr/>
                <p14:nvPr/>
              </p14:nvContentPartPr>
              <p14:xfrm>
                <a:off x="5026615" y="5299102"/>
                <a:ext cx="92160" cy="1753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AB4D59A9-0C0C-A4ED-3915-45348B8AFF62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017975" y="5290462"/>
                  <a:ext cx="109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318391D3-BAE3-3C37-362F-8A79FDED19C7}"/>
                    </a:ext>
                  </a:extLst>
                </p14:cNvPr>
                <p14:cNvContentPartPr/>
                <p14:nvPr/>
              </p14:nvContentPartPr>
              <p14:xfrm>
                <a:off x="5092495" y="5371822"/>
                <a:ext cx="72720" cy="586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318391D3-BAE3-3C37-362F-8A79FDED19C7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083855" y="5362822"/>
                  <a:ext cx="90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73638B6C-8EC6-0D3A-3E38-60BA67EA8C1A}"/>
                    </a:ext>
                  </a:extLst>
                </p14:cNvPr>
                <p14:cNvContentPartPr/>
                <p14:nvPr/>
              </p14:nvContentPartPr>
              <p14:xfrm>
                <a:off x="5201215" y="5347342"/>
                <a:ext cx="68040" cy="90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73638B6C-8EC6-0D3A-3E38-60BA67EA8C1A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192575" y="5338702"/>
                  <a:ext cx="85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654A7D66-88E3-57FE-B4D0-F1E5FC020EF7}"/>
                    </a:ext>
                  </a:extLst>
                </p14:cNvPr>
                <p14:cNvContentPartPr/>
                <p14:nvPr/>
              </p14:nvContentPartPr>
              <p14:xfrm>
                <a:off x="5362855" y="5229982"/>
                <a:ext cx="172080" cy="2185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654A7D66-88E3-57FE-B4D0-F1E5FC020EF7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354215" y="5220982"/>
                  <a:ext cx="1897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46186160-A3FD-BE2F-6A0F-1A55AE1DE418}"/>
                    </a:ext>
                  </a:extLst>
                </p14:cNvPr>
                <p14:cNvContentPartPr/>
                <p14:nvPr/>
              </p14:nvContentPartPr>
              <p14:xfrm>
                <a:off x="4941295" y="5289742"/>
                <a:ext cx="81360" cy="2491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46186160-A3FD-BE2F-6A0F-1A55AE1DE418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932655" y="5280742"/>
                  <a:ext cx="99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81B31FC6-4383-73ED-3263-C3695173CD32}"/>
                    </a:ext>
                  </a:extLst>
                </p14:cNvPr>
                <p14:cNvContentPartPr/>
                <p14:nvPr/>
              </p14:nvContentPartPr>
              <p14:xfrm>
                <a:off x="5590735" y="5174542"/>
                <a:ext cx="46080" cy="2444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81B31FC6-4383-73ED-3263-C3695173CD32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5581735" y="5165902"/>
                  <a:ext cx="63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5C751FEC-34D5-2B58-F356-9F2D43F09D1E}"/>
                    </a:ext>
                  </a:extLst>
                </p14:cNvPr>
                <p14:cNvContentPartPr/>
                <p14:nvPr/>
              </p14:nvContentPartPr>
              <p14:xfrm>
                <a:off x="5701255" y="5155102"/>
                <a:ext cx="124560" cy="2080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5C751FEC-34D5-2B58-F356-9F2D43F09D1E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5692615" y="5146102"/>
                  <a:ext cx="142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9EA7FDA7-8A75-9E4D-5808-1B5DCD93A83B}"/>
                    </a:ext>
                  </a:extLst>
                </p14:cNvPr>
                <p14:cNvContentPartPr/>
                <p14:nvPr/>
              </p14:nvContentPartPr>
              <p14:xfrm>
                <a:off x="5774335" y="5139262"/>
                <a:ext cx="109080" cy="2127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9EA7FDA7-8A75-9E4D-5808-1B5DCD93A83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5765335" y="5130622"/>
                  <a:ext cx="126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1BBF4BB9-FA26-B2C6-1322-181BA45E9B15}"/>
                    </a:ext>
                  </a:extLst>
                </p14:cNvPr>
                <p14:cNvContentPartPr/>
                <p14:nvPr/>
              </p14:nvContentPartPr>
              <p14:xfrm>
                <a:off x="5917615" y="5238622"/>
                <a:ext cx="111240" cy="108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1BBF4BB9-FA26-B2C6-1322-181BA45E9B15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5908615" y="5229622"/>
                  <a:ext cx="128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A72C767-C6A0-57D7-8D39-639322D87A26}"/>
                    </a:ext>
                  </a:extLst>
                </p14:cNvPr>
                <p14:cNvContentPartPr/>
                <p14:nvPr/>
              </p14:nvContentPartPr>
              <p14:xfrm>
                <a:off x="6071335" y="5174902"/>
                <a:ext cx="89640" cy="1371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A72C767-C6A0-57D7-8D39-639322D87A26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062695" y="5165902"/>
                  <a:ext cx="107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50204B88-FE03-2701-2C0B-02C034338A0A}"/>
                    </a:ext>
                  </a:extLst>
                </p14:cNvPr>
                <p14:cNvContentPartPr/>
                <p14:nvPr/>
              </p14:nvContentPartPr>
              <p14:xfrm>
                <a:off x="6228655" y="5154022"/>
                <a:ext cx="45000" cy="19116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50204B88-FE03-2701-2C0B-02C034338A0A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220015" y="5145022"/>
                  <a:ext cx="62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4023DC8B-DE07-C98B-C509-09F61B895732}"/>
                    </a:ext>
                  </a:extLst>
                </p14:cNvPr>
                <p14:cNvContentPartPr/>
                <p14:nvPr/>
              </p14:nvContentPartPr>
              <p14:xfrm>
                <a:off x="6368695" y="5217382"/>
                <a:ext cx="164880" cy="385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4023DC8B-DE07-C98B-C509-09F61B895732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359695" y="5208742"/>
                  <a:ext cx="182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67F0B2C7-E253-AE3F-16B0-6EAAFE06D62E}"/>
                    </a:ext>
                  </a:extLst>
                </p14:cNvPr>
                <p14:cNvContentPartPr/>
                <p14:nvPr/>
              </p14:nvContentPartPr>
              <p14:xfrm>
                <a:off x="6425215" y="5276782"/>
                <a:ext cx="108360" cy="244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67F0B2C7-E253-AE3F-16B0-6EAAFE06D62E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6416575" y="5268142"/>
                  <a:ext cx="126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677834A0-B47A-CAA1-A576-81239DA043B9}"/>
                    </a:ext>
                  </a:extLst>
                </p14:cNvPr>
                <p14:cNvContentPartPr/>
                <p14:nvPr/>
              </p14:nvContentPartPr>
              <p14:xfrm>
                <a:off x="6656695" y="5140342"/>
                <a:ext cx="115200" cy="1324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677834A0-B47A-CAA1-A576-81239DA043B9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6647695" y="5131702"/>
                  <a:ext cx="132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6157342B-0EFE-7DF5-4345-2B973CD1819C}"/>
                    </a:ext>
                  </a:extLst>
                </p14:cNvPr>
                <p14:cNvContentPartPr/>
                <p14:nvPr/>
              </p14:nvContentPartPr>
              <p14:xfrm>
                <a:off x="6811135" y="5164462"/>
                <a:ext cx="57600" cy="1476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6157342B-0EFE-7DF5-4345-2B973CD1819C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6802495" y="5155462"/>
                  <a:ext cx="75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92E57749-B4DD-FBBE-940C-56625FAD7006}"/>
                    </a:ext>
                  </a:extLst>
                </p14:cNvPr>
                <p14:cNvContentPartPr/>
                <p14:nvPr/>
              </p14:nvContentPartPr>
              <p14:xfrm>
                <a:off x="6946495" y="5070502"/>
                <a:ext cx="72000" cy="1263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92E57749-B4DD-FBBE-940C-56625FAD7006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937495" y="5061502"/>
                  <a:ext cx="89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1B5CCB1A-5D86-6B16-2E98-E56591161DF6}"/>
                    </a:ext>
                  </a:extLst>
                </p14:cNvPr>
                <p14:cNvContentPartPr/>
                <p14:nvPr/>
              </p14:nvContentPartPr>
              <p14:xfrm>
                <a:off x="7031095" y="5007862"/>
                <a:ext cx="76320" cy="2671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1B5CCB1A-5D86-6B16-2E98-E56591161DF6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7022095" y="4999222"/>
                  <a:ext cx="939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EFC8DEA-D85C-990A-9002-CAF7B13552B9}"/>
                    </a:ext>
                  </a:extLst>
                </p14:cNvPr>
                <p14:cNvContentPartPr/>
                <p14:nvPr/>
              </p14:nvContentPartPr>
              <p14:xfrm>
                <a:off x="6569935" y="5107942"/>
                <a:ext cx="59760" cy="2170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EFC8DEA-D85C-990A-9002-CAF7B13552B9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6560935" y="5099302"/>
                  <a:ext cx="77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88A2B3A8-2571-E0D2-2016-7B7251118BE8}"/>
                    </a:ext>
                  </a:extLst>
                </p14:cNvPr>
                <p14:cNvContentPartPr/>
                <p14:nvPr/>
              </p14:nvContentPartPr>
              <p14:xfrm>
                <a:off x="7141255" y="5003542"/>
                <a:ext cx="47880" cy="2170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88A2B3A8-2571-E0D2-2016-7B7251118BE8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132255" y="4994902"/>
                  <a:ext cx="65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8F4D3C4A-BFF7-034A-85B0-912C364D20B9}"/>
                    </a:ext>
                  </a:extLst>
                </p14:cNvPr>
                <p14:cNvContentPartPr/>
                <p14:nvPr/>
              </p14:nvContentPartPr>
              <p14:xfrm>
                <a:off x="7234855" y="4986622"/>
                <a:ext cx="84960" cy="1623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8F4D3C4A-BFF7-034A-85B0-912C364D20B9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7226215" y="4977982"/>
                  <a:ext cx="102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D6481983-B944-658C-4D93-B2C799ACB6E1}"/>
                    </a:ext>
                  </a:extLst>
                </p14:cNvPr>
                <p14:cNvContentPartPr/>
                <p14:nvPr/>
              </p14:nvContentPartPr>
              <p14:xfrm>
                <a:off x="7394695" y="5042422"/>
                <a:ext cx="71640" cy="3240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D6481983-B944-658C-4D93-B2C799ACB6E1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7386055" y="5033782"/>
                  <a:ext cx="89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80E7E24E-D200-4FFE-88E1-A2D2341ED439}"/>
                    </a:ext>
                  </a:extLst>
                </p14:cNvPr>
                <p14:cNvContentPartPr/>
                <p14:nvPr/>
              </p14:nvContentPartPr>
              <p14:xfrm>
                <a:off x="7552375" y="4923622"/>
                <a:ext cx="76680" cy="15624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80E7E24E-D200-4FFE-88E1-A2D2341ED439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543375" y="4914982"/>
                  <a:ext cx="943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12F3D9C2-DC5E-6B0C-5854-7EC34231E961}"/>
                    </a:ext>
                  </a:extLst>
                </p14:cNvPr>
                <p14:cNvContentPartPr/>
                <p14:nvPr/>
              </p14:nvContentPartPr>
              <p14:xfrm>
                <a:off x="7664335" y="4857742"/>
                <a:ext cx="73080" cy="25380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12F3D9C2-DC5E-6B0C-5854-7EC34231E961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7655335" y="4849102"/>
                  <a:ext cx="90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8F307310-9638-E813-386D-0BFB287C2FC0}"/>
                    </a:ext>
                  </a:extLst>
                </p14:cNvPr>
                <p14:cNvContentPartPr/>
                <p14:nvPr/>
              </p14:nvContentPartPr>
              <p14:xfrm>
                <a:off x="7827775" y="4869262"/>
                <a:ext cx="152640" cy="655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8F307310-9638-E813-386D-0BFB287C2FC0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7818775" y="4860262"/>
                  <a:ext cx="170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7A4616BA-695D-3000-7B31-37760CDA7F53}"/>
                    </a:ext>
                  </a:extLst>
                </p14:cNvPr>
                <p14:cNvContentPartPr/>
                <p14:nvPr/>
              </p14:nvContentPartPr>
              <p14:xfrm>
                <a:off x="7863775" y="4931542"/>
                <a:ext cx="137160" cy="7776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7A4616BA-695D-3000-7B31-37760CDA7F53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855135" y="4922902"/>
                  <a:ext cx="154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F195F7D3-DB26-9A22-59E7-C730C07E561A}"/>
                    </a:ext>
                  </a:extLst>
                </p14:cNvPr>
                <p14:cNvContentPartPr/>
                <p14:nvPr/>
              </p14:nvContentPartPr>
              <p14:xfrm>
                <a:off x="8102095" y="4736782"/>
                <a:ext cx="106200" cy="2127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F195F7D3-DB26-9A22-59E7-C730C07E561A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8093455" y="4728142"/>
                  <a:ext cx="12384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2" name="Gruppieren 501">
            <a:extLst>
              <a:ext uri="{FF2B5EF4-FFF2-40B4-BE49-F238E27FC236}">
                <a16:creationId xmlns:a16="http://schemas.microsoft.com/office/drawing/2014/main" id="{435F443C-CB91-15A3-E474-31ADA434A365}"/>
              </a:ext>
            </a:extLst>
          </p:cNvPr>
          <p:cNvGrpSpPr/>
          <p:nvPr/>
        </p:nvGrpSpPr>
        <p:grpSpPr>
          <a:xfrm>
            <a:off x="1833055" y="6016582"/>
            <a:ext cx="369720" cy="230400"/>
            <a:chOff x="1833055" y="6016582"/>
            <a:chExt cx="36972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BFCC0EB3-FB8A-572D-8D70-AE58F6003875}"/>
                    </a:ext>
                  </a:extLst>
                </p14:cNvPr>
                <p14:cNvContentPartPr/>
                <p14:nvPr/>
              </p14:nvContentPartPr>
              <p14:xfrm>
                <a:off x="1833055" y="6090382"/>
                <a:ext cx="207360" cy="493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BFCC0EB3-FB8A-572D-8D70-AE58F6003875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824415" y="6081742"/>
                  <a:ext cx="225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71EB8F84-61CF-BC13-25F5-989C7BDB61FF}"/>
                    </a:ext>
                  </a:extLst>
                </p14:cNvPr>
                <p14:cNvContentPartPr/>
                <p14:nvPr/>
              </p14:nvContentPartPr>
              <p14:xfrm>
                <a:off x="1857175" y="6192622"/>
                <a:ext cx="228600" cy="234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71EB8F84-61CF-BC13-25F5-989C7BDB61FF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848535" y="6183982"/>
                  <a:ext cx="246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4DF8215E-18B5-F8D8-8209-BD45A0A1E9FC}"/>
                    </a:ext>
                  </a:extLst>
                </p14:cNvPr>
                <p14:cNvContentPartPr/>
                <p14:nvPr/>
              </p14:nvContentPartPr>
              <p14:xfrm>
                <a:off x="2121055" y="6016582"/>
                <a:ext cx="81720" cy="2304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4DF8215E-18B5-F8D8-8209-BD45A0A1E9FC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2112055" y="6007942"/>
                  <a:ext cx="9936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8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9AF6F289-145B-EAB7-3FAB-13D765469D98}"/>
                  </a:ext>
                </a:extLst>
              </p14:cNvPr>
              <p14:cNvContentPartPr/>
              <p14:nvPr/>
            </p14:nvContentPartPr>
            <p14:xfrm>
              <a:off x="7685935" y="799462"/>
              <a:ext cx="883440" cy="34236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9AF6F289-145B-EAB7-3FAB-13D765469D98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7676935" y="790462"/>
                <a:ext cx="901080" cy="36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6" name="Gruppieren 615">
            <a:extLst>
              <a:ext uri="{FF2B5EF4-FFF2-40B4-BE49-F238E27FC236}">
                <a16:creationId xmlns:a16="http://schemas.microsoft.com/office/drawing/2014/main" id="{7CD921D9-C834-E721-1BF9-C33133F593AE}"/>
              </a:ext>
            </a:extLst>
          </p:cNvPr>
          <p:cNvGrpSpPr/>
          <p:nvPr/>
        </p:nvGrpSpPr>
        <p:grpSpPr>
          <a:xfrm>
            <a:off x="2424895" y="5124502"/>
            <a:ext cx="6027840" cy="1560960"/>
            <a:chOff x="2424895" y="5124502"/>
            <a:chExt cx="6027840" cy="156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96652B89-FAED-AE53-A9E6-265C67EC6A1F}"/>
                    </a:ext>
                  </a:extLst>
                </p14:cNvPr>
                <p14:cNvContentPartPr/>
                <p14:nvPr/>
              </p14:nvContentPartPr>
              <p14:xfrm>
                <a:off x="2424895" y="5997142"/>
                <a:ext cx="355320" cy="1602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96652B89-FAED-AE53-A9E6-265C67EC6A1F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2416255" y="5988142"/>
                  <a:ext cx="372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8F6EEA09-C79A-078A-C9B1-79716486C9C3}"/>
                    </a:ext>
                  </a:extLst>
                </p14:cNvPr>
                <p14:cNvContentPartPr/>
                <p14:nvPr/>
              </p14:nvContentPartPr>
              <p14:xfrm>
                <a:off x="2715775" y="5927302"/>
                <a:ext cx="6480" cy="61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8F6EEA09-C79A-078A-C9B1-79716486C9C3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2707135" y="5918662"/>
                  <a:ext cx="2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5C206536-8649-B174-BDA7-91EA47738792}"/>
                    </a:ext>
                  </a:extLst>
                </p14:cNvPr>
                <p14:cNvContentPartPr/>
                <p14:nvPr/>
              </p14:nvContentPartPr>
              <p14:xfrm>
                <a:off x="2931055" y="5973022"/>
                <a:ext cx="308880" cy="13608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5C206536-8649-B174-BDA7-91EA47738792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2922415" y="5964382"/>
                  <a:ext cx="326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A50D11F6-ECB2-525C-A063-94EFA4559CCE}"/>
                    </a:ext>
                  </a:extLst>
                </p14:cNvPr>
                <p14:cNvContentPartPr/>
                <p14:nvPr/>
              </p14:nvContentPartPr>
              <p14:xfrm>
                <a:off x="3299335" y="5948902"/>
                <a:ext cx="80640" cy="9324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A50D11F6-ECB2-525C-A063-94EFA4559CCE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290335" y="5939902"/>
                  <a:ext cx="98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D48191F-D743-8D22-95DA-01CD9070B354}"/>
                    </a:ext>
                  </a:extLst>
                </p14:cNvPr>
                <p14:cNvContentPartPr/>
                <p14:nvPr/>
              </p14:nvContentPartPr>
              <p14:xfrm>
                <a:off x="3445135" y="5919382"/>
                <a:ext cx="95040" cy="1188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D48191F-D743-8D22-95DA-01CD9070B354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436495" y="5910382"/>
                  <a:ext cx="112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03BCC199-2F67-441B-2226-04FA62ABDDAC}"/>
                    </a:ext>
                  </a:extLst>
                </p14:cNvPr>
                <p14:cNvContentPartPr/>
                <p14:nvPr/>
              </p14:nvContentPartPr>
              <p14:xfrm>
                <a:off x="3762295" y="5803822"/>
                <a:ext cx="188280" cy="9684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03BCC199-2F67-441B-2226-04FA62ABDDAC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753295" y="5795182"/>
                  <a:ext cx="205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F5787629-A19A-395F-2C71-1AB27344C0D6}"/>
                    </a:ext>
                  </a:extLst>
                </p14:cNvPr>
                <p14:cNvContentPartPr/>
                <p14:nvPr/>
              </p14:nvContentPartPr>
              <p14:xfrm>
                <a:off x="3703615" y="5764222"/>
                <a:ext cx="230760" cy="2358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F5787629-A19A-395F-2C71-1AB27344C0D6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3694615" y="5755582"/>
                  <a:ext cx="248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1BA72FD-1CB6-F2BA-DFA6-87415C2667B5}"/>
                    </a:ext>
                  </a:extLst>
                </p14:cNvPr>
                <p14:cNvContentPartPr/>
                <p14:nvPr/>
              </p14:nvContentPartPr>
              <p14:xfrm>
                <a:off x="3745375" y="5762782"/>
                <a:ext cx="217440" cy="34308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1BA72FD-1CB6-F2BA-DFA6-87415C2667B5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736735" y="5754142"/>
                  <a:ext cx="23508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A580FE73-F9EE-5FAD-17ED-BB7E8ADF1900}"/>
                    </a:ext>
                  </a:extLst>
                </p14:cNvPr>
                <p14:cNvContentPartPr/>
                <p14:nvPr/>
              </p14:nvContentPartPr>
              <p14:xfrm>
                <a:off x="3996655" y="5643982"/>
                <a:ext cx="63360" cy="13500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A580FE73-F9EE-5FAD-17ED-BB7E8ADF1900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3987655" y="5635342"/>
                  <a:ext cx="81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5365579B-9A5C-7D25-B95D-252E6156A587}"/>
                    </a:ext>
                  </a:extLst>
                </p14:cNvPr>
                <p14:cNvContentPartPr/>
                <p14:nvPr/>
              </p14:nvContentPartPr>
              <p14:xfrm>
                <a:off x="4015015" y="5938102"/>
                <a:ext cx="259200" cy="10296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5365579B-9A5C-7D25-B95D-252E6156A587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4006375" y="5929462"/>
                  <a:ext cx="276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D75A7D01-B3C9-24A8-30BC-E227A8FDC62F}"/>
                    </a:ext>
                  </a:extLst>
                </p14:cNvPr>
                <p14:cNvContentPartPr/>
                <p14:nvPr/>
              </p14:nvContentPartPr>
              <p14:xfrm>
                <a:off x="4302295" y="5967982"/>
                <a:ext cx="120600" cy="1922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D75A7D01-B3C9-24A8-30BC-E227A8FDC62F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4293295" y="5959342"/>
                  <a:ext cx="1382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FD6B7A10-447E-0E25-531A-9CD2F35E4900}"/>
                    </a:ext>
                  </a:extLst>
                </p14:cNvPr>
                <p14:cNvContentPartPr/>
                <p14:nvPr/>
              </p14:nvContentPartPr>
              <p14:xfrm>
                <a:off x="4482655" y="5801662"/>
                <a:ext cx="186120" cy="316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FD6B7A10-447E-0E25-531A-9CD2F35E4900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4473655" y="5792662"/>
                  <a:ext cx="203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8584ECAD-A167-4188-84CD-EA2408B44FFB}"/>
                    </a:ext>
                  </a:extLst>
                </p14:cNvPr>
                <p14:cNvContentPartPr/>
                <p14:nvPr/>
              </p14:nvContentPartPr>
              <p14:xfrm>
                <a:off x="4528375" y="5844502"/>
                <a:ext cx="155520" cy="4356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8584ECAD-A167-4188-84CD-EA2408B44FFB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4519735" y="5835502"/>
                  <a:ext cx="173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E3181AEF-A6A6-648E-8F77-832084D7DD6E}"/>
                    </a:ext>
                  </a:extLst>
                </p14:cNvPr>
                <p14:cNvContentPartPr/>
                <p14:nvPr/>
              </p14:nvContentPartPr>
              <p14:xfrm>
                <a:off x="4757695" y="5723182"/>
                <a:ext cx="132840" cy="15984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E3181AEF-A6A6-648E-8F77-832084D7DD6E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4748695" y="5714542"/>
                  <a:ext cx="150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0EEF42C3-7EC2-3E28-4151-FE28FB40F86B}"/>
                    </a:ext>
                  </a:extLst>
                </p14:cNvPr>
                <p14:cNvContentPartPr/>
                <p14:nvPr/>
              </p14:nvContentPartPr>
              <p14:xfrm>
                <a:off x="4947055" y="5726782"/>
                <a:ext cx="106560" cy="13212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0EEF42C3-7EC2-3E28-4151-FE28FB40F86B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4938055" y="5718142"/>
                  <a:ext cx="124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9069439D-749F-AE1D-6B31-6A86643C6779}"/>
                    </a:ext>
                  </a:extLst>
                </p14:cNvPr>
                <p14:cNvContentPartPr/>
                <p14:nvPr/>
              </p14:nvContentPartPr>
              <p14:xfrm>
                <a:off x="5134975" y="5664862"/>
                <a:ext cx="153360" cy="19620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9069439D-749F-AE1D-6B31-6A86643C6779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126335" y="5655862"/>
                  <a:ext cx="171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32CCE90B-366D-31EE-6E9C-000F519FB359}"/>
                    </a:ext>
                  </a:extLst>
                </p14:cNvPr>
                <p14:cNvContentPartPr/>
                <p14:nvPr/>
              </p14:nvContentPartPr>
              <p14:xfrm>
                <a:off x="5550775" y="5510782"/>
                <a:ext cx="419040" cy="2754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32CCE90B-366D-31EE-6E9C-000F519FB359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541775" y="5501782"/>
                  <a:ext cx="436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E95DC4F1-3C4C-4F43-5867-654449BB9723}"/>
                    </a:ext>
                  </a:extLst>
                </p14:cNvPr>
                <p14:cNvContentPartPr/>
                <p14:nvPr/>
              </p14:nvContentPartPr>
              <p14:xfrm>
                <a:off x="5813215" y="5519782"/>
                <a:ext cx="18000" cy="54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E95DC4F1-3C4C-4F43-5867-654449BB9723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804575" y="5511142"/>
                  <a:ext cx="35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BEE79AE-1D0F-4A18-E3E1-3F0C53BE3D14}"/>
                    </a:ext>
                  </a:extLst>
                </p14:cNvPr>
                <p14:cNvContentPartPr/>
                <p14:nvPr/>
              </p14:nvContentPartPr>
              <p14:xfrm>
                <a:off x="6230455" y="5519422"/>
                <a:ext cx="104760" cy="1789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BEE79AE-1D0F-4A18-E3E1-3F0C53BE3D14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6221455" y="5510782"/>
                  <a:ext cx="122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A9D4C0F3-350B-1ECD-E459-C6797B70FFED}"/>
                    </a:ext>
                  </a:extLst>
                </p14:cNvPr>
                <p14:cNvContentPartPr/>
                <p14:nvPr/>
              </p14:nvContentPartPr>
              <p14:xfrm>
                <a:off x="6365095" y="5547502"/>
                <a:ext cx="349200" cy="13032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A9D4C0F3-350B-1ECD-E459-C6797B70FFED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6356095" y="5538862"/>
                  <a:ext cx="366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630EAAD5-9F57-44F1-DEC6-20372E929EAD}"/>
                    </a:ext>
                  </a:extLst>
                </p14:cNvPr>
                <p14:cNvContentPartPr/>
                <p14:nvPr/>
              </p14:nvContentPartPr>
              <p14:xfrm>
                <a:off x="2451535" y="6429862"/>
                <a:ext cx="167400" cy="1490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630EAAD5-9F57-44F1-DEC6-20372E929EAD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2442895" y="6421222"/>
                  <a:ext cx="185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D7332A60-7C8E-7787-CB31-6977C92B8C1C}"/>
                    </a:ext>
                  </a:extLst>
                </p14:cNvPr>
                <p14:cNvContentPartPr/>
                <p14:nvPr/>
              </p14:nvContentPartPr>
              <p14:xfrm>
                <a:off x="2675095" y="6434182"/>
                <a:ext cx="142920" cy="889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D7332A60-7C8E-7787-CB31-6977C92B8C1C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2666095" y="6425542"/>
                  <a:ext cx="160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19F9411E-F650-A991-CE52-304E450C8F42}"/>
                    </a:ext>
                  </a:extLst>
                </p14:cNvPr>
                <p14:cNvContentPartPr/>
                <p14:nvPr/>
              </p14:nvContentPartPr>
              <p14:xfrm>
                <a:off x="2877775" y="6314662"/>
                <a:ext cx="293760" cy="34668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19F9411E-F650-A991-CE52-304E450C8F42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2869135" y="6306022"/>
                  <a:ext cx="3114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2F402EC5-4BCC-AFE2-2ED2-99388A342180}"/>
                    </a:ext>
                  </a:extLst>
                </p14:cNvPr>
                <p14:cNvContentPartPr/>
                <p14:nvPr/>
              </p14:nvContentPartPr>
              <p14:xfrm>
                <a:off x="3052375" y="6344542"/>
                <a:ext cx="117000" cy="13932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2F402EC5-4BCC-AFE2-2ED2-99388A342180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3043735" y="6335902"/>
                  <a:ext cx="134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DF93ECC1-25AE-E0A4-E189-C0C539E7F19A}"/>
                    </a:ext>
                  </a:extLst>
                </p14:cNvPr>
                <p14:cNvContentPartPr/>
                <p14:nvPr/>
              </p14:nvContentPartPr>
              <p14:xfrm>
                <a:off x="3170455" y="6277942"/>
                <a:ext cx="1800" cy="1116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DF93ECC1-25AE-E0A4-E189-C0C539E7F19A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3161815" y="6268942"/>
                  <a:ext cx="19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9FA28C5A-3B3D-B448-B7A3-222D1DFC30F3}"/>
                    </a:ext>
                  </a:extLst>
                </p14:cNvPr>
                <p14:cNvContentPartPr/>
                <p14:nvPr/>
              </p14:nvContentPartPr>
              <p14:xfrm>
                <a:off x="3254335" y="6214582"/>
                <a:ext cx="133200" cy="24336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9FA28C5A-3B3D-B448-B7A3-222D1DFC30F3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3245335" y="6205942"/>
                  <a:ext cx="1508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21A4EDE7-959B-981A-7E25-40F681C6B770}"/>
                    </a:ext>
                  </a:extLst>
                </p14:cNvPr>
                <p14:cNvContentPartPr/>
                <p14:nvPr/>
              </p14:nvContentPartPr>
              <p14:xfrm>
                <a:off x="3451255" y="6307822"/>
                <a:ext cx="192240" cy="1188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21A4EDE7-959B-981A-7E25-40F681C6B770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3442255" y="6299182"/>
                  <a:ext cx="209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9D81A234-08D4-6E00-BD6F-2C6D3BDBDCB9}"/>
                    </a:ext>
                  </a:extLst>
                </p14:cNvPr>
                <p14:cNvContentPartPr/>
                <p14:nvPr/>
              </p14:nvContentPartPr>
              <p14:xfrm>
                <a:off x="3776695" y="6203782"/>
                <a:ext cx="66960" cy="29952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9D81A234-08D4-6E00-BD6F-2C6D3BDBDCB9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3768055" y="6194782"/>
                  <a:ext cx="846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26322103-D03D-9F41-869D-8E7EE78F6828}"/>
                    </a:ext>
                  </a:extLst>
                </p14:cNvPr>
                <p14:cNvContentPartPr/>
                <p14:nvPr/>
              </p14:nvContentPartPr>
              <p14:xfrm>
                <a:off x="3917815" y="6307822"/>
                <a:ext cx="100800" cy="1609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26322103-D03D-9F41-869D-8E7EE78F6828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3909175" y="6298822"/>
                  <a:ext cx="118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52009ED8-FB85-421B-65A2-98411594B892}"/>
                    </a:ext>
                  </a:extLst>
                </p14:cNvPr>
                <p14:cNvContentPartPr/>
                <p14:nvPr/>
              </p14:nvContentPartPr>
              <p14:xfrm>
                <a:off x="4067935" y="6338782"/>
                <a:ext cx="7560" cy="9792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52009ED8-FB85-421B-65A2-98411594B892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4058935" y="6329782"/>
                  <a:ext cx="25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B2A203E9-9D11-DB15-4737-6A029D28C03E}"/>
                    </a:ext>
                  </a:extLst>
                </p14:cNvPr>
                <p14:cNvContentPartPr/>
                <p14:nvPr/>
              </p14:nvContentPartPr>
              <p14:xfrm>
                <a:off x="4116895" y="6218902"/>
                <a:ext cx="206280" cy="19800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B2A203E9-9D11-DB15-4737-6A029D28C03E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4107895" y="6209902"/>
                  <a:ext cx="223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458F7D56-B09C-B3EA-2042-3AE6150ED3D0}"/>
                    </a:ext>
                  </a:extLst>
                </p14:cNvPr>
                <p14:cNvContentPartPr/>
                <p14:nvPr/>
              </p14:nvContentPartPr>
              <p14:xfrm>
                <a:off x="4375735" y="6304222"/>
                <a:ext cx="79200" cy="8604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458F7D56-B09C-B3EA-2042-3AE6150ED3D0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4367095" y="6295582"/>
                  <a:ext cx="96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F45A488D-FFEF-F948-8419-A4A0FB24A6B6}"/>
                    </a:ext>
                  </a:extLst>
                </p14:cNvPr>
                <p14:cNvContentPartPr/>
                <p14:nvPr/>
              </p14:nvContentPartPr>
              <p14:xfrm>
                <a:off x="4082335" y="6227182"/>
                <a:ext cx="14400" cy="720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F45A488D-FFEF-F948-8419-A4A0FB24A6B6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4073335" y="6218542"/>
                  <a:ext cx="32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572E2A54-692A-37A7-221B-0A84609E771D}"/>
                    </a:ext>
                  </a:extLst>
                </p14:cNvPr>
                <p14:cNvContentPartPr/>
                <p14:nvPr/>
              </p14:nvContentPartPr>
              <p14:xfrm>
                <a:off x="4590655" y="6259942"/>
                <a:ext cx="132840" cy="11088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572E2A54-692A-37A7-221B-0A84609E771D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4581655" y="6250942"/>
                  <a:ext cx="150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89F2BDBE-FC09-B852-F7E5-DE5C1BBB27EF}"/>
                    </a:ext>
                  </a:extLst>
                </p14:cNvPr>
                <p14:cNvContentPartPr/>
                <p14:nvPr/>
              </p14:nvContentPartPr>
              <p14:xfrm>
                <a:off x="4745095" y="6239062"/>
                <a:ext cx="102600" cy="11124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89F2BDBE-FC09-B852-F7E5-DE5C1BBB27EF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4736455" y="6230062"/>
                  <a:ext cx="120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FA368FDD-4E7F-3AC9-C800-B7056101B815}"/>
                    </a:ext>
                  </a:extLst>
                </p14:cNvPr>
                <p14:cNvContentPartPr/>
                <p14:nvPr/>
              </p14:nvContentPartPr>
              <p14:xfrm>
                <a:off x="4912135" y="6079582"/>
                <a:ext cx="114480" cy="25560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FA368FDD-4E7F-3AC9-C800-B7056101B815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4903495" y="6070942"/>
                  <a:ext cx="1321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78A277EC-3AA9-5939-D4CF-7FB7F0D3A55D}"/>
                    </a:ext>
                  </a:extLst>
                </p14:cNvPr>
                <p14:cNvContentPartPr/>
                <p14:nvPr/>
              </p14:nvContentPartPr>
              <p14:xfrm>
                <a:off x="5056855" y="6169582"/>
                <a:ext cx="96120" cy="12852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78A277EC-3AA9-5939-D4CF-7FB7F0D3A55D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5048215" y="6160582"/>
                  <a:ext cx="113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8A7673F6-C3FE-5C31-98D3-9D102FAA33E3}"/>
                    </a:ext>
                  </a:extLst>
                </p14:cNvPr>
                <p14:cNvContentPartPr/>
                <p14:nvPr/>
              </p14:nvContentPartPr>
              <p14:xfrm>
                <a:off x="5151895" y="6033142"/>
                <a:ext cx="195840" cy="22284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8A7673F6-C3FE-5C31-98D3-9D102FAA33E3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5142895" y="6024502"/>
                  <a:ext cx="213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0743A754-A98B-B381-622E-CE2DBD791ED3}"/>
                    </a:ext>
                  </a:extLst>
                </p14:cNvPr>
                <p14:cNvContentPartPr/>
                <p14:nvPr/>
              </p14:nvContentPartPr>
              <p14:xfrm>
                <a:off x="4849135" y="6088582"/>
                <a:ext cx="77400" cy="3888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0743A754-A98B-B381-622E-CE2DBD791ED3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4840135" y="6079582"/>
                  <a:ext cx="95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7D84C004-E3CD-0039-46AF-29796A01A219}"/>
                    </a:ext>
                  </a:extLst>
                </p14:cNvPr>
                <p14:cNvContentPartPr/>
                <p14:nvPr/>
              </p14:nvContentPartPr>
              <p14:xfrm>
                <a:off x="5520175" y="6078502"/>
                <a:ext cx="39600" cy="15192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7D84C004-E3CD-0039-46AF-29796A01A219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5511535" y="6069862"/>
                  <a:ext cx="57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5E28939B-81E8-B945-03E6-347075E73252}"/>
                    </a:ext>
                  </a:extLst>
                </p14:cNvPr>
                <p14:cNvContentPartPr/>
                <p14:nvPr/>
              </p14:nvContentPartPr>
              <p14:xfrm>
                <a:off x="5407135" y="5984182"/>
                <a:ext cx="198000" cy="583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5E28939B-81E8-B945-03E6-347075E73252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5398495" y="5975182"/>
                  <a:ext cx="215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7FEAE90A-3954-66F5-F030-424D5548A705}"/>
                    </a:ext>
                  </a:extLst>
                </p14:cNvPr>
                <p14:cNvContentPartPr/>
                <p14:nvPr/>
              </p14:nvContentPartPr>
              <p14:xfrm>
                <a:off x="5442775" y="6126742"/>
                <a:ext cx="160200" cy="8136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7FEAE90A-3954-66F5-F030-424D5548A705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5434135" y="6117742"/>
                  <a:ext cx="177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750FD1A7-0AD0-FB17-3F2B-C649062BF972}"/>
                    </a:ext>
                  </a:extLst>
                </p14:cNvPr>
                <p14:cNvContentPartPr/>
                <p14:nvPr/>
              </p14:nvContentPartPr>
              <p14:xfrm>
                <a:off x="5640415" y="5942422"/>
                <a:ext cx="266760" cy="27720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750FD1A7-0AD0-FB17-3F2B-C649062BF972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5631775" y="5933782"/>
                  <a:ext cx="2844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998FD23E-A693-65F3-9D88-8EE8799D6824}"/>
                    </a:ext>
                  </a:extLst>
                </p14:cNvPr>
                <p14:cNvContentPartPr/>
                <p14:nvPr/>
              </p14:nvContentPartPr>
              <p14:xfrm>
                <a:off x="5906095" y="5967262"/>
                <a:ext cx="3600" cy="198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998FD23E-A693-65F3-9D88-8EE8799D6824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5897455" y="5958262"/>
                  <a:ext cx="21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ED3A4ED0-10B6-5FC0-68F6-A2A68139CCEF}"/>
                    </a:ext>
                  </a:extLst>
                </p14:cNvPr>
                <p14:cNvContentPartPr/>
                <p14:nvPr/>
              </p14:nvContentPartPr>
              <p14:xfrm>
                <a:off x="5969455" y="6016942"/>
                <a:ext cx="118440" cy="17352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ED3A4ED0-10B6-5FC0-68F6-A2A68139CCEF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5960455" y="6007942"/>
                  <a:ext cx="136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B17B98F9-F49F-B7BA-04CD-3A913613127E}"/>
                    </a:ext>
                  </a:extLst>
                </p14:cNvPr>
                <p14:cNvContentPartPr/>
                <p14:nvPr/>
              </p14:nvContentPartPr>
              <p14:xfrm>
                <a:off x="6121375" y="5871862"/>
                <a:ext cx="136080" cy="44676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B17B98F9-F49F-B7BA-04CD-3A913613127E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112735" y="5862862"/>
                  <a:ext cx="1537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9731B4C2-8D13-9504-A927-08C9C8D094A6}"/>
                    </a:ext>
                  </a:extLst>
                </p14:cNvPr>
                <p14:cNvContentPartPr/>
                <p14:nvPr/>
              </p14:nvContentPartPr>
              <p14:xfrm>
                <a:off x="6411535" y="6063022"/>
                <a:ext cx="151920" cy="3960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9731B4C2-8D13-9504-A927-08C9C8D094A6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402535" y="6054382"/>
                  <a:ext cx="169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09B1DA08-ED9D-07B5-D8E6-322DBEAEF404}"/>
                    </a:ext>
                  </a:extLst>
                </p14:cNvPr>
                <p14:cNvContentPartPr/>
                <p14:nvPr/>
              </p14:nvContentPartPr>
              <p14:xfrm>
                <a:off x="6415495" y="6098662"/>
                <a:ext cx="178920" cy="7668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09B1DA08-ED9D-07B5-D8E6-322DBEAEF404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6406855" y="6090022"/>
                  <a:ext cx="196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FC5BBACA-54D9-1521-025E-002967B66148}"/>
                    </a:ext>
                  </a:extLst>
                </p14:cNvPr>
                <p14:cNvContentPartPr/>
                <p14:nvPr/>
              </p14:nvContentPartPr>
              <p14:xfrm>
                <a:off x="6667855" y="5982022"/>
                <a:ext cx="50400" cy="21564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FC5BBACA-54D9-1521-025E-002967B66148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6658855" y="5973022"/>
                  <a:ext cx="68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DEC47BA1-560F-1F80-96E8-3A57310EFBB4}"/>
                    </a:ext>
                  </a:extLst>
                </p14:cNvPr>
                <p14:cNvContentPartPr/>
                <p14:nvPr/>
              </p14:nvContentPartPr>
              <p14:xfrm>
                <a:off x="6880975" y="5439142"/>
                <a:ext cx="209880" cy="1479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DEC47BA1-560F-1F80-96E8-3A57310EFBB4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6871975" y="5430502"/>
                  <a:ext cx="227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AEBCC9D6-E136-B5A1-2169-4D0FAC1BA2D7}"/>
                    </a:ext>
                  </a:extLst>
                </p14:cNvPr>
                <p14:cNvContentPartPr/>
                <p14:nvPr/>
              </p14:nvContentPartPr>
              <p14:xfrm>
                <a:off x="6891775" y="5393782"/>
                <a:ext cx="222840" cy="3157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AEBCC9D6-E136-B5A1-2169-4D0FAC1BA2D7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6882775" y="5385142"/>
                  <a:ext cx="2404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584A52C4-F1AA-67F0-805C-947332084229}"/>
                    </a:ext>
                  </a:extLst>
                </p14:cNvPr>
                <p14:cNvContentPartPr/>
                <p14:nvPr/>
              </p14:nvContentPartPr>
              <p14:xfrm>
                <a:off x="7140895" y="5309542"/>
                <a:ext cx="66600" cy="16956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584A52C4-F1AA-67F0-805C-947332084229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7131895" y="5300902"/>
                  <a:ext cx="84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E1DB9BC2-94EE-5382-5AA7-DDAAE9EC2C56}"/>
                    </a:ext>
                  </a:extLst>
                </p14:cNvPr>
                <p14:cNvContentPartPr/>
                <p14:nvPr/>
              </p14:nvContentPartPr>
              <p14:xfrm>
                <a:off x="7242055" y="5482702"/>
                <a:ext cx="26280" cy="1746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E1DB9BC2-94EE-5382-5AA7-DDAAE9EC2C56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7233415" y="5473702"/>
                  <a:ext cx="43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E40C4262-1FEB-9D1C-56A1-C63C7E15F2B9}"/>
                    </a:ext>
                  </a:extLst>
                </p14:cNvPr>
                <p14:cNvContentPartPr/>
                <p14:nvPr/>
              </p14:nvContentPartPr>
              <p14:xfrm>
                <a:off x="7233415" y="5439502"/>
                <a:ext cx="177840" cy="19944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E40C4262-1FEB-9D1C-56A1-C63C7E15F2B9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7224415" y="5430502"/>
                  <a:ext cx="195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3132098F-A943-332D-236A-FE74EA7C6213}"/>
                    </a:ext>
                  </a:extLst>
                </p14:cNvPr>
                <p14:cNvContentPartPr/>
                <p14:nvPr/>
              </p14:nvContentPartPr>
              <p14:xfrm>
                <a:off x="7434655" y="5528782"/>
                <a:ext cx="65880" cy="10116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3132098F-A943-332D-236A-FE74EA7C6213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7425655" y="5519782"/>
                  <a:ext cx="83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68876F53-2B13-F074-920D-337B7D7C9004}"/>
                    </a:ext>
                  </a:extLst>
                </p14:cNvPr>
                <p14:cNvContentPartPr/>
                <p14:nvPr/>
              </p14:nvContentPartPr>
              <p14:xfrm>
                <a:off x="7539415" y="5543902"/>
                <a:ext cx="71280" cy="694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68876F53-2B13-F074-920D-337B7D7C9004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530415" y="5535262"/>
                  <a:ext cx="88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3D85833A-E87F-E59E-06C9-C7763CEF01B6}"/>
                    </a:ext>
                  </a:extLst>
                </p14:cNvPr>
                <p14:cNvContentPartPr/>
                <p14:nvPr/>
              </p14:nvContentPartPr>
              <p14:xfrm>
                <a:off x="7611415" y="5350942"/>
                <a:ext cx="174240" cy="8496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3D85833A-E87F-E59E-06C9-C7763CEF01B6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602775" y="5342302"/>
                  <a:ext cx="191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93416B84-2601-41A7-3325-DF81CE486DC0}"/>
                    </a:ext>
                  </a:extLst>
                </p14:cNvPr>
                <p14:cNvContentPartPr/>
                <p14:nvPr/>
              </p14:nvContentPartPr>
              <p14:xfrm>
                <a:off x="7637335" y="5405302"/>
                <a:ext cx="151560" cy="7920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93416B84-2601-41A7-3325-DF81CE486DC0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7628695" y="5396302"/>
                  <a:ext cx="169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D420E949-B5A3-D1D2-54AA-FB2987CDDD2E}"/>
                    </a:ext>
                  </a:extLst>
                </p14:cNvPr>
                <p14:cNvContentPartPr/>
                <p14:nvPr/>
              </p14:nvContentPartPr>
              <p14:xfrm>
                <a:off x="7834255" y="5193982"/>
                <a:ext cx="185400" cy="23760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D420E949-B5A3-D1D2-54AA-FB2987CDDD2E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825615" y="5184982"/>
                  <a:ext cx="2030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A3D7802C-0473-CC55-B86C-7C3CD1B588DB}"/>
                    </a:ext>
                  </a:extLst>
                </p14:cNvPr>
                <p14:cNvContentPartPr/>
                <p14:nvPr/>
              </p14:nvContentPartPr>
              <p14:xfrm>
                <a:off x="7901935" y="5345542"/>
                <a:ext cx="180000" cy="1810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A3D7802C-0473-CC55-B86C-7C3CD1B588DB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893295" y="5336542"/>
                  <a:ext cx="197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489D2C1C-D45A-66E7-D9FA-270639393363}"/>
                    </a:ext>
                  </a:extLst>
                </p14:cNvPr>
                <p14:cNvContentPartPr/>
                <p14:nvPr/>
              </p14:nvContentPartPr>
              <p14:xfrm>
                <a:off x="8122615" y="5142862"/>
                <a:ext cx="129960" cy="2473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489D2C1C-D45A-66E7-D9FA-270639393363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8113975" y="5133862"/>
                  <a:ext cx="147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79877FD8-ADAC-06AE-73E6-D9F841D2C2A3}"/>
                    </a:ext>
                  </a:extLst>
                </p14:cNvPr>
                <p14:cNvContentPartPr/>
                <p14:nvPr/>
              </p14:nvContentPartPr>
              <p14:xfrm>
                <a:off x="8285695" y="5124502"/>
                <a:ext cx="91800" cy="28836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79877FD8-ADAC-06AE-73E6-D9F841D2C2A3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8276695" y="5115862"/>
                  <a:ext cx="109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AD535116-36C4-F4E1-BA7E-C561CFBCA690}"/>
                    </a:ext>
                  </a:extLst>
                </p14:cNvPr>
                <p14:cNvContentPartPr/>
                <p14:nvPr/>
              </p14:nvContentPartPr>
              <p14:xfrm>
                <a:off x="6889975" y="5888782"/>
                <a:ext cx="203760" cy="12960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AD535116-36C4-F4E1-BA7E-C561CFBCA690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6881335" y="5880142"/>
                  <a:ext cx="221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EE06B876-EBA2-9BCF-BC71-97D8C945966E}"/>
                    </a:ext>
                  </a:extLst>
                </p14:cNvPr>
                <p14:cNvContentPartPr/>
                <p14:nvPr/>
              </p14:nvContentPartPr>
              <p14:xfrm>
                <a:off x="6943615" y="5857822"/>
                <a:ext cx="123480" cy="24624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EE06B876-EBA2-9BCF-BC71-97D8C945966E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6934615" y="5848822"/>
                  <a:ext cx="141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A97EB0F1-D9BF-B277-E478-1F2AEF527731}"/>
                    </a:ext>
                  </a:extLst>
                </p14:cNvPr>
                <p14:cNvContentPartPr/>
                <p14:nvPr/>
              </p14:nvContentPartPr>
              <p14:xfrm>
                <a:off x="7151695" y="5952142"/>
                <a:ext cx="57600" cy="1242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A97EB0F1-D9BF-B277-E478-1F2AEF527731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7143055" y="5943142"/>
                  <a:ext cx="75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B1436A7E-BAF1-A4CD-03AE-E65163937497}"/>
                    </a:ext>
                  </a:extLst>
                </p14:cNvPr>
                <p14:cNvContentPartPr/>
                <p14:nvPr/>
              </p14:nvContentPartPr>
              <p14:xfrm>
                <a:off x="7240615" y="5980222"/>
                <a:ext cx="148320" cy="7416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B1436A7E-BAF1-A4CD-03AE-E65163937497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7231615" y="5971222"/>
                  <a:ext cx="165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0540276F-F276-E4ED-78FC-59479996D945}"/>
                    </a:ext>
                  </a:extLst>
                </p14:cNvPr>
                <p14:cNvContentPartPr/>
                <p14:nvPr/>
              </p14:nvContentPartPr>
              <p14:xfrm>
                <a:off x="7405855" y="5953942"/>
                <a:ext cx="66960" cy="14400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0540276F-F276-E4ED-78FC-59479996D945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7396855" y="5945302"/>
                  <a:ext cx="84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62584A3E-887B-F7C3-92A8-3EA5DCEAB057}"/>
                    </a:ext>
                  </a:extLst>
                </p14:cNvPr>
                <p14:cNvContentPartPr/>
                <p14:nvPr/>
              </p14:nvContentPartPr>
              <p14:xfrm>
                <a:off x="7165015" y="5728942"/>
                <a:ext cx="89280" cy="10080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62584A3E-887B-F7C3-92A8-3EA5DCEAB057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7156015" y="5720302"/>
                  <a:ext cx="106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E67BBD2E-1845-AD75-1418-E2B6A1CD0620}"/>
                    </a:ext>
                  </a:extLst>
                </p14:cNvPr>
                <p14:cNvContentPartPr/>
                <p14:nvPr/>
              </p14:nvContentPartPr>
              <p14:xfrm>
                <a:off x="7552375" y="5782222"/>
                <a:ext cx="185760" cy="13788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E67BBD2E-1845-AD75-1418-E2B6A1CD0620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7543375" y="5773582"/>
                  <a:ext cx="203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09871B17-2A9C-022D-38E9-8B2A00BE5FA6}"/>
                    </a:ext>
                  </a:extLst>
                </p14:cNvPr>
                <p14:cNvContentPartPr/>
                <p14:nvPr/>
              </p14:nvContentPartPr>
              <p14:xfrm>
                <a:off x="7885015" y="5638582"/>
                <a:ext cx="167400" cy="18396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09871B17-2A9C-022D-38E9-8B2A00BE5FA6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7876375" y="5629582"/>
                  <a:ext cx="185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FFD5B948-B99D-702F-42F6-0D77B0113AB7}"/>
                    </a:ext>
                  </a:extLst>
                </p14:cNvPr>
                <p14:cNvContentPartPr/>
                <p14:nvPr/>
              </p14:nvContentPartPr>
              <p14:xfrm>
                <a:off x="7876375" y="5628862"/>
                <a:ext cx="161280" cy="30240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FFD5B948-B99D-702F-42F6-0D77B0113AB7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7867735" y="5619862"/>
                  <a:ext cx="1789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55F8B0E1-35F0-F07F-B85D-F0A1656CAB37}"/>
                    </a:ext>
                  </a:extLst>
                </p14:cNvPr>
                <p14:cNvContentPartPr/>
                <p14:nvPr/>
              </p14:nvContentPartPr>
              <p14:xfrm>
                <a:off x="8113255" y="5678902"/>
                <a:ext cx="127080" cy="22716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55F8B0E1-35F0-F07F-B85D-F0A1656CAB37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8104255" y="5670262"/>
                  <a:ext cx="1447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1BE87499-7F19-8DE0-5554-35F7626C6569}"/>
                    </a:ext>
                  </a:extLst>
                </p14:cNvPr>
                <p14:cNvContentPartPr/>
                <p14:nvPr/>
              </p14:nvContentPartPr>
              <p14:xfrm>
                <a:off x="8268415" y="5724262"/>
                <a:ext cx="56880" cy="9288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1BE87499-7F19-8DE0-5554-35F7626C6569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8259775" y="5715262"/>
                  <a:ext cx="74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4A835D99-1020-6CD8-89D3-247EBA973624}"/>
                    </a:ext>
                  </a:extLst>
                </p14:cNvPr>
                <p14:cNvContentPartPr/>
                <p14:nvPr/>
              </p14:nvContentPartPr>
              <p14:xfrm>
                <a:off x="8348335" y="5700862"/>
                <a:ext cx="104400" cy="11160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4A835D99-1020-6CD8-89D3-247EBA973624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8339335" y="5691862"/>
                  <a:ext cx="122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34E5E194-2A44-6F28-0A6A-DDF029312E60}"/>
                    </a:ext>
                  </a:extLst>
                </p14:cNvPr>
                <p14:cNvContentPartPr/>
                <p14:nvPr/>
              </p14:nvContentPartPr>
              <p14:xfrm>
                <a:off x="8015695" y="5515462"/>
                <a:ext cx="97200" cy="8712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34E5E194-2A44-6F28-0A6A-DDF029312E60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8007055" y="5506822"/>
                  <a:ext cx="114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94A81AE6-F664-7610-22E2-A305319DFBFD}"/>
                    </a:ext>
                  </a:extLst>
                </p14:cNvPr>
                <p14:cNvContentPartPr/>
                <p14:nvPr/>
              </p14:nvContentPartPr>
              <p14:xfrm>
                <a:off x="5611975" y="6591862"/>
                <a:ext cx="173880" cy="3096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94A81AE6-F664-7610-22E2-A305319DFBFD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5603335" y="6583222"/>
                  <a:ext cx="191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38098579-3DCB-B56E-4F41-A09242B9CC02}"/>
                    </a:ext>
                  </a:extLst>
                </p14:cNvPr>
                <p14:cNvContentPartPr/>
                <p14:nvPr/>
              </p14:nvContentPartPr>
              <p14:xfrm>
                <a:off x="5629615" y="6634342"/>
                <a:ext cx="164880" cy="2088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38098579-3DCB-B56E-4F41-A09242B9CC02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5620975" y="6625342"/>
                  <a:ext cx="1825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CF12D6D5-F9ED-0F13-01C2-C8410BDA9603}"/>
                    </a:ext>
                  </a:extLst>
                </p14:cNvPr>
                <p14:cNvContentPartPr/>
                <p14:nvPr/>
              </p14:nvContentPartPr>
              <p14:xfrm>
                <a:off x="5824015" y="6495382"/>
                <a:ext cx="31680" cy="19008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CF12D6D5-F9ED-0F13-01C2-C8410BDA9603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5815375" y="6486742"/>
                  <a:ext cx="49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75B5A336-6777-AB02-959E-D7C57A9F3F7B}"/>
                    </a:ext>
                  </a:extLst>
                </p14:cNvPr>
                <p14:cNvContentPartPr/>
                <p14:nvPr/>
              </p14:nvContentPartPr>
              <p14:xfrm>
                <a:off x="6048655" y="6410782"/>
                <a:ext cx="31320" cy="22392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75B5A336-6777-AB02-959E-D7C57A9F3F7B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6039655" y="6402142"/>
                  <a:ext cx="489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2DBD8F0F-D2E7-1213-3CAB-88BDDFD8A6AC}"/>
                    </a:ext>
                  </a:extLst>
                </p14:cNvPr>
                <p14:cNvContentPartPr/>
                <p14:nvPr/>
              </p14:nvContentPartPr>
              <p14:xfrm>
                <a:off x="6141535" y="6456862"/>
                <a:ext cx="117360" cy="14904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2DBD8F0F-D2E7-1213-3CAB-88BDDFD8A6AC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6132895" y="6447862"/>
                  <a:ext cx="135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BC47DE1E-A6EA-C1ED-2D3B-A13AAAD9ED47}"/>
                    </a:ext>
                  </a:extLst>
                </p14:cNvPr>
                <p14:cNvContentPartPr/>
                <p14:nvPr/>
              </p14:nvContentPartPr>
              <p14:xfrm>
                <a:off x="6270415" y="6356782"/>
                <a:ext cx="57960" cy="19440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BC47DE1E-A6EA-C1ED-2D3B-A13AAAD9ED47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6261415" y="6347782"/>
                  <a:ext cx="75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69861CF5-159F-81FF-B722-1D2BF55A8D75}"/>
                    </a:ext>
                  </a:extLst>
                </p14:cNvPr>
                <p14:cNvContentPartPr/>
                <p14:nvPr/>
              </p14:nvContentPartPr>
              <p14:xfrm>
                <a:off x="6534295" y="6272542"/>
                <a:ext cx="125280" cy="25344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69861CF5-159F-81FF-B722-1D2BF55A8D75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6525295" y="6263542"/>
                  <a:ext cx="142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E6469DF3-0F30-4DCD-D056-C272C7B8259E}"/>
                    </a:ext>
                  </a:extLst>
                </p14:cNvPr>
                <p14:cNvContentPartPr/>
                <p14:nvPr/>
              </p14:nvContentPartPr>
              <p14:xfrm>
                <a:off x="6551575" y="6409342"/>
                <a:ext cx="137160" cy="828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E6469DF3-0F30-4DCD-D056-C272C7B8259E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6542935" y="6400342"/>
                  <a:ext cx="1548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0D137177-6AFD-6B56-AD48-015373AE2FB5}"/>
                    </a:ext>
                  </a:extLst>
                </p14:cNvPr>
                <p14:cNvContentPartPr/>
                <p14:nvPr/>
              </p14:nvContentPartPr>
              <p14:xfrm>
                <a:off x="6736975" y="6417622"/>
                <a:ext cx="55800" cy="910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0D137177-6AFD-6B56-AD48-015373AE2FB5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6727975" y="6408622"/>
                  <a:ext cx="73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342929BB-7736-52FC-95B5-3884F2079CA4}"/>
                    </a:ext>
                  </a:extLst>
                </p14:cNvPr>
                <p14:cNvContentPartPr/>
                <p14:nvPr/>
              </p14:nvContentPartPr>
              <p14:xfrm>
                <a:off x="6988975" y="6282622"/>
                <a:ext cx="122400" cy="17532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342929BB-7736-52FC-95B5-3884F2079CA4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6979975" y="6273982"/>
                  <a:ext cx="140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A1F50B17-5FCA-B245-51AC-39E6A362D0FE}"/>
                    </a:ext>
                  </a:extLst>
                </p14:cNvPr>
                <p14:cNvContentPartPr/>
                <p14:nvPr/>
              </p14:nvContentPartPr>
              <p14:xfrm>
                <a:off x="7160695" y="6218542"/>
                <a:ext cx="82440" cy="18540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A1F50B17-5FCA-B245-51AC-39E6A362D0FE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7151695" y="6209542"/>
                  <a:ext cx="100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36289D87-CB43-AAF9-2116-803F052A87BD}"/>
                    </a:ext>
                  </a:extLst>
                </p14:cNvPr>
                <p14:cNvContentPartPr/>
                <p14:nvPr/>
              </p14:nvContentPartPr>
              <p14:xfrm>
                <a:off x="7302175" y="6252382"/>
                <a:ext cx="178560" cy="14652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36289D87-CB43-AAF9-2116-803F052A87BD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7293535" y="6243742"/>
                  <a:ext cx="196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60DAA13F-53C2-BEEC-54CB-A257FD8EF23D}"/>
                    </a:ext>
                  </a:extLst>
                </p14:cNvPr>
                <p14:cNvContentPartPr/>
                <p14:nvPr/>
              </p14:nvContentPartPr>
              <p14:xfrm>
                <a:off x="7572895" y="6118822"/>
                <a:ext cx="30240" cy="21348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60DAA13F-53C2-BEEC-54CB-A257FD8EF23D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7563895" y="6110182"/>
                  <a:ext cx="47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866992D3-A13A-F44E-398E-95002806AF19}"/>
                    </a:ext>
                  </a:extLst>
                </p14:cNvPr>
                <p14:cNvContentPartPr/>
                <p14:nvPr/>
              </p14:nvContentPartPr>
              <p14:xfrm>
                <a:off x="7636255" y="6165622"/>
                <a:ext cx="120600" cy="12276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866992D3-A13A-F44E-398E-95002806AF19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7627255" y="6156982"/>
                  <a:ext cx="138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01997B66-9BFF-8F71-85F6-957BBF83A82C}"/>
                    </a:ext>
                  </a:extLst>
                </p14:cNvPr>
                <p14:cNvContentPartPr/>
                <p14:nvPr/>
              </p14:nvContentPartPr>
              <p14:xfrm>
                <a:off x="7751095" y="6014782"/>
                <a:ext cx="96480" cy="236160"/>
              </p14:xfrm>
            </p:contentPart>
          </mc:Choice>
          <mc:Fallback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01997B66-9BFF-8F71-85F6-957BBF83A82C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7742455" y="6005782"/>
                  <a:ext cx="114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42C222EA-221B-9391-8389-E648C0342420}"/>
                    </a:ext>
                  </a:extLst>
                </p14:cNvPr>
                <p14:cNvContentPartPr/>
                <p14:nvPr/>
              </p14:nvContentPartPr>
              <p14:xfrm>
                <a:off x="7885015" y="6141502"/>
                <a:ext cx="98640" cy="9936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42C222EA-221B-9391-8389-E648C0342420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7876015" y="6132502"/>
                  <a:ext cx="116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0ED368B0-EF1D-D29F-2847-265FEC0DFA70}"/>
                    </a:ext>
                  </a:extLst>
                </p14:cNvPr>
                <p14:cNvContentPartPr/>
                <p14:nvPr/>
              </p14:nvContentPartPr>
              <p14:xfrm>
                <a:off x="8028655" y="6071302"/>
                <a:ext cx="209520" cy="14760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0ED368B0-EF1D-D29F-2847-265FEC0DFA70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8020015" y="6062302"/>
                  <a:ext cx="227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20E2C0C5-DF1F-733D-460C-599A54A35465}"/>
                    </a:ext>
                  </a:extLst>
                </p14:cNvPr>
                <p14:cNvContentPartPr/>
                <p14:nvPr/>
              </p14:nvContentPartPr>
              <p14:xfrm>
                <a:off x="8304415" y="5966542"/>
                <a:ext cx="37080" cy="27792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20E2C0C5-DF1F-733D-460C-599A54A35465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8295775" y="5957902"/>
                  <a:ext cx="54720" cy="295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974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16C7057-A3EF-01C1-68AB-776A3B86E2C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CAF675-F19F-7CD6-A917-A8E877E05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5335" cy="51871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BE3AE79F-606C-8FC1-FB79-922B6852FF33}"/>
                  </a:ext>
                </a:extLst>
              </p14:cNvPr>
              <p14:cNvContentPartPr/>
              <p14:nvPr/>
            </p14:nvContentPartPr>
            <p14:xfrm>
              <a:off x="908575" y="1237942"/>
              <a:ext cx="178560" cy="3960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BE3AE79F-606C-8FC1-FB79-922B6852FF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9575" y="1228942"/>
                <a:ext cx="1962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6E5EA052-CA7C-8DA7-08C2-79A4D2E2AA9F}"/>
                  </a:ext>
                </a:extLst>
              </p14:cNvPr>
              <p14:cNvContentPartPr/>
              <p14:nvPr/>
            </p14:nvContentPartPr>
            <p14:xfrm>
              <a:off x="7223335" y="767422"/>
              <a:ext cx="492120" cy="54828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6E5EA052-CA7C-8DA7-08C2-79A4D2E2AA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14695" y="758422"/>
                <a:ext cx="50976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5490B703-CFF6-599A-B62A-CC3D9B9F093E}"/>
                  </a:ext>
                </a:extLst>
              </p14:cNvPr>
              <p14:cNvContentPartPr/>
              <p14:nvPr/>
            </p14:nvContentPartPr>
            <p14:xfrm>
              <a:off x="2211055" y="768862"/>
              <a:ext cx="556920" cy="51444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5490B703-CFF6-599A-B62A-CC3D9B9F09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02415" y="760222"/>
                <a:ext cx="574560" cy="53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4" name="Gruppieren 543">
            <a:extLst>
              <a:ext uri="{FF2B5EF4-FFF2-40B4-BE49-F238E27FC236}">
                <a16:creationId xmlns:a16="http://schemas.microsoft.com/office/drawing/2014/main" id="{47FD93E6-5B48-1F97-0F08-42541696A2F8}"/>
              </a:ext>
            </a:extLst>
          </p:cNvPr>
          <p:cNvGrpSpPr/>
          <p:nvPr/>
        </p:nvGrpSpPr>
        <p:grpSpPr>
          <a:xfrm>
            <a:off x="8098855" y="58942"/>
            <a:ext cx="4044600" cy="3559680"/>
            <a:chOff x="8098855" y="58942"/>
            <a:chExt cx="4044600" cy="355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7D3493FD-05AA-0213-818B-B1089785E886}"/>
                    </a:ext>
                  </a:extLst>
                </p14:cNvPr>
                <p14:cNvContentPartPr/>
                <p14:nvPr/>
              </p14:nvContentPartPr>
              <p14:xfrm>
                <a:off x="8910295" y="344062"/>
                <a:ext cx="46080" cy="26557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7D3493FD-05AA-0213-818B-B1089785E88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901295" y="335422"/>
                  <a:ext cx="63720" cy="26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0E6F58D0-9252-9869-A238-2D6C43AC7D79}"/>
                    </a:ext>
                  </a:extLst>
                </p14:cNvPr>
                <p14:cNvContentPartPr/>
                <p14:nvPr/>
              </p14:nvContentPartPr>
              <p14:xfrm>
                <a:off x="8767015" y="2845702"/>
                <a:ext cx="3265920" cy="11592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0E6F58D0-9252-9869-A238-2D6C43AC7D7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58015" y="2836702"/>
                  <a:ext cx="3283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E307D4FA-A50E-2181-B475-5C43DDBB9B6E}"/>
                    </a:ext>
                  </a:extLst>
                </p14:cNvPr>
                <p14:cNvContentPartPr/>
                <p14:nvPr/>
              </p14:nvContentPartPr>
              <p14:xfrm>
                <a:off x="11946535" y="2802502"/>
                <a:ext cx="136440" cy="20556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E307D4FA-A50E-2181-B475-5C43DDBB9B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937535" y="2793862"/>
                  <a:ext cx="154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A06A2C12-181E-7818-8CE7-2511CECE4AD6}"/>
                    </a:ext>
                  </a:extLst>
                </p14:cNvPr>
                <p14:cNvContentPartPr/>
                <p14:nvPr/>
              </p14:nvContentPartPr>
              <p14:xfrm>
                <a:off x="8758015" y="201862"/>
                <a:ext cx="281160" cy="24660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A06A2C12-181E-7818-8CE7-2511CECE4AD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49375" y="192862"/>
                  <a:ext cx="2988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7D545FE4-14BB-449D-BEBB-6870A67E74F5}"/>
                    </a:ext>
                  </a:extLst>
                </p14:cNvPr>
                <p14:cNvContentPartPr/>
                <p14:nvPr/>
              </p14:nvContentPartPr>
              <p14:xfrm>
                <a:off x="8971135" y="798022"/>
                <a:ext cx="2924280" cy="212112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7D545FE4-14BB-449D-BEBB-6870A67E74F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62495" y="789022"/>
                  <a:ext cx="2941920" cy="21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CC36B8ED-6BD7-818B-93D1-CCA87EF1C646}"/>
                    </a:ext>
                  </a:extLst>
                </p14:cNvPr>
                <p14:cNvContentPartPr/>
                <p14:nvPr/>
              </p14:nvContentPartPr>
              <p14:xfrm>
                <a:off x="8256895" y="207982"/>
                <a:ext cx="249120" cy="20088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CC36B8ED-6BD7-818B-93D1-CCA87EF1C64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48255" y="198982"/>
                  <a:ext cx="266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E0175450-1DFF-77B2-4606-FAC1D0CC60A1}"/>
                    </a:ext>
                  </a:extLst>
                </p14:cNvPr>
                <p14:cNvContentPartPr/>
                <p14:nvPr/>
              </p14:nvContentPartPr>
              <p14:xfrm>
                <a:off x="8255095" y="198262"/>
                <a:ext cx="228960" cy="29232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E0175450-1DFF-77B2-4606-FAC1D0CC60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46095" y="189262"/>
                  <a:ext cx="2466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6E81ED09-8989-380A-9E44-F9AD8110CC7C}"/>
                    </a:ext>
                  </a:extLst>
                </p14:cNvPr>
                <p14:cNvContentPartPr/>
                <p14:nvPr/>
              </p14:nvContentPartPr>
              <p14:xfrm>
                <a:off x="8504215" y="89542"/>
                <a:ext cx="144360" cy="1778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6E81ED09-8989-380A-9E44-F9AD8110CC7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95215" y="80542"/>
                  <a:ext cx="162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EB952A79-08E4-FBE1-E457-B2610D3BABF6}"/>
                    </a:ext>
                  </a:extLst>
                </p14:cNvPr>
                <p14:cNvContentPartPr/>
                <p14:nvPr/>
              </p14:nvContentPartPr>
              <p14:xfrm>
                <a:off x="11862295" y="3108862"/>
                <a:ext cx="127800" cy="1256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EB952A79-08E4-FBE1-E457-B2610D3BABF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853295" y="3099862"/>
                  <a:ext cx="145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8EAD6A35-6DE6-6E18-6AC3-442486715F19}"/>
                    </a:ext>
                  </a:extLst>
                </p14:cNvPr>
                <p14:cNvContentPartPr/>
                <p14:nvPr/>
              </p14:nvContentPartPr>
              <p14:xfrm>
                <a:off x="11868415" y="3123622"/>
                <a:ext cx="104040" cy="860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8EAD6A35-6DE6-6E18-6AC3-442486715F1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859775" y="3114982"/>
                  <a:ext cx="121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C5493106-4C29-A625-099E-FC509A7B93E1}"/>
                    </a:ext>
                  </a:extLst>
                </p14:cNvPr>
                <p14:cNvContentPartPr/>
                <p14:nvPr/>
              </p14:nvContentPartPr>
              <p14:xfrm>
                <a:off x="8130175" y="3154942"/>
                <a:ext cx="205200" cy="2473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C5493106-4C29-A625-099E-FC509A7B93E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121175" y="3145942"/>
                  <a:ext cx="222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FB2FEAD3-9D2A-2F19-3DEB-9F28DEBFDB42}"/>
                    </a:ext>
                  </a:extLst>
                </p14:cNvPr>
                <p14:cNvContentPartPr/>
                <p14:nvPr/>
              </p14:nvContentPartPr>
              <p14:xfrm>
                <a:off x="8098855" y="3209302"/>
                <a:ext cx="222840" cy="30276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FB2FEAD3-9D2A-2F19-3DEB-9F28DEBFDB4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90215" y="3200662"/>
                  <a:ext cx="2404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8AB32C21-F258-348B-57CA-E4902F420DBF}"/>
                    </a:ext>
                  </a:extLst>
                </p14:cNvPr>
                <p14:cNvContentPartPr/>
                <p14:nvPr/>
              </p14:nvContentPartPr>
              <p14:xfrm>
                <a:off x="8347255" y="3034342"/>
                <a:ext cx="89280" cy="1854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8AB32C21-F258-348B-57CA-E4902F420DB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38255" y="3025702"/>
                  <a:ext cx="106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AC525CBB-1205-1EE0-8277-57CE3B64E866}"/>
                    </a:ext>
                  </a:extLst>
                </p14:cNvPr>
                <p14:cNvContentPartPr/>
                <p14:nvPr/>
              </p14:nvContentPartPr>
              <p14:xfrm>
                <a:off x="8530495" y="3297142"/>
                <a:ext cx="22680" cy="1119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AC525CBB-1205-1EE0-8277-57CE3B64E86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521855" y="3288142"/>
                  <a:ext cx="40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37E242B-F5F9-C943-68F9-B8E7B4B5FD4A}"/>
                    </a:ext>
                  </a:extLst>
                </p14:cNvPr>
                <p14:cNvContentPartPr/>
                <p14:nvPr/>
              </p14:nvContentPartPr>
              <p14:xfrm>
                <a:off x="8545615" y="3235582"/>
                <a:ext cx="11880" cy="230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37E242B-F5F9-C943-68F9-B8E7B4B5FD4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36615" y="3226942"/>
                  <a:ext cx="29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EDCBA334-5BCF-9089-457F-8667BA8F62E5}"/>
                    </a:ext>
                  </a:extLst>
                </p14:cNvPr>
                <p14:cNvContentPartPr/>
                <p14:nvPr/>
              </p14:nvContentPartPr>
              <p14:xfrm>
                <a:off x="8576575" y="3293902"/>
                <a:ext cx="78120" cy="126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EDCBA334-5BCF-9089-457F-8667BA8F62E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67575" y="3285262"/>
                  <a:ext cx="95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FA34A2A-F0D4-3C07-1ECF-5983D69CD8CA}"/>
                    </a:ext>
                  </a:extLst>
                </p14:cNvPr>
                <p14:cNvContentPartPr/>
                <p14:nvPr/>
              </p14:nvContentPartPr>
              <p14:xfrm>
                <a:off x="8706535" y="3204262"/>
                <a:ext cx="72360" cy="180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FA34A2A-F0D4-3C07-1ECF-5983D69CD8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97895" y="3195262"/>
                  <a:ext cx="90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153B007-6722-45E8-359F-F10615310A04}"/>
                    </a:ext>
                  </a:extLst>
                </p14:cNvPr>
                <p14:cNvContentPartPr/>
                <p14:nvPr/>
              </p14:nvContentPartPr>
              <p14:xfrm>
                <a:off x="8999215" y="3264382"/>
                <a:ext cx="285840" cy="148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153B007-6722-45E8-359F-F10615310A0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990215" y="3255742"/>
                  <a:ext cx="303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1E6C578-99C2-534F-E5B4-7785AB20999C}"/>
                    </a:ext>
                  </a:extLst>
                </p14:cNvPr>
                <p14:cNvContentPartPr/>
                <p14:nvPr/>
              </p14:nvContentPartPr>
              <p14:xfrm>
                <a:off x="9392695" y="3314422"/>
                <a:ext cx="70200" cy="136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1E6C578-99C2-534F-E5B4-7785AB20999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83695" y="3305782"/>
                  <a:ext cx="87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B551F46-C64C-1145-7BF9-5191CDF450F4}"/>
                    </a:ext>
                  </a:extLst>
                </p14:cNvPr>
                <p14:cNvContentPartPr/>
                <p14:nvPr/>
              </p14:nvContentPartPr>
              <p14:xfrm>
                <a:off x="9505375" y="3322702"/>
                <a:ext cx="397800" cy="2959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B551F46-C64C-1145-7BF9-5191CDF450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96375" y="3314062"/>
                  <a:ext cx="415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5F09090-A9DB-943B-31D4-3151FFD7EBC7}"/>
                    </a:ext>
                  </a:extLst>
                </p14:cNvPr>
                <p14:cNvContentPartPr/>
                <p14:nvPr/>
              </p14:nvContentPartPr>
              <p14:xfrm>
                <a:off x="9961495" y="3307222"/>
                <a:ext cx="231120" cy="126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5F09090-A9DB-943B-31D4-3151FFD7EBC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52495" y="3298582"/>
                  <a:ext cx="248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901687A-3C97-9C5E-9DDC-B5F74A84B06E}"/>
                    </a:ext>
                  </a:extLst>
                </p14:cNvPr>
                <p14:cNvContentPartPr/>
                <p14:nvPr/>
              </p14:nvContentPartPr>
              <p14:xfrm>
                <a:off x="10243375" y="3297502"/>
                <a:ext cx="123480" cy="149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901687A-3C97-9C5E-9DDC-B5F74A84B06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34375" y="3288502"/>
                  <a:ext cx="141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78CCB65-AC5F-6C08-3640-22E37FCE29D9}"/>
                    </a:ext>
                  </a:extLst>
                </p14:cNvPr>
                <p14:cNvContentPartPr/>
                <p14:nvPr/>
              </p14:nvContentPartPr>
              <p14:xfrm>
                <a:off x="10395655" y="3174382"/>
                <a:ext cx="297000" cy="2368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78CCB65-AC5F-6C08-3640-22E37FCE29D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387015" y="3165382"/>
                  <a:ext cx="314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29987F8-0955-5296-0CC1-248B37B4E7E9}"/>
                    </a:ext>
                  </a:extLst>
                </p14:cNvPr>
                <p14:cNvContentPartPr/>
                <p14:nvPr/>
              </p14:nvContentPartPr>
              <p14:xfrm>
                <a:off x="10704535" y="3236662"/>
                <a:ext cx="14760" cy="216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29987F8-0955-5296-0CC1-248B37B4E7E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695535" y="3228022"/>
                  <a:ext cx="32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FEC1671-5286-B9FB-6E09-92115A9C67AB}"/>
                    </a:ext>
                  </a:extLst>
                </p14:cNvPr>
                <p14:cNvContentPartPr/>
                <p14:nvPr/>
              </p14:nvContentPartPr>
              <p14:xfrm>
                <a:off x="10723255" y="3291382"/>
                <a:ext cx="105480" cy="1220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FEC1671-5286-B9FB-6E09-92115A9C67A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14615" y="3282382"/>
                  <a:ext cx="123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8566DEE-55E7-951A-DAE0-610D4D709736}"/>
                    </a:ext>
                  </a:extLst>
                </p14:cNvPr>
                <p14:cNvContentPartPr/>
                <p14:nvPr/>
              </p14:nvContentPartPr>
              <p14:xfrm>
                <a:off x="10869775" y="3235942"/>
                <a:ext cx="218520" cy="1598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8566DEE-55E7-951A-DAE0-610D4D70973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61135" y="3226942"/>
                  <a:ext cx="236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0FD43C1-6F86-4CFB-C3D0-D01A9D5A9135}"/>
                    </a:ext>
                  </a:extLst>
                </p14:cNvPr>
                <p14:cNvContentPartPr/>
                <p14:nvPr/>
              </p14:nvContentPartPr>
              <p14:xfrm>
                <a:off x="9137455" y="2475982"/>
                <a:ext cx="38880" cy="4413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0FD43C1-6F86-4CFB-C3D0-D01A9D5A913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28815" y="2466982"/>
                  <a:ext cx="5652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F987E71-8923-8EB8-50B7-C06F3A28FCA4}"/>
                    </a:ext>
                  </a:extLst>
                </p14:cNvPr>
                <p14:cNvContentPartPr/>
                <p14:nvPr/>
              </p14:nvContentPartPr>
              <p14:xfrm>
                <a:off x="9052135" y="2733382"/>
                <a:ext cx="91800" cy="1324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F987E71-8923-8EB8-50B7-C06F3A28FC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043135" y="2724382"/>
                  <a:ext cx="109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68B8B39-E6BC-1D48-E1D1-2CEA3F10B979}"/>
                    </a:ext>
                  </a:extLst>
                </p14:cNvPr>
                <p14:cNvContentPartPr/>
                <p14:nvPr/>
              </p14:nvContentPartPr>
              <p14:xfrm>
                <a:off x="8594935" y="2294542"/>
                <a:ext cx="451080" cy="4726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68B8B39-E6BC-1D48-E1D1-2CEA3F10B97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585935" y="2285542"/>
                  <a:ext cx="46872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882E7E7-9451-2E73-C3C4-9B9DB61CCD84}"/>
                    </a:ext>
                  </a:extLst>
                </p14:cNvPr>
                <p14:cNvContentPartPr/>
                <p14:nvPr/>
              </p14:nvContentPartPr>
              <p14:xfrm>
                <a:off x="8108935" y="2150902"/>
                <a:ext cx="120600" cy="1476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882E7E7-9451-2E73-C3C4-9B9DB61CCD8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99935" y="2141902"/>
                  <a:ext cx="138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70D6E84-1D27-BF07-CADC-598BC0543CB1}"/>
                    </a:ext>
                  </a:extLst>
                </p14:cNvPr>
                <p14:cNvContentPartPr/>
                <p14:nvPr/>
              </p14:nvContentPartPr>
              <p14:xfrm>
                <a:off x="8257975" y="2318662"/>
                <a:ext cx="21960" cy="849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70D6E84-1D27-BF07-CADC-598BC0543C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49335" y="2310022"/>
                  <a:ext cx="39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D2A1C2E-BFB8-FE72-DE4B-830AD7E29179}"/>
                    </a:ext>
                  </a:extLst>
                </p14:cNvPr>
                <p14:cNvContentPartPr/>
                <p14:nvPr/>
              </p14:nvContentPartPr>
              <p14:xfrm>
                <a:off x="8309815" y="2085742"/>
                <a:ext cx="142920" cy="2116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D2A1C2E-BFB8-FE72-DE4B-830AD7E2917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00815" y="2076742"/>
                  <a:ext cx="1605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04E6F95-4FFE-BCCE-5733-E18303DA4F40}"/>
                    </a:ext>
                  </a:extLst>
                </p14:cNvPr>
                <p14:cNvContentPartPr/>
                <p14:nvPr/>
              </p14:nvContentPartPr>
              <p14:xfrm>
                <a:off x="8479375" y="2079982"/>
                <a:ext cx="71640" cy="147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04E6F95-4FFE-BCCE-5733-E18303DA4F4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70735" y="2070982"/>
                  <a:ext cx="89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7CDC879-B5C2-9576-AD73-3538F0312F6B}"/>
                    </a:ext>
                  </a:extLst>
                </p14:cNvPr>
                <p14:cNvContentPartPr/>
                <p14:nvPr/>
              </p14:nvContentPartPr>
              <p14:xfrm>
                <a:off x="8407735" y="2002222"/>
                <a:ext cx="129240" cy="972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7CDC879-B5C2-9576-AD73-3538F0312F6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98735" y="1993222"/>
                  <a:ext cx="146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DA89033-0C5F-4865-D8CB-48DE9563F2CF}"/>
                    </a:ext>
                  </a:extLst>
                </p14:cNvPr>
                <p14:cNvContentPartPr/>
                <p14:nvPr/>
              </p14:nvContentPartPr>
              <p14:xfrm>
                <a:off x="8549575" y="2151982"/>
                <a:ext cx="91800" cy="1155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DA89033-0C5F-4865-D8CB-48DE9563F2C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40575" y="2142982"/>
                  <a:ext cx="109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A01A607-20C6-DB80-8E9A-F75F2DF493BD}"/>
                    </a:ext>
                  </a:extLst>
                </p14:cNvPr>
                <p14:cNvContentPartPr/>
                <p14:nvPr/>
              </p14:nvContentPartPr>
              <p14:xfrm>
                <a:off x="9910015" y="167302"/>
                <a:ext cx="214920" cy="1245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A01A607-20C6-DB80-8E9A-F75F2DF493B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01015" y="158302"/>
                  <a:ext cx="232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BEEFA33-E9EB-B44E-2624-A18DBDF3F961}"/>
                    </a:ext>
                  </a:extLst>
                </p14:cNvPr>
                <p14:cNvContentPartPr/>
                <p14:nvPr/>
              </p14:nvContentPartPr>
              <p14:xfrm>
                <a:off x="10230055" y="176662"/>
                <a:ext cx="180000" cy="824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BEEFA33-E9EB-B44E-2624-A18DBDF3F96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21415" y="167662"/>
                  <a:ext cx="197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F819AFA-126E-6808-4AB6-46F8F1567CD6}"/>
                    </a:ext>
                  </a:extLst>
                </p14:cNvPr>
                <p14:cNvContentPartPr/>
                <p14:nvPr/>
              </p14:nvContentPartPr>
              <p14:xfrm>
                <a:off x="10745215" y="150742"/>
                <a:ext cx="16200" cy="457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F819AFA-126E-6808-4AB6-46F8F1567CD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736215" y="141742"/>
                  <a:ext cx="33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0D6FD6C-EB78-BA0B-138E-801FFE8657BE}"/>
                    </a:ext>
                  </a:extLst>
                </p14:cNvPr>
                <p14:cNvContentPartPr/>
                <p14:nvPr/>
              </p14:nvContentPartPr>
              <p14:xfrm>
                <a:off x="10502215" y="96382"/>
                <a:ext cx="129240" cy="1836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0D6FD6C-EB78-BA0B-138E-801FFE8657B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93575" y="87382"/>
                  <a:ext cx="146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9EDB56A-651C-1DC0-7905-382A87A84478}"/>
                    </a:ext>
                  </a:extLst>
                </p14:cNvPr>
                <p14:cNvContentPartPr/>
                <p14:nvPr/>
              </p14:nvContentPartPr>
              <p14:xfrm>
                <a:off x="10792735" y="96382"/>
                <a:ext cx="91440" cy="1782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9EDB56A-651C-1DC0-7905-382A87A8447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783735" y="87742"/>
                  <a:ext cx="109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B89AE11-5FAE-85E8-7625-1728722B5E35}"/>
                    </a:ext>
                  </a:extLst>
                </p14:cNvPr>
                <p14:cNvContentPartPr/>
                <p14:nvPr/>
              </p14:nvContentPartPr>
              <p14:xfrm>
                <a:off x="10723255" y="58942"/>
                <a:ext cx="118080" cy="874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B89AE11-5FAE-85E8-7625-1728722B5E3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14255" y="50302"/>
                  <a:ext cx="135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62313AD-0590-23FC-7B57-D2369E3353E6}"/>
                    </a:ext>
                  </a:extLst>
                </p14:cNvPr>
                <p14:cNvContentPartPr/>
                <p14:nvPr/>
              </p14:nvContentPartPr>
              <p14:xfrm>
                <a:off x="10865095" y="173062"/>
                <a:ext cx="131040" cy="1220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62313AD-0590-23FC-7B57-D2369E3353E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56455" y="164062"/>
                  <a:ext cx="148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0C16DCA-6AC1-E183-A25C-47577D0D9203}"/>
                    </a:ext>
                  </a:extLst>
                </p14:cNvPr>
                <p14:cNvContentPartPr/>
                <p14:nvPr/>
              </p14:nvContentPartPr>
              <p14:xfrm>
                <a:off x="11369455" y="2253862"/>
                <a:ext cx="39960" cy="7912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0C16DCA-6AC1-E183-A25C-47577D0D920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360815" y="2244862"/>
                  <a:ext cx="57600" cy="80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A66F84E-87AB-3CB2-6940-E9D82347F485}"/>
                    </a:ext>
                  </a:extLst>
                </p14:cNvPr>
                <p14:cNvContentPartPr/>
                <p14:nvPr/>
              </p14:nvContentPartPr>
              <p14:xfrm>
                <a:off x="11460895" y="2595502"/>
                <a:ext cx="466200" cy="2635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A66F84E-87AB-3CB2-6940-E9D82347F48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452255" y="2586862"/>
                  <a:ext cx="483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EBAD250-5F30-6866-E632-E8B59FA17008}"/>
                    </a:ext>
                  </a:extLst>
                </p14:cNvPr>
                <p14:cNvContentPartPr/>
                <p14:nvPr/>
              </p14:nvContentPartPr>
              <p14:xfrm>
                <a:off x="11556295" y="2142982"/>
                <a:ext cx="238320" cy="4899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EBAD250-5F30-6866-E632-E8B59FA1700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547295" y="2133982"/>
                  <a:ext cx="25596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991DB0B-E007-5C07-77CA-A461FE53C6DF}"/>
                    </a:ext>
                  </a:extLst>
                </p14:cNvPr>
                <p14:cNvContentPartPr/>
                <p14:nvPr/>
              </p14:nvContentPartPr>
              <p14:xfrm>
                <a:off x="11578255" y="1834822"/>
                <a:ext cx="123120" cy="1054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991DB0B-E007-5C07-77CA-A461FE53C6D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569255" y="1825822"/>
                  <a:ext cx="140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137EC675-81CD-F3B4-E024-82BF915B3687}"/>
                    </a:ext>
                  </a:extLst>
                </p14:cNvPr>
                <p14:cNvContentPartPr/>
                <p14:nvPr/>
              </p14:nvContentPartPr>
              <p14:xfrm>
                <a:off x="11749615" y="1980262"/>
                <a:ext cx="13680" cy="1216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137EC675-81CD-F3B4-E024-82BF915B368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740975" y="1971622"/>
                  <a:ext cx="31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2A48DC0-18DF-D58F-F266-73B9CA56940F}"/>
                    </a:ext>
                  </a:extLst>
                </p14:cNvPr>
                <p14:cNvContentPartPr/>
                <p14:nvPr/>
              </p14:nvContentPartPr>
              <p14:xfrm>
                <a:off x="11790295" y="1784782"/>
                <a:ext cx="160920" cy="19332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2A48DC0-18DF-D58F-F266-73B9CA56940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781655" y="1775782"/>
                  <a:ext cx="178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548BCC7-5C20-1957-471E-ED8B01E5ECDC}"/>
                    </a:ext>
                  </a:extLst>
                </p14:cNvPr>
                <p14:cNvContentPartPr/>
                <p14:nvPr/>
              </p14:nvContentPartPr>
              <p14:xfrm>
                <a:off x="11963815" y="1816102"/>
                <a:ext cx="79920" cy="1256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548BCC7-5C20-1957-471E-ED8B01E5ECD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955175" y="1807462"/>
                  <a:ext cx="97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BFAC8CDF-525E-0576-C525-D790DC2F6B8E}"/>
                    </a:ext>
                  </a:extLst>
                </p14:cNvPr>
                <p14:cNvContentPartPr/>
                <p14:nvPr/>
              </p14:nvContentPartPr>
              <p14:xfrm>
                <a:off x="11915215" y="1696942"/>
                <a:ext cx="79200" cy="644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BFAC8CDF-525E-0576-C525-D790DC2F6B8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906575" y="1688302"/>
                  <a:ext cx="96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F066CF16-13D0-F2A3-D8EB-66F574D5C707}"/>
                    </a:ext>
                  </a:extLst>
                </p14:cNvPr>
                <p14:cNvContentPartPr/>
                <p14:nvPr/>
              </p14:nvContentPartPr>
              <p14:xfrm>
                <a:off x="11997655" y="1901422"/>
                <a:ext cx="145800" cy="1033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F066CF16-13D0-F2A3-D8EB-66F574D5C70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989015" y="1892422"/>
                  <a:ext cx="163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44C1CF4-3FC9-CE0D-C685-692E08D90246}"/>
                    </a:ext>
                  </a:extLst>
                </p14:cNvPr>
                <p14:cNvContentPartPr/>
                <p14:nvPr/>
              </p14:nvContentPartPr>
              <p14:xfrm>
                <a:off x="9136375" y="2027422"/>
                <a:ext cx="69840" cy="10562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44C1CF4-3FC9-CE0D-C685-692E08D9024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127375" y="2018422"/>
                  <a:ext cx="87480" cy="10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E97FE13D-ADB9-347C-75B9-F16C2289184A}"/>
                    </a:ext>
                  </a:extLst>
                </p14:cNvPr>
                <p14:cNvContentPartPr/>
                <p14:nvPr/>
              </p14:nvContentPartPr>
              <p14:xfrm>
                <a:off x="9114055" y="757342"/>
                <a:ext cx="64440" cy="13190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E97FE13D-ADB9-347C-75B9-F16C2289184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05055" y="748702"/>
                  <a:ext cx="82080" cy="13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1495D880-AD4E-BAD0-EEA2-3EB8D01792C4}"/>
                    </a:ext>
                  </a:extLst>
                </p14:cNvPr>
                <p14:cNvContentPartPr/>
                <p14:nvPr/>
              </p14:nvContentPartPr>
              <p14:xfrm>
                <a:off x="9014695" y="500662"/>
                <a:ext cx="132840" cy="13824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1495D880-AD4E-BAD0-EEA2-3EB8D01792C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005695" y="492022"/>
                  <a:ext cx="150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8BBC9FDB-FD3A-DE5F-0710-1213A8022EA3}"/>
                    </a:ext>
                  </a:extLst>
                </p14:cNvPr>
                <p14:cNvContentPartPr/>
                <p14:nvPr/>
              </p14:nvContentPartPr>
              <p14:xfrm>
                <a:off x="9016135" y="498502"/>
                <a:ext cx="114840" cy="1933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8BBC9FDB-FD3A-DE5F-0710-1213A8022EA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07135" y="489502"/>
                  <a:ext cx="132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2CB9F99-8335-B695-DF31-A117BD41B7F7}"/>
                    </a:ext>
                  </a:extLst>
                </p14:cNvPr>
                <p14:cNvContentPartPr/>
                <p14:nvPr/>
              </p14:nvContentPartPr>
              <p14:xfrm>
                <a:off x="9192535" y="567622"/>
                <a:ext cx="24480" cy="1274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2CB9F99-8335-B695-DF31-A117BD41B7F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183535" y="558622"/>
                  <a:ext cx="42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6AC29AF-6874-67D8-2CB2-EC0D1FA9DFF5}"/>
                    </a:ext>
                  </a:extLst>
                </p14:cNvPr>
                <p14:cNvContentPartPr/>
                <p14:nvPr/>
              </p14:nvContentPartPr>
              <p14:xfrm>
                <a:off x="9157615" y="619822"/>
                <a:ext cx="80280" cy="162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6AC29AF-6874-67D8-2CB2-EC0D1FA9DFF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48615" y="610822"/>
                  <a:ext cx="97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0FE38076-3063-E2BF-F4F8-7EE6EE306402}"/>
                    </a:ext>
                  </a:extLst>
                </p14:cNvPr>
                <p14:cNvContentPartPr/>
                <p14:nvPr/>
              </p14:nvContentPartPr>
              <p14:xfrm>
                <a:off x="9258055" y="542422"/>
                <a:ext cx="65160" cy="14328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0FE38076-3063-E2BF-F4F8-7EE6EE30640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249415" y="533422"/>
                  <a:ext cx="82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C99EA6D1-404A-6D08-C3DA-588C513DC799}"/>
                    </a:ext>
                  </a:extLst>
                </p14:cNvPr>
                <p14:cNvContentPartPr/>
                <p14:nvPr/>
              </p14:nvContentPartPr>
              <p14:xfrm>
                <a:off x="9379015" y="603622"/>
                <a:ext cx="47160" cy="1051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C99EA6D1-404A-6D08-C3DA-588C513DC79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370015" y="594982"/>
                  <a:ext cx="64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247361F5-5610-0523-C75E-95BBB4047355}"/>
                    </a:ext>
                  </a:extLst>
                </p14:cNvPr>
                <p14:cNvContentPartPr/>
                <p14:nvPr/>
              </p14:nvContentPartPr>
              <p14:xfrm>
                <a:off x="9466495" y="613702"/>
                <a:ext cx="76680" cy="932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247361F5-5610-0523-C75E-95BBB404735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457495" y="604702"/>
                  <a:ext cx="94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F1015CFD-320A-E74A-4260-30C461FB23CB}"/>
                    </a:ext>
                  </a:extLst>
                </p14:cNvPr>
                <p14:cNvContentPartPr/>
                <p14:nvPr/>
              </p14:nvContentPartPr>
              <p14:xfrm>
                <a:off x="9627055" y="520822"/>
                <a:ext cx="99360" cy="90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F1015CFD-320A-E74A-4260-30C461FB23C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18055" y="511822"/>
                  <a:ext cx="117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30F03998-D49C-5AA3-80F3-12412CE83873}"/>
                    </a:ext>
                  </a:extLst>
                </p14:cNvPr>
                <p14:cNvContentPartPr/>
                <p14:nvPr/>
              </p14:nvContentPartPr>
              <p14:xfrm>
                <a:off x="9627415" y="578062"/>
                <a:ext cx="94320" cy="1980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30F03998-D49C-5AA3-80F3-12412CE8387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18775" y="569062"/>
                  <a:ext cx="111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288540A7-0130-81A2-B965-F04C48E5516E}"/>
                    </a:ext>
                  </a:extLst>
                </p14:cNvPr>
                <p14:cNvContentPartPr/>
                <p14:nvPr/>
              </p14:nvContentPartPr>
              <p14:xfrm>
                <a:off x="9805255" y="496702"/>
                <a:ext cx="105120" cy="10008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288540A7-0130-81A2-B965-F04C48E5516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796615" y="487702"/>
                  <a:ext cx="122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63B1B5C6-2BCB-20CB-4015-ACCFDBD73F07}"/>
                    </a:ext>
                  </a:extLst>
                </p14:cNvPr>
                <p14:cNvContentPartPr/>
                <p14:nvPr/>
              </p14:nvContentPartPr>
              <p14:xfrm>
                <a:off x="9955015" y="603622"/>
                <a:ext cx="2880" cy="9936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63B1B5C6-2BCB-20CB-4015-ACCFDBD73F0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46375" y="594982"/>
                  <a:ext cx="20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D8D9FC9F-838D-DF96-2733-06D5A07E6981}"/>
                    </a:ext>
                  </a:extLst>
                </p14:cNvPr>
                <p14:cNvContentPartPr/>
                <p14:nvPr/>
              </p14:nvContentPartPr>
              <p14:xfrm>
                <a:off x="10034575" y="466822"/>
                <a:ext cx="84600" cy="10656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D8D9FC9F-838D-DF96-2733-06D5A07E698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25935" y="457822"/>
                  <a:ext cx="102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0C7DCE32-0ADC-755E-B3F7-E234685C9322}"/>
                    </a:ext>
                  </a:extLst>
                </p14:cNvPr>
                <p14:cNvContentPartPr/>
                <p14:nvPr/>
              </p14:nvContentPartPr>
              <p14:xfrm>
                <a:off x="10153015" y="456742"/>
                <a:ext cx="100080" cy="1443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0C7DCE32-0ADC-755E-B3F7-E234685C932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44375" y="447742"/>
                  <a:ext cx="117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09365CF-C649-01BB-CB93-354C591D8141}"/>
                    </a:ext>
                  </a:extLst>
                </p14:cNvPr>
                <p14:cNvContentPartPr/>
                <p14:nvPr/>
              </p14:nvContentPartPr>
              <p14:xfrm>
                <a:off x="10295575" y="453862"/>
                <a:ext cx="119160" cy="13572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09365CF-C649-01BB-CB93-354C591D814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286575" y="445222"/>
                  <a:ext cx="136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B58AA8FC-1493-CDD9-D062-7555652E6138}"/>
                    </a:ext>
                  </a:extLst>
                </p14:cNvPr>
                <p14:cNvContentPartPr/>
                <p14:nvPr/>
              </p14:nvContentPartPr>
              <p14:xfrm>
                <a:off x="11330935" y="2196622"/>
                <a:ext cx="127800" cy="91944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B58AA8FC-1493-CDD9-D062-7555652E613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321935" y="2187982"/>
                  <a:ext cx="145440" cy="9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DE0080C6-3DFC-8804-E4CA-68DAAFC11247}"/>
                    </a:ext>
                  </a:extLst>
                </p14:cNvPr>
                <p14:cNvContentPartPr/>
                <p14:nvPr/>
              </p14:nvContentPartPr>
              <p14:xfrm>
                <a:off x="11117455" y="1789102"/>
                <a:ext cx="175680" cy="17100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DE0080C6-3DFC-8804-E4CA-68DAAFC1124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108455" y="1780102"/>
                  <a:ext cx="193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28F660AB-649F-D2C7-DD35-FDA54DD8E7F7}"/>
                    </a:ext>
                  </a:extLst>
                </p14:cNvPr>
                <p14:cNvContentPartPr/>
                <p14:nvPr/>
              </p14:nvContentPartPr>
              <p14:xfrm>
                <a:off x="11118895" y="1787302"/>
                <a:ext cx="187920" cy="29484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28F660AB-649F-D2C7-DD35-FDA54DD8E7F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09895" y="1778662"/>
                  <a:ext cx="2055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5C88E451-3D5D-F0AD-C07A-C831953F8726}"/>
                    </a:ext>
                  </a:extLst>
                </p14:cNvPr>
                <p14:cNvContentPartPr/>
                <p14:nvPr/>
              </p14:nvContentPartPr>
              <p14:xfrm>
                <a:off x="11285215" y="1880182"/>
                <a:ext cx="59040" cy="18972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5C88E451-3D5D-F0AD-C07A-C831953F872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76215" y="1871542"/>
                  <a:ext cx="76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1C554B03-D33D-DC4C-51A3-E3A5F0FA56CB}"/>
                    </a:ext>
                  </a:extLst>
                </p14:cNvPr>
                <p14:cNvContentPartPr/>
                <p14:nvPr/>
              </p14:nvContentPartPr>
              <p14:xfrm>
                <a:off x="11253895" y="1948942"/>
                <a:ext cx="106920" cy="370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1C554B03-D33D-DC4C-51A3-E3A5F0FA56C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44895" y="1939942"/>
                  <a:ext cx="124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E42660FB-4605-2EAB-E511-2FFCE47BEA18}"/>
                    </a:ext>
                  </a:extLst>
                </p14:cNvPr>
                <p14:cNvContentPartPr/>
                <p14:nvPr/>
              </p14:nvContentPartPr>
              <p14:xfrm>
                <a:off x="11339935" y="1838422"/>
                <a:ext cx="107280" cy="24264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E42660FB-4605-2EAB-E511-2FFCE47BEA1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31295" y="1829782"/>
                  <a:ext cx="1249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4488C2C1-00EA-33F7-CBC8-5B272871616C}"/>
                    </a:ext>
                  </a:extLst>
                </p14:cNvPr>
                <p14:cNvContentPartPr/>
                <p14:nvPr/>
              </p14:nvContentPartPr>
              <p14:xfrm>
                <a:off x="11441815" y="1970542"/>
                <a:ext cx="158040" cy="1137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4488C2C1-00EA-33F7-CBC8-5B272871616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32815" y="1961902"/>
                  <a:ext cx="175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D44068A3-C121-77AF-6D5B-0763E545B78E}"/>
                    </a:ext>
                  </a:extLst>
                </p14:cNvPr>
                <p14:cNvContentPartPr/>
                <p14:nvPr/>
              </p14:nvContentPartPr>
              <p14:xfrm>
                <a:off x="11341735" y="1503622"/>
                <a:ext cx="163080" cy="16056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D44068A3-C121-77AF-6D5B-0763E545B78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32735" y="1494982"/>
                  <a:ext cx="180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E1D6EE89-5165-7ED4-EBCB-42852861FBED}"/>
                    </a:ext>
                  </a:extLst>
                </p14:cNvPr>
                <p14:cNvContentPartPr/>
                <p14:nvPr/>
              </p14:nvContentPartPr>
              <p14:xfrm>
                <a:off x="11384935" y="1546822"/>
                <a:ext cx="168120" cy="1432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E1D6EE89-5165-7ED4-EBCB-42852861FBE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376295" y="1538182"/>
                  <a:ext cx="185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210ED483-52BB-D6BE-DE1F-A2C55F45E196}"/>
                    </a:ext>
                  </a:extLst>
                </p14:cNvPr>
                <p14:cNvContentPartPr/>
                <p14:nvPr/>
              </p14:nvContentPartPr>
              <p14:xfrm>
                <a:off x="11486815" y="1199062"/>
                <a:ext cx="190440" cy="22644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210ED483-52BB-D6BE-DE1F-A2C55F45E19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477815" y="1190062"/>
                  <a:ext cx="208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6A629C3D-E769-2537-BD58-EA8BC8B4FA21}"/>
                    </a:ext>
                  </a:extLst>
                </p14:cNvPr>
                <p14:cNvContentPartPr/>
                <p14:nvPr/>
              </p14:nvContentPartPr>
              <p14:xfrm>
                <a:off x="11551255" y="1263502"/>
                <a:ext cx="213840" cy="1472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6A629C3D-E769-2537-BD58-EA8BC8B4FA2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542255" y="1254862"/>
                  <a:ext cx="231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20BA40F6-55D3-7209-896E-6F1EA5D5391B}"/>
                    </a:ext>
                  </a:extLst>
                </p14:cNvPr>
                <p14:cNvContentPartPr/>
                <p14:nvPr/>
              </p14:nvContentPartPr>
              <p14:xfrm>
                <a:off x="11784175" y="1334422"/>
                <a:ext cx="17280" cy="846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20BA40F6-55D3-7209-896E-6F1EA5D5391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775535" y="1325422"/>
                  <a:ext cx="34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D3CD379D-C1DE-17C0-4F6A-9A74499E9AFE}"/>
                    </a:ext>
                  </a:extLst>
                </p14:cNvPr>
                <p14:cNvContentPartPr/>
                <p14:nvPr/>
              </p14:nvContentPartPr>
              <p14:xfrm>
                <a:off x="11820895" y="1115902"/>
                <a:ext cx="112680" cy="15444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D3CD379D-C1DE-17C0-4F6A-9A74499E9AF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811895" y="1107262"/>
                  <a:ext cx="130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A4CA02DD-02D1-FDE5-D7BA-057E1753CF3B}"/>
                    </a:ext>
                  </a:extLst>
                </p14:cNvPr>
                <p14:cNvContentPartPr/>
                <p14:nvPr/>
              </p14:nvContentPartPr>
              <p14:xfrm>
                <a:off x="11956975" y="1038862"/>
                <a:ext cx="129960" cy="22032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A4CA02DD-02D1-FDE5-D7BA-057E1753CF3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948335" y="1030222"/>
                  <a:ext cx="14760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0" name="Gruppieren 559">
            <a:extLst>
              <a:ext uri="{FF2B5EF4-FFF2-40B4-BE49-F238E27FC236}">
                <a16:creationId xmlns:a16="http://schemas.microsoft.com/office/drawing/2014/main" id="{986CEDC3-1EDC-2523-C82B-C8FF0FABCC2B}"/>
              </a:ext>
            </a:extLst>
          </p:cNvPr>
          <p:cNvGrpSpPr/>
          <p:nvPr/>
        </p:nvGrpSpPr>
        <p:grpSpPr>
          <a:xfrm>
            <a:off x="9846655" y="2939302"/>
            <a:ext cx="2038680" cy="1099080"/>
            <a:chOff x="9846655" y="2939302"/>
            <a:chExt cx="2038680" cy="10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B60D2B8C-F5B0-4A17-EE47-1C40F298444E}"/>
                    </a:ext>
                  </a:extLst>
                </p14:cNvPr>
                <p14:cNvContentPartPr/>
                <p14:nvPr/>
              </p14:nvContentPartPr>
              <p14:xfrm>
                <a:off x="11142295" y="2987902"/>
                <a:ext cx="682200" cy="6710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B60D2B8C-F5B0-4A17-EE47-1C40F298444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33295" y="2978902"/>
                  <a:ext cx="69984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65330795-162B-3E32-DD64-24EFD8AF7AAF}"/>
                    </a:ext>
                  </a:extLst>
                </p14:cNvPr>
                <p14:cNvContentPartPr/>
                <p14:nvPr/>
              </p14:nvContentPartPr>
              <p14:xfrm>
                <a:off x="11665735" y="2939302"/>
                <a:ext cx="219600" cy="10188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65330795-162B-3E32-DD64-24EFD8AF7AA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656735" y="2930302"/>
                  <a:ext cx="237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A27452F3-A056-9BAC-BA77-23CDA7B0E637}"/>
                    </a:ext>
                  </a:extLst>
                </p14:cNvPr>
                <p14:cNvContentPartPr/>
                <p14:nvPr/>
              </p14:nvContentPartPr>
              <p14:xfrm>
                <a:off x="9846655" y="3710782"/>
                <a:ext cx="206640" cy="17136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A27452F3-A056-9BAC-BA77-23CDA7B0E63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837655" y="3702142"/>
                  <a:ext cx="224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7C7A41A4-F250-47BB-40CD-A46EC1E82A3A}"/>
                    </a:ext>
                  </a:extLst>
                </p14:cNvPr>
                <p14:cNvContentPartPr/>
                <p14:nvPr/>
              </p14:nvContentPartPr>
              <p14:xfrm>
                <a:off x="9882655" y="3693142"/>
                <a:ext cx="248760" cy="25632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7C7A41A4-F250-47BB-40CD-A46EC1E82A3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874015" y="3684502"/>
                  <a:ext cx="266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855E15FD-48A0-4477-DA71-3E43BAC86BD5}"/>
                    </a:ext>
                  </a:extLst>
                </p14:cNvPr>
                <p14:cNvContentPartPr/>
                <p14:nvPr/>
              </p14:nvContentPartPr>
              <p14:xfrm>
                <a:off x="10136455" y="3559582"/>
                <a:ext cx="105120" cy="16272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855E15FD-48A0-4477-DA71-3E43BAC86BD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127455" y="3550942"/>
                  <a:ext cx="122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D5E4512F-777E-3849-DD3F-AEB7DFC1AEA2}"/>
                    </a:ext>
                  </a:extLst>
                </p14:cNvPr>
                <p14:cNvContentPartPr/>
                <p14:nvPr/>
              </p14:nvContentPartPr>
              <p14:xfrm>
                <a:off x="10167055" y="3806902"/>
                <a:ext cx="282240" cy="1242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D5E4512F-777E-3849-DD3F-AEB7DFC1AEA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58415" y="3797902"/>
                  <a:ext cx="299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6607A505-3067-1876-1830-8F5F158A6CE2}"/>
                    </a:ext>
                  </a:extLst>
                </p14:cNvPr>
                <p14:cNvContentPartPr/>
                <p14:nvPr/>
              </p14:nvContentPartPr>
              <p14:xfrm>
                <a:off x="10449655" y="3871342"/>
                <a:ext cx="119880" cy="16704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6607A505-3067-1876-1830-8F5F158A6CE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440655" y="3862702"/>
                  <a:ext cx="137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193D659A-BEBA-9B03-FAEA-49D41E5C80C9}"/>
                    </a:ext>
                  </a:extLst>
                </p14:cNvPr>
                <p14:cNvContentPartPr/>
                <p14:nvPr/>
              </p14:nvContentPartPr>
              <p14:xfrm>
                <a:off x="10707055" y="3725902"/>
                <a:ext cx="205200" cy="1008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193D659A-BEBA-9B03-FAEA-49D41E5C80C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698055" y="3716902"/>
                  <a:ext cx="222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F4E0CC85-C055-379C-4896-4968373750CB}"/>
                    </a:ext>
                  </a:extLst>
                </p14:cNvPr>
                <p14:cNvContentPartPr/>
                <p14:nvPr/>
              </p14:nvContentPartPr>
              <p14:xfrm>
                <a:off x="10743415" y="3768742"/>
                <a:ext cx="142920" cy="4284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F4E0CC85-C055-379C-4896-4968373750C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734775" y="3759742"/>
                  <a:ext cx="160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1D457AE9-246B-F167-C432-B3DFFC38EE5E}"/>
                    </a:ext>
                  </a:extLst>
                </p14:cNvPr>
                <p14:cNvContentPartPr/>
                <p14:nvPr/>
              </p14:nvContentPartPr>
              <p14:xfrm>
                <a:off x="11023855" y="3661462"/>
                <a:ext cx="220680" cy="21312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1D457AE9-246B-F167-C432-B3DFFC38EE5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14855" y="3652462"/>
                  <a:ext cx="238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6ECFDE3A-6EF0-D175-7D8D-683025302E1D}"/>
                    </a:ext>
                  </a:extLst>
                </p14:cNvPr>
                <p14:cNvContentPartPr/>
                <p14:nvPr/>
              </p14:nvContentPartPr>
              <p14:xfrm>
                <a:off x="11283775" y="3650662"/>
                <a:ext cx="182520" cy="1785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6ECFDE3A-6EF0-D175-7D8D-683025302E1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275135" y="3641662"/>
                  <a:ext cx="200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11897D7F-4191-3625-1F76-56323D4C7C38}"/>
                    </a:ext>
                  </a:extLst>
                </p14:cNvPr>
                <p14:cNvContentPartPr/>
                <p14:nvPr/>
              </p14:nvContentPartPr>
              <p14:xfrm>
                <a:off x="11515975" y="3578302"/>
                <a:ext cx="217440" cy="30024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11897D7F-4191-3625-1F76-56323D4C7C3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507335" y="3569662"/>
                  <a:ext cx="2350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5C02BDAA-415B-AFD7-45AA-F9CB6915F4C4}"/>
                    </a:ext>
                  </a:extLst>
                </p14:cNvPr>
                <p14:cNvContentPartPr/>
                <p14:nvPr/>
              </p14:nvContentPartPr>
              <p14:xfrm>
                <a:off x="11535775" y="3722302"/>
                <a:ext cx="187200" cy="43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5C02BDAA-415B-AFD7-45AA-F9CB6915F4C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526775" y="3713302"/>
                  <a:ext cx="204840" cy="2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3411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FA9AC-33AE-4934-9C63-E57A9BC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4704" cy="58216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28B549A-7B61-624A-F936-ED887A101351}"/>
                  </a:ext>
                </a:extLst>
              </p14:cNvPr>
              <p14:cNvContentPartPr/>
              <p14:nvPr/>
            </p14:nvContentPartPr>
            <p14:xfrm>
              <a:off x="215247" y="1172422"/>
              <a:ext cx="8187120" cy="1440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28B549A-7B61-624A-F936-ED887A1013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6247" y="1163782"/>
                <a:ext cx="820476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4D52954-0190-6CD9-6A75-B9926A8B8E62}"/>
                  </a:ext>
                </a:extLst>
              </p14:cNvPr>
              <p14:cNvContentPartPr/>
              <p14:nvPr/>
            </p14:nvContentPartPr>
            <p14:xfrm>
              <a:off x="290487" y="1662022"/>
              <a:ext cx="6856200" cy="950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4D52954-0190-6CD9-6A75-B9926A8B8E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847" y="1653022"/>
                <a:ext cx="68738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0058439-F2A1-0B78-B603-F0A84C8EDFB1}"/>
                  </a:ext>
                </a:extLst>
              </p14:cNvPr>
              <p14:cNvContentPartPr/>
              <p14:nvPr/>
            </p14:nvContentPartPr>
            <p14:xfrm>
              <a:off x="6836367" y="274942"/>
              <a:ext cx="856440" cy="1065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0058439-F2A1-0B78-B603-F0A84C8EDF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27367" y="266302"/>
                <a:ext cx="874080" cy="10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BA8D1E5-77F3-668C-10D6-38356C66EFB3}"/>
              </a:ext>
            </a:extLst>
          </p:cNvPr>
          <p:cNvGrpSpPr/>
          <p:nvPr/>
        </p:nvGrpSpPr>
        <p:grpSpPr>
          <a:xfrm>
            <a:off x="7939047" y="159382"/>
            <a:ext cx="320040" cy="205560"/>
            <a:chOff x="7939047" y="159382"/>
            <a:chExt cx="32004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CE9B427-41C2-03D4-647B-223EB7C9C4BA}"/>
                    </a:ext>
                  </a:extLst>
                </p14:cNvPr>
                <p14:cNvContentPartPr/>
                <p14:nvPr/>
              </p14:nvContentPartPr>
              <p14:xfrm>
                <a:off x="7939047" y="159382"/>
                <a:ext cx="32400" cy="205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CE9B427-41C2-03D4-647B-223EB7C9C4B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30047" y="150742"/>
                  <a:ext cx="50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7EEB88C-15AC-DEDB-EE66-5362D3E540BD}"/>
                    </a:ext>
                  </a:extLst>
                </p14:cNvPr>
                <p14:cNvContentPartPr/>
                <p14:nvPr/>
              </p14:nvContentPartPr>
              <p14:xfrm>
                <a:off x="7995927" y="276382"/>
                <a:ext cx="263160" cy="698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7EEB88C-15AC-DEDB-EE66-5362D3E540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86927" y="267382"/>
                  <a:ext cx="28080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BCD60994-AD47-6925-7FFA-DB029CB1C620}"/>
              </a:ext>
            </a:extLst>
          </p:cNvPr>
          <p:cNvGrpSpPr/>
          <p:nvPr/>
        </p:nvGrpSpPr>
        <p:grpSpPr>
          <a:xfrm>
            <a:off x="8479767" y="83782"/>
            <a:ext cx="3290760" cy="774720"/>
            <a:chOff x="8479767" y="83782"/>
            <a:chExt cx="329076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2A7F15E-990D-0D7E-955E-BD0A237808F5}"/>
                    </a:ext>
                  </a:extLst>
                </p14:cNvPr>
                <p14:cNvContentPartPr/>
                <p14:nvPr/>
              </p14:nvContentPartPr>
              <p14:xfrm>
                <a:off x="8479767" y="229942"/>
                <a:ext cx="20160" cy="123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2A7F15E-990D-0D7E-955E-BD0A237808F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71127" y="221302"/>
                  <a:ext cx="37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FDE58BC-45F3-FC45-4898-53F83D2AA632}"/>
                    </a:ext>
                  </a:extLst>
                </p14:cNvPr>
                <p14:cNvContentPartPr/>
                <p14:nvPr/>
              </p14:nvContentPartPr>
              <p14:xfrm>
                <a:off x="8495247" y="198262"/>
                <a:ext cx="126360" cy="878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FDE58BC-45F3-FC45-4898-53F83D2AA63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86247" y="189622"/>
                  <a:ext cx="144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82A64BE-E3E6-5155-8C91-BF39D4690576}"/>
                    </a:ext>
                  </a:extLst>
                </p14:cNvPr>
                <p14:cNvContentPartPr/>
                <p14:nvPr/>
              </p14:nvContentPartPr>
              <p14:xfrm>
                <a:off x="8485527" y="293662"/>
                <a:ext cx="327960" cy="81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82A64BE-E3E6-5155-8C91-BF39D469057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76527" y="284662"/>
                  <a:ext cx="345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C616C54-D3FF-7E0D-61C3-7B2F78D2781D}"/>
                    </a:ext>
                  </a:extLst>
                </p14:cNvPr>
                <p14:cNvContentPartPr/>
                <p14:nvPr/>
              </p14:nvContentPartPr>
              <p14:xfrm>
                <a:off x="8808447" y="270262"/>
                <a:ext cx="6120" cy="3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C616C54-D3FF-7E0D-61C3-7B2F78D2781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99807" y="261622"/>
                  <a:ext cx="237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0071DAE-45B5-AC21-8BC7-47BBBB3BB86A}"/>
                    </a:ext>
                  </a:extLst>
                </p14:cNvPr>
                <p14:cNvContentPartPr/>
                <p14:nvPr/>
              </p14:nvContentPartPr>
              <p14:xfrm>
                <a:off x="8931567" y="282142"/>
                <a:ext cx="106920" cy="239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0071DAE-45B5-AC21-8BC7-47BBBB3BB8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922927" y="273502"/>
                  <a:ext cx="124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5A321CA-8D48-216C-FF05-3C157922C737}"/>
                    </a:ext>
                  </a:extLst>
                </p14:cNvPr>
                <p14:cNvContentPartPr/>
                <p14:nvPr/>
              </p14:nvContentPartPr>
              <p14:xfrm>
                <a:off x="9091767" y="280702"/>
                <a:ext cx="245520" cy="54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5A321CA-8D48-216C-FF05-3C157922C7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083127" y="272062"/>
                  <a:ext cx="263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0147584-9BF9-467F-B608-FFD2D56392F1}"/>
                    </a:ext>
                  </a:extLst>
                </p14:cNvPr>
                <p14:cNvContentPartPr/>
                <p14:nvPr/>
              </p14:nvContentPartPr>
              <p14:xfrm>
                <a:off x="9338727" y="274942"/>
                <a:ext cx="86760" cy="197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0147584-9BF9-467F-B608-FFD2D56392F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330087" y="266302"/>
                  <a:ext cx="104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80E28DC-8991-28E5-2258-D464D60A34B4}"/>
                    </a:ext>
                  </a:extLst>
                </p14:cNvPr>
                <p14:cNvContentPartPr/>
                <p14:nvPr/>
              </p14:nvContentPartPr>
              <p14:xfrm>
                <a:off x="9478047" y="238582"/>
                <a:ext cx="66600" cy="69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80E28DC-8991-28E5-2258-D464D60A34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69407" y="229942"/>
                  <a:ext cx="84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B257128-6811-A788-AD04-23B57380D8FB}"/>
                    </a:ext>
                  </a:extLst>
                </p14:cNvPr>
                <p14:cNvContentPartPr/>
                <p14:nvPr/>
              </p14:nvContentPartPr>
              <p14:xfrm>
                <a:off x="9659127" y="168382"/>
                <a:ext cx="74520" cy="139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B257128-6811-A788-AD04-23B57380D8F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50127" y="159382"/>
                  <a:ext cx="92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52A8FA3-76CD-AA44-CE7E-8174AC6E66B9}"/>
                    </a:ext>
                  </a:extLst>
                </p14:cNvPr>
                <p14:cNvContentPartPr/>
                <p14:nvPr/>
              </p14:nvContentPartPr>
              <p14:xfrm>
                <a:off x="9758487" y="259822"/>
                <a:ext cx="170280" cy="51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52A8FA3-76CD-AA44-CE7E-8174AC6E66B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749487" y="251182"/>
                  <a:ext cx="1879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FBC5A7C-EB1D-C5EB-0586-F0B529626CF2}"/>
                    </a:ext>
                  </a:extLst>
                </p14:cNvPr>
                <p14:cNvContentPartPr/>
                <p14:nvPr/>
              </p14:nvContentPartPr>
              <p14:xfrm>
                <a:off x="9942087" y="210142"/>
                <a:ext cx="42120" cy="14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FBC5A7C-EB1D-C5EB-0586-F0B529626C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33447" y="201142"/>
                  <a:ext cx="59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9699726-3A8F-738A-F1AF-29FAE39A0D52}"/>
                    </a:ext>
                  </a:extLst>
                </p14:cNvPr>
                <p14:cNvContentPartPr/>
                <p14:nvPr/>
              </p14:nvContentPartPr>
              <p14:xfrm>
                <a:off x="10001847" y="241462"/>
                <a:ext cx="80280" cy="63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9699726-3A8F-738A-F1AF-29FAE39A0D5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92847" y="232822"/>
                  <a:ext cx="97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12286E7-5667-DD8A-FBC1-ED16F416DBB1}"/>
                    </a:ext>
                  </a:extLst>
                </p14:cNvPr>
                <p14:cNvContentPartPr/>
                <p14:nvPr/>
              </p14:nvContentPartPr>
              <p14:xfrm>
                <a:off x="10101567" y="211942"/>
                <a:ext cx="165600" cy="209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12286E7-5667-DD8A-FBC1-ED16F416DBB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92927" y="203302"/>
                  <a:ext cx="183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7C4BD47-AC5D-1DE8-8D5D-65B66D00451E}"/>
                    </a:ext>
                  </a:extLst>
                </p14:cNvPr>
                <p14:cNvContentPartPr/>
                <p14:nvPr/>
              </p14:nvContentPartPr>
              <p14:xfrm>
                <a:off x="10341327" y="222382"/>
                <a:ext cx="24480" cy="97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7C4BD47-AC5D-1DE8-8D5D-65B66D00451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32327" y="213742"/>
                  <a:ext cx="42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5FA9E60-BE43-0035-5670-86A78BF4FBE2}"/>
                    </a:ext>
                  </a:extLst>
                </p14:cNvPr>
                <p14:cNvContentPartPr/>
                <p14:nvPr/>
              </p14:nvContentPartPr>
              <p14:xfrm>
                <a:off x="10377687" y="124102"/>
                <a:ext cx="218160" cy="163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5FA9E60-BE43-0035-5670-86A78BF4FBE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68687" y="115102"/>
                  <a:ext cx="235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3081258-A1AD-4DCD-B424-585D6000E47E}"/>
                    </a:ext>
                  </a:extLst>
                </p14:cNvPr>
                <p14:cNvContentPartPr/>
                <p14:nvPr/>
              </p14:nvContentPartPr>
              <p14:xfrm>
                <a:off x="10452567" y="85222"/>
                <a:ext cx="14400" cy="2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3081258-A1AD-4DCD-B424-585D6000E47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43567" y="76222"/>
                  <a:ext cx="32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9377912-8F5A-31E9-90E7-B9DC14BF1669}"/>
                    </a:ext>
                  </a:extLst>
                </p14:cNvPr>
                <p14:cNvContentPartPr/>
                <p14:nvPr/>
              </p14:nvContentPartPr>
              <p14:xfrm>
                <a:off x="10800327" y="226702"/>
                <a:ext cx="168120" cy="70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9377912-8F5A-31E9-90E7-B9DC14BF166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791327" y="217702"/>
                  <a:ext cx="185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D22F2DE-3097-641A-D66F-F4349F7779EA}"/>
                    </a:ext>
                  </a:extLst>
                </p14:cNvPr>
                <p14:cNvContentPartPr/>
                <p14:nvPr/>
              </p14:nvContentPartPr>
              <p14:xfrm>
                <a:off x="10986807" y="173782"/>
                <a:ext cx="330840" cy="114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D22F2DE-3097-641A-D66F-F4349F7779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77807" y="165142"/>
                  <a:ext cx="348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2B1E11D-07CE-4480-75C6-B32771C6AF2D}"/>
                    </a:ext>
                  </a:extLst>
                </p14:cNvPr>
                <p14:cNvContentPartPr/>
                <p14:nvPr/>
              </p14:nvContentPartPr>
              <p14:xfrm>
                <a:off x="11004447" y="83782"/>
                <a:ext cx="157680" cy="3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2B1E11D-07CE-4480-75C6-B32771C6AF2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995807" y="74782"/>
                  <a:ext cx="175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C31FD56-8C2A-7650-35E0-52E6F07FAC4C}"/>
                    </a:ext>
                  </a:extLst>
                </p14:cNvPr>
                <p14:cNvContentPartPr/>
                <p14:nvPr/>
              </p14:nvContentPartPr>
              <p14:xfrm>
                <a:off x="9054687" y="579142"/>
                <a:ext cx="382680" cy="145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C31FD56-8C2A-7650-35E0-52E6F07FAC4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45687" y="570142"/>
                  <a:ext cx="400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3D457BB-08C3-6494-E3AA-7F0BE18FBE48}"/>
                    </a:ext>
                  </a:extLst>
                </p14:cNvPr>
                <p14:cNvContentPartPr/>
                <p14:nvPr/>
              </p14:nvContentPartPr>
              <p14:xfrm>
                <a:off x="9345207" y="512542"/>
                <a:ext cx="26280" cy="2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3D457BB-08C3-6494-E3AA-7F0BE18FBE4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336207" y="503542"/>
                  <a:ext cx="43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C586E5A-C3A0-5036-3309-DE0C0A0EDFBA}"/>
                    </a:ext>
                  </a:extLst>
                </p14:cNvPr>
                <p14:cNvContentPartPr/>
                <p14:nvPr/>
              </p14:nvContentPartPr>
              <p14:xfrm>
                <a:off x="9701607" y="514702"/>
                <a:ext cx="149760" cy="1965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C586E5A-C3A0-5036-3309-DE0C0A0EDFB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92607" y="506062"/>
                  <a:ext cx="167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0EFAAD1-D841-F73D-0873-3198FE5CF3D1}"/>
                    </a:ext>
                  </a:extLst>
                </p14:cNvPr>
                <p14:cNvContentPartPr/>
                <p14:nvPr/>
              </p14:nvContentPartPr>
              <p14:xfrm>
                <a:off x="9888447" y="617662"/>
                <a:ext cx="181080" cy="928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0EFAAD1-D841-F73D-0873-3198FE5CF3D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79807" y="608662"/>
                  <a:ext cx="198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946FF34-86A7-D0DC-BD29-E708DBDD9F71}"/>
                    </a:ext>
                  </a:extLst>
                </p14:cNvPr>
                <p14:cNvContentPartPr/>
                <p14:nvPr/>
              </p14:nvContentPartPr>
              <p14:xfrm>
                <a:off x="10080687" y="516142"/>
                <a:ext cx="145800" cy="191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946FF34-86A7-D0DC-BD29-E708DBDD9F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71687" y="507142"/>
                  <a:ext cx="163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78F3FD9-E0C4-9137-576C-CED76D622F30}"/>
                    </a:ext>
                  </a:extLst>
                </p14:cNvPr>
                <p14:cNvContentPartPr/>
                <p14:nvPr/>
              </p14:nvContentPartPr>
              <p14:xfrm>
                <a:off x="10308567" y="594262"/>
                <a:ext cx="95760" cy="27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78F3FD9-E0C4-9137-576C-CED76D622F3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99567" y="585622"/>
                  <a:ext cx="113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B3BE79A-3786-7E66-B909-0501BFC9DEA3}"/>
                    </a:ext>
                  </a:extLst>
                </p14:cNvPr>
                <p14:cNvContentPartPr/>
                <p14:nvPr/>
              </p14:nvContentPartPr>
              <p14:xfrm>
                <a:off x="10500087" y="507862"/>
                <a:ext cx="138600" cy="168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B3BE79A-3786-7E66-B909-0501BFC9DEA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91087" y="498862"/>
                  <a:ext cx="156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478B277-5FA5-3F56-D2F5-67A6CE687FC8}"/>
                    </a:ext>
                  </a:extLst>
                </p14:cNvPr>
                <p14:cNvContentPartPr/>
                <p14:nvPr/>
              </p14:nvContentPartPr>
              <p14:xfrm>
                <a:off x="10690167" y="561502"/>
                <a:ext cx="77400" cy="297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478B277-5FA5-3F56-D2F5-67A6CE687FC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681167" y="552502"/>
                  <a:ext cx="950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A64EBBA-CCE2-C98E-8FF8-987B21840D05}"/>
                    </a:ext>
                  </a:extLst>
                </p14:cNvPr>
                <p14:cNvContentPartPr/>
                <p14:nvPr/>
              </p14:nvContentPartPr>
              <p14:xfrm>
                <a:off x="10837047" y="575902"/>
                <a:ext cx="130680" cy="2228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A64EBBA-CCE2-C98E-8FF8-987B21840D0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828047" y="566902"/>
                  <a:ext cx="1483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7D60307-C213-150B-D8D8-36C860466931}"/>
                    </a:ext>
                  </a:extLst>
                </p14:cNvPr>
                <p14:cNvContentPartPr/>
                <p14:nvPr/>
              </p14:nvContentPartPr>
              <p14:xfrm>
                <a:off x="10983207" y="573382"/>
                <a:ext cx="96840" cy="950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7D60307-C213-150B-D8D8-36C86046693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74207" y="564382"/>
                  <a:ext cx="114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AC297C6-2AE8-E9DC-A542-127A50CEFA46}"/>
                    </a:ext>
                  </a:extLst>
                </p14:cNvPr>
                <p14:cNvContentPartPr/>
                <p14:nvPr/>
              </p14:nvContentPartPr>
              <p14:xfrm>
                <a:off x="11142687" y="489142"/>
                <a:ext cx="170280" cy="166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AC297C6-2AE8-E9DC-A542-127A50CEFA4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134047" y="480502"/>
                  <a:ext cx="187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851F471-8BC4-0B53-1211-B7B6CF1E6166}"/>
                    </a:ext>
                  </a:extLst>
                </p14:cNvPr>
                <p14:cNvContentPartPr/>
                <p14:nvPr/>
              </p14:nvContentPartPr>
              <p14:xfrm>
                <a:off x="11370207" y="549982"/>
                <a:ext cx="92160" cy="1040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851F471-8BC4-0B53-1211-B7B6CF1E616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61567" y="541342"/>
                  <a:ext cx="109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A3D6271-2117-A74F-DE61-12CDF2CBF097}"/>
                    </a:ext>
                  </a:extLst>
                </p14:cNvPr>
                <p14:cNvContentPartPr/>
                <p14:nvPr/>
              </p14:nvContentPartPr>
              <p14:xfrm>
                <a:off x="11480727" y="528022"/>
                <a:ext cx="76320" cy="1519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A3D6271-2117-A74F-DE61-12CDF2CBF09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471727" y="519022"/>
                  <a:ext cx="93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7E991E2-427D-75CC-0D24-F614B787C26E}"/>
                    </a:ext>
                  </a:extLst>
                </p14:cNvPr>
                <p14:cNvContentPartPr/>
                <p14:nvPr/>
              </p14:nvContentPartPr>
              <p14:xfrm>
                <a:off x="11608167" y="551782"/>
                <a:ext cx="162360" cy="1216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7E991E2-427D-75CC-0D24-F614B787C26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99527" y="542782"/>
                  <a:ext cx="18000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80838E41-0091-6CEB-FFBD-8E7E22597BFE}"/>
              </a:ext>
            </a:extLst>
          </p:cNvPr>
          <p:cNvGrpSpPr/>
          <p:nvPr/>
        </p:nvGrpSpPr>
        <p:grpSpPr>
          <a:xfrm>
            <a:off x="9742287" y="953182"/>
            <a:ext cx="449280" cy="321480"/>
            <a:chOff x="9742287" y="953182"/>
            <a:chExt cx="44928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03B70AB-9BD1-6FFB-8D3F-EAB32B8CB705}"/>
                    </a:ext>
                  </a:extLst>
                </p14:cNvPr>
                <p14:cNvContentPartPr/>
                <p14:nvPr/>
              </p14:nvContentPartPr>
              <p14:xfrm>
                <a:off x="9754167" y="978742"/>
                <a:ext cx="45360" cy="2091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03B70AB-9BD1-6FFB-8D3F-EAB32B8CB70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45527" y="970102"/>
                  <a:ext cx="63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C1671AA-D212-C35D-0E6E-6E4B0B8B776D}"/>
                    </a:ext>
                  </a:extLst>
                </p14:cNvPr>
                <p14:cNvContentPartPr/>
                <p14:nvPr/>
              </p14:nvContentPartPr>
              <p14:xfrm>
                <a:off x="9742287" y="953182"/>
                <a:ext cx="126720" cy="2196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C1671AA-D212-C35D-0E6E-6E4B0B8B776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33647" y="944182"/>
                  <a:ext cx="144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06D0F5F-CB6F-6BDC-5E9E-21789091874A}"/>
                    </a:ext>
                  </a:extLst>
                </p14:cNvPr>
                <p14:cNvContentPartPr/>
                <p14:nvPr/>
              </p14:nvContentPartPr>
              <p14:xfrm>
                <a:off x="9926967" y="1149022"/>
                <a:ext cx="91080" cy="125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06D0F5F-CB6F-6BDC-5E9E-21789091874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18327" y="1140382"/>
                  <a:ext cx="108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3533FFB-9E3C-1694-1C4E-2DFF031FB569}"/>
                    </a:ext>
                  </a:extLst>
                </p14:cNvPr>
                <p14:cNvContentPartPr/>
                <p14:nvPr/>
              </p14:nvContentPartPr>
              <p14:xfrm>
                <a:off x="10174287" y="1026262"/>
                <a:ext cx="17280" cy="117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3533FFB-9E3C-1694-1C4E-2DFF031FB5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65647" y="1017622"/>
                  <a:ext cx="3492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714C42F6-14AE-9499-465B-14933FB3FAE5}"/>
              </a:ext>
            </a:extLst>
          </p:cNvPr>
          <p:cNvGrpSpPr/>
          <p:nvPr/>
        </p:nvGrpSpPr>
        <p:grpSpPr>
          <a:xfrm>
            <a:off x="10547607" y="1024102"/>
            <a:ext cx="457920" cy="227160"/>
            <a:chOff x="10547607" y="1024102"/>
            <a:chExt cx="45792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FA300FA-FBAB-A433-2AF5-599C32C8DFE2}"/>
                    </a:ext>
                  </a:extLst>
                </p14:cNvPr>
                <p14:cNvContentPartPr/>
                <p14:nvPr/>
              </p14:nvContentPartPr>
              <p14:xfrm>
                <a:off x="10547607" y="1030582"/>
                <a:ext cx="121320" cy="220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FA300FA-FBAB-A433-2AF5-599C32C8DFE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38607" y="1021582"/>
                  <a:ext cx="138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36AD7E8-EEB1-275E-D117-2F2CB0839A57}"/>
                    </a:ext>
                  </a:extLst>
                </p14:cNvPr>
                <p14:cNvContentPartPr/>
                <p14:nvPr/>
              </p14:nvContentPartPr>
              <p14:xfrm>
                <a:off x="10797807" y="1024102"/>
                <a:ext cx="203760" cy="10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36AD7E8-EEB1-275E-D117-2F2CB0839A5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88807" y="1015462"/>
                  <a:ext cx="221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80A382E-F9A3-5DB5-5B54-4BF822474682}"/>
                    </a:ext>
                  </a:extLst>
                </p14:cNvPr>
                <p14:cNvContentPartPr/>
                <p14:nvPr/>
              </p14:nvContentPartPr>
              <p14:xfrm>
                <a:off x="10825167" y="1053982"/>
                <a:ext cx="180360" cy="53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80A382E-F9A3-5DB5-5B54-4BF82247468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16167" y="1045342"/>
                  <a:ext cx="1980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0583D56-6F86-722F-3D14-1B44E1B672B0}"/>
              </a:ext>
            </a:extLst>
          </p:cNvPr>
          <p:cNvGrpSpPr/>
          <p:nvPr/>
        </p:nvGrpSpPr>
        <p:grpSpPr>
          <a:xfrm>
            <a:off x="11180487" y="859942"/>
            <a:ext cx="720720" cy="265680"/>
            <a:chOff x="11180487" y="859942"/>
            <a:chExt cx="72072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DA4A4F8-F05F-9F80-7851-A42915B4A93C}"/>
                    </a:ext>
                  </a:extLst>
                </p14:cNvPr>
                <p14:cNvContentPartPr/>
                <p14:nvPr/>
              </p14:nvContentPartPr>
              <p14:xfrm>
                <a:off x="11180487" y="912142"/>
                <a:ext cx="110160" cy="163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DA4A4F8-F05F-9F80-7851-A42915B4A93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171847" y="903142"/>
                  <a:ext cx="127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BBAE9AE-3826-61B7-FBBA-13A7CF426AA2}"/>
                    </a:ext>
                  </a:extLst>
                </p14:cNvPr>
                <p14:cNvContentPartPr/>
                <p14:nvPr/>
              </p14:nvContentPartPr>
              <p14:xfrm>
                <a:off x="11247447" y="921502"/>
                <a:ext cx="309600" cy="204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BBAE9AE-3826-61B7-FBBA-13A7CF426AA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238807" y="912502"/>
                  <a:ext cx="3272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7058FFD-7030-02DA-CF7F-472802E6C407}"/>
                    </a:ext>
                  </a:extLst>
                </p14:cNvPr>
                <p14:cNvContentPartPr/>
                <p14:nvPr/>
              </p14:nvContentPartPr>
              <p14:xfrm>
                <a:off x="11684487" y="935902"/>
                <a:ext cx="100440" cy="1256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7058FFD-7030-02DA-CF7F-472802E6C40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675847" y="927262"/>
                  <a:ext cx="118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B475C8C-ED3E-73AA-7131-BD7A209DDAB0}"/>
                    </a:ext>
                  </a:extLst>
                </p14:cNvPr>
                <p14:cNvContentPartPr/>
                <p14:nvPr/>
              </p14:nvContentPartPr>
              <p14:xfrm>
                <a:off x="11618247" y="859942"/>
                <a:ext cx="94320" cy="81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B475C8C-ED3E-73AA-7131-BD7A209DDAB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609247" y="851302"/>
                  <a:ext cx="111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991C3DC-CF10-0D85-0D65-4FDB8A5F3B6D}"/>
                    </a:ext>
                  </a:extLst>
                </p14:cNvPr>
                <p14:cNvContentPartPr/>
                <p14:nvPr/>
              </p14:nvContentPartPr>
              <p14:xfrm>
                <a:off x="11765127" y="1012222"/>
                <a:ext cx="136080" cy="99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991C3DC-CF10-0D85-0D65-4FDB8A5F3B6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756487" y="1003582"/>
                  <a:ext cx="15372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FD8E824C-EFBD-FB2E-CFBF-9423B77682CF}"/>
                  </a:ext>
                </a:extLst>
              </p14:cNvPr>
              <p14:cNvContentPartPr/>
              <p14:nvPr/>
            </p14:nvContentPartPr>
            <p14:xfrm>
              <a:off x="3356607" y="3318742"/>
              <a:ext cx="3951720" cy="28508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FD8E824C-EFBD-FB2E-CFBF-9423B77682C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347967" y="3309742"/>
                <a:ext cx="3969360" cy="286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30E6B1B-7071-A66B-B917-4D09738CE6FA}"/>
              </a:ext>
            </a:extLst>
          </p:cNvPr>
          <p:cNvGrpSpPr/>
          <p:nvPr/>
        </p:nvGrpSpPr>
        <p:grpSpPr>
          <a:xfrm>
            <a:off x="4921887" y="2124622"/>
            <a:ext cx="2498040" cy="970560"/>
            <a:chOff x="4921887" y="2124622"/>
            <a:chExt cx="2498040" cy="9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8467FFD-35D9-C245-F260-503E91D27753}"/>
                    </a:ext>
                  </a:extLst>
                </p14:cNvPr>
                <p14:cNvContentPartPr/>
                <p14:nvPr/>
              </p14:nvContentPartPr>
              <p14:xfrm>
                <a:off x="5189007" y="2657782"/>
                <a:ext cx="88920" cy="342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8467FFD-35D9-C245-F260-503E91D2775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80007" y="2648782"/>
                  <a:ext cx="1065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BC61403-164E-D005-9FE9-3CDCB39D9733}"/>
                    </a:ext>
                  </a:extLst>
                </p14:cNvPr>
                <p14:cNvContentPartPr/>
                <p14:nvPr/>
              </p14:nvContentPartPr>
              <p14:xfrm>
                <a:off x="5113047" y="2878102"/>
                <a:ext cx="234720" cy="2170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BC61403-164E-D005-9FE9-3CDCB39D97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04047" y="2869102"/>
                  <a:ext cx="252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C96D752-F10F-AFF6-1BC7-5E348BA8581E}"/>
                    </a:ext>
                  </a:extLst>
                </p14:cNvPr>
                <p14:cNvContentPartPr/>
                <p14:nvPr/>
              </p14:nvContentPartPr>
              <p14:xfrm>
                <a:off x="4921887" y="2234062"/>
                <a:ext cx="247320" cy="279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C96D752-F10F-AFF6-1BC7-5E348BA8581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13247" y="2225422"/>
                  <a:ext cx="2649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D41096D-455A-B5CA-1D3B-FB161396E291}"/>
                    </a:ext>
                  </a:extLst>
                </p14:cNvPr>
                <p14:cNvContentPartPr/>
                <p14:nvPr/>
              </p14:nvContentPartPr>
              <p14:xfrm>
                <a:off x="5247327" y="2333782"/>
                <a:ext cx="158400" cy="117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D41096D-455A-B5CA-1D3B-FB161396E29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38327" y="2325142"/>
                  <a:ext cx="176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9363A2B-6683-3321-42C0-5B04656ECF1C}"/>
                    </a:ext>
                  </a:extLst>
                </p14:cNvPr>
                <p14:cNvContentPartPr/>
                <p14:nvPr/>
              </p14:nvContentPartPr>
              <p14:xfrm>
                <a:off x="5407167" y="2342062"/>
                <a:ext cx="363960" cy="278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9363A2B-6683-3321-42C0-5B04656ECF1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98527" y="2333062"/>
                  <a:ext cx="3816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E46FD5D-302F-626A-6F21-7A0AFADD9AB7}"/>
                    </a:ext>
                  </a:extLst>
                </p14:cNvPr>
                <p14:cNvContentPartPr/>
                <p14:nvPr/>
              </p14:nvContentPartPr>
              <p14:xfrm>
                <a:off x="5884887" y="2184742"/>
                <a:ext cx="164520" cy="229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E46FD5D-302F-626A-6F21-7A0AFADD9AB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876247" y="2175742"/>
                  <a:ext cx="1821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5283E07-CF47-FE8F-7C1B-4B0F73711F19}"/>
                    </a:ext>
                  </a:extLst>
                </p14:cNvPr>
                <p14:cNvContentPartPr/>
                <p14:nvPr/>
              </p14:nvContentPartPr>
              <p14:xfrm>
                <a:off x="6086127" y="2283382"/>
                <a:ext cx="129960" cy="309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5283E07-CF47-FE8F-7C1B-4B0F73711F1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77127" y="2274382"/>
                  <a:ext cx="1476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54C2169-00B5-A669-2885-6F9C119DCAF0}"/>
                    </a:ext>
                  </a:extLst>
                </p14:cNvPr>
                <p14:cNvContentPartPr/>
                <p14:nvPr/>
              </p14:nvContentPartPr>
              <p14:xfrm>
                <a:off x="6232287" y="2312182"/>
                <a:ext cx="113040" cy="255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54C2169-00B5-A669-2885-6F9C119DCAF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23287" y="2303182"/>
                  <a:ext cx="130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2E1DCBF-ACBC-AA7E-79B6-D87DACC1A30F}"/>
                    </a:ext>
                  </a:extLst>
                </p14:cNvPr>
                <p14:cNvContentPartPr/>
                <p14:nvPr/>
              </p14:nvContentPartPr>
              <p14:xfrm>
                <a:off x="6396087" y="2321542"/>
                <a:ext cx="92880" cy="738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2E1DCBF-ACBC-AA7E-79B6-D87DACC1A30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87087" y="2312542"/>
                  <a:ext cx="110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7D9DCD2-087C-84B9-6DCB-86F8ACDEC9F8}"/>
                    </a:ext>
                  </a:extLst>
                </p14:cNvPr>
                <p14:cNvContentPartPr/>
                <p14:nvPr/>
              </p14:nvContentPartPr>
              <p14:xfrm>
                <a:off x="6609207" y="2124622"/>
                <a:ext cx="170280" cy="240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7D9DCD2-087C-84B9-6DCB-86F8ACDEC9F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600567" y="2115982"/>
                  <a:ext cx="187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DB4BDB2-FC36-EC5E-E524-915247DFE437}"/>
                    </a:ext>
                  </a:extLst>
                </p14:cNvPr>
                <p14:cNvContentPartPr/>
                <p14:nvPr/>
              </p14:nvContentPartPr>
              <p14:xfrm>
                <a:off x="6844647" y="2254582"/>
                <a:ext cx="100440" cy="1033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DB4BDB2-FC36-EC5E-E524-915247DFE43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836007" y="2245942"/>
                  <a:ext cx="118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697140E-505D-1EC9-D4AD-CB36E13C088E}"/>
                    </a:ext>
                  </a:extLst>
                </p14:cNvPr>
                <p14:cNvContentPartPr/>
                <p14:nvPr/>
              </p14:nvContentPartPr>
              <p14:xfrm>
                <a:off x="6929967" y="2241982"/>
                <a:ext cx="84600" cy="144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697140E-505D-1EC9-D4AD-CB36E13C088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920967" y="2232982"/>
                  <a:ext cx="102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F39E5E7-F167-ED1A-DB10-D81119B20063}"/>
                    </a:ext>
                  </a:extLst>
                </p14:cNvPr>
                <p14:cNvContentPartPr/>
                <p14:nvPr/>
              </p14:nvContentPartPr>
              <p14:xfrm>
                <a:off x="7082247" y="2242702"/>
                <a:ext cx="337680" cy="1519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F39E5E7-F167-ED1A-DB10-D81119B2006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73247" y="2234062"/>
                  <a:ext cx="35532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C8195E2F-DFD6-42C1-5CC0-5491C21930E5}"/>
                  </a:ext>
                </a:extLst>
              </p14:cNvPr>
              <p14:cNvContentPartPr/>
              <p14:nvPr/>
            </p14:nvContentPartPr>
            <p14:xfrm>
              <a:off x="11384575" y="1865782"/>
              <a:ext cx="54360" cy="90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C8195E2F-DFD6-42C1-5CC0-5491C21930E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375575" y="1856782"/>
                <a:ext cx="720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8AF65DA9-B1BD-1D3F-7FBA-1852C4D088C2}"/>
                  </a:ext>
                </a:extLst>
              </p14:cNvPr>
              <p14:cNvContentPartPr/>
              <p14:nvPr/>
            </p14:nvContentPartPr>
            <p14:xfrm>
              <a:off x="200815" y="5617702"/>
              <a:ext cx="1623600" cy="8028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8AF65DA9-B1BD-1D3F-7FBA-1852C4D088C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92175" y="5609062"/>
                <a:ext cx="164124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4DCD8FE8-A96F-110A-3450-6436ACF2AD68}"/>
              </a:ext>
            </a:extLst>
          </p:cNvPr>
          <p:cNvGrpSpPr/>
          <p:nvPr/>
        </p:nvGrpSpPr>
        <p:grpSpPr>
          <a:xfrm>
            <a:off x="200455" y="4329622"/>
            <a:ext cx="1449000" cy="571320"/>
            <a:chOff x="200455" y="4329622"/>
            <a:chExt cx="144900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A56D9FE-3800-A451-EC7E-48FA5F6F2960}"/>
                    </a:ext>
                  </a:extLst>
                </p14:cNvPr>
                <p14:cNvContentPartPr/>
                <p14:nvPr/>
              </p14:nvContentPartPr>
              <p14:xfrm>
                <a:off x="200455" y="4864222"/>
                <a:ext cx="1327320" cy="36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A56D9FE-3800-A451-EC7E-48FA5F6F296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91815" y="4855582"/>
                  <a:ext cx="1344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169B003-A135-E017-8EF2-89C41849432E}"/>
                    </a:ext>
                  </a:extLst>
                </p14:cNvPr>
                <p14:cNvContentPartPr/>
                <p14:nvPr/>
              </p14:nvContentPartPr>
              <p14:xfrm>
                <a:off x="1306015" y="4329622"/>
                <a:ext cx="343440" cy="496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169B003-A135-E017-8EF2-89C41849432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297375" y="4320622"/>
                  <a:ext cx="361080" cy="51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3D4070E7-6495-B643-3740-98704730B625}"/>
                  </a:ext>
                </a:extLst>
              </p14:cNvPr>
              <p14:cNvContentPartPr/>
              <p14:nvPr/>
            </p14:nvContentPartPr>
            <p14:xfrm>
              <a:off x="309895" y="3962782"/>
              <a:ext cx="1186200" cy="691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3D4070E7-6495-B643-3740-98704730B625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00895" y="3954142"/>
                <a:ext cx="12038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5555367C-3696-D497-76C9-0016E079F169}"/>
                  </a:ext>
                </a:extLst>
              </p14:cNvPr>
              <p14:cNvContentPartPr/>
              <p14:nvPr/>
            </p14:nvContentPartPr>
            <p14:xfrm>
              <a:off x="7654255" y="3306502"/>
              <a:ext cx="34920" cy="68112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5555367C-3696-D497-76C9-0016E079F16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645615" y="3297502"/>
                <a:ext cx="52560" cy="69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8268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724CB1-A21F-48E1-88C2-E989324B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4193" cy="5334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4EFABAE-ECD9-7F44-E1D0-833DCC74131B}"/>
                  </a:ext>
                </a:extLst>
              </p14:cNvPr>
              <p14:cNvContentPartPr/>
              <p14:nvPr/>
            </p14:nvContentPartPr>
            <p14:xfrm>
              <a:off x="2612487" y="881182"/>
              <a:ext cx="1643760" cy="97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4EFABAE-ECD9-7F44-E1D0-833DCC7413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3847" y="872542"/>
                <a:ext cx="16614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9D9A4E9-0C25-25A3-CD6B-5D5EBC558B4F}"/>
                  </a:ext>
                </a:extLst>
              </p14:cNvPr>
              <p14:cNvContentPartPr/>
              <p14:nvPr/>
            </p14:nvContentPartPr>
            <p14:xfrm>
              <a:off x="2522847" y="1574182"/>
              <a:ext cx="1776240" cy="572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9D9A4E9-0C25-25A3-CD6B-5D5EBC558B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3847" y="1565542"/>
                <a:ext cx="17938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1228EEC-C10C-3515-6928-634A77017F6B}"/>
                  </a:ext>
                </a:extLst>
              </p14:cNvPr>
              <p14:cNvContentPartPr/>
              <p14:nvPr/>
            </p14:nvContentPartPr>
            <p14:xfrm>
              <a:off x="392727" y="2239462"/>
              <a:ext cx="3740760" cy="1332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1228EEC-C10C-3515-6928-634A77017F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4087" y="2230822"/>
                <a:ext cx="3758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3408F00D-BC2F-E658-7816-D1D66602EE7D}"/>
                  </a:ext>
                </a:extLst>
              </p14:cNvPr>
              <p14:cNvContentPartPr/>
              <p14:nvPr/>
            </p14:nvContentPartPr>
            <p14:xfrm>
              <a:off x="200127" y="2277982"/>
              <a:ext cx="950760" cy="5277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3408F00D-BC2F-E658-7816-D1D66602EE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1487" y="2269342"/>
                <a:ext cx="96840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37440A1-76BB-88C8-8098-6ACB12B8134F}"/>
                  </a:ext>
                </a:extLst>
              </p14:cNvPr>
              <p14:cNvContentPartPr/>
              <p14:nvPr/>
            </p14:nvContentPartPr>
            <p14:xfrm>
              <a:off x="2692047" y="2295982"/>
              <a:ext cx="712080" cy="5101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37440A1-76BB-88C8-8098-6ACB12B813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83407" y="2286982"/>
                <a:ext cx="72972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C8C045B-FB31-21C6-5C0F-902FE3ED47BE}"/>
                  </a:ext>
                </a:extLst>
              </p14:cNvPr>
              <p14:cNvContentPartPr/>
              <p14:nvPr/>
            </p14:nvContentPartPr>
            <p14:xfrm>
              <a:off x="2561727" y="1105462"/>
              <a:ext cx="1920240" cy="7545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C8C045B-FB31-21C6-5C0F-902FE3ED47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53087" y="1096462"/>
                <a:ext cx="193788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0676136-F224-AA23-1CD2-82ABD22096EA}"/>
                  </a:ext>
                </a:extLst>
              </p14:cNvPr>
              <p14:cNvContentPartPr/>
              <p14:nvPr/>
            </p14:nvContentPartPr>
            <p14:xfrm>
              <a:off x="172767" y="1937782"/>
              <a:ext cx="108000" cy="13719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0676136-F224-AA23-1CD2-82ABD22096E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4127" y="1929142"/>
                <a:ext cx="125640" cy="13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C3D19BD-BF74-98D2-9BD9-43111BFC0957}"/>
                  </a:ext>
                </a:extLst>
              </p14:cNvPr>
              <p14:cNvContentPartPr/>
              <p14:nvPr/>
            </p14:nvContentPartPr>
            <p14:xfrm>
              <a:off x="200847" y="2304262"/>
              <a:ext cx="807120" cy="5454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C3D19BD-BF74-98D2-9BD9-43111BFC095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2207" y="2295622"/>
                <a:ext cx="82476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3CC5BC3-C66F-F14F-FA77-5F4880A734BC}"/>
                  </a:ext>
                </a:extLst>
              </p14:cNvPr>
              <p14:cNvContentPartPr/>
              <p14:nvPr/>
            </p14:nvContentPartPr>
            <p14:xfrm>
              <a:off x="142167" y="4265542"/>
              <a:ext cx="2800080" cy="3362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3CC5BC3-C66F-F14F-FA77-5F4880A734B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167" y="4256542"/>
                <a:ext cx="2817720" cy="35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CFA0BEA-AEB3-9430-903F-D53269D5F14F}"/>
              </a:ext>
            </a:extLst>
          </p:cNvPr>
          <p:cNvGrpSpPr/>
          <p:nvPr/>
        </p:nvGrpSpPr>
        <p:grpSpPr>
          <a:xfrm>
            <a:off x="187527" y="4192462"/>
            <a:ext cx="3006360" cy="466920"/>
            <a:chOff x="187527" y="4192462"/>
            <a:chExt cx="300636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8B68C52-804B-6777-442E-0065EA513B5F}"/>
                    </a:ext>
                  </a:extLst>
                </p14:cNvPr>
                <p14:cNvContentPartPr/>
                <p14:nvPr/>
              </p14:nvContentPartPr>
              <p14:xfrm>
                <a:off x="1096527" y="4192462"/>
                <a:ext cx="1102320" cy="75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8B68C52-804B-6777-442E-0065EA513B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87887" y="4183462"/>
                  <a:ext cx="1119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DBB96CA-1071-8E08-8829-E6A25ED9E3F6}"/>
                    </a:ext>
                  </a:extLst>
                </p14:cNvPr>
                <p14:cNvContentPartPr/>
                <p14:nvPr/>
              </p14:nvContentPartPr>
              <p14:xfrm>
                <a:off x="187527" y="4458862"/>
                <a:ext cx="406800" cy="200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DBB96CA-1071-8E08-8829-E6A25ED9E3F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8887" y="4450222"/>
                  <a:ext cx="424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67DD242-ECCC-62DF-7557-331F7181B615}"/>
                    </a:ext>
                  </a:extLst>
                </p14:cNvPr>
                <p14:cNvContentPartPr/>
                <p14:nvPr/>
              </p14:nvContentPartPr>
              <p14:xfrm>
                <a:off x="2068167" y="4325302"/>
                <a:ext cx="1125720" cy="301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67DD242-ECCC-62DF-7557-331F7181B61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59527" y="4316662"/>
                  <a:ext cx="1143360" cy="3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FEEDF50-8336-0555-4264-C314B4FA7675}"/>
                  </a:ext>
                </a:extLst>
              </p14:cNvPr>
              <p14:cNvContentPartPr/>
              <p14:nvPr/>
            </p14:nvContentPartPr>
            <p14:xfrm>
              <a:off x="3505287" y="4553902"/>
              <a:ext cx="4592520" cy="1119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FEEDF50-8336-0555-4264-C314B4FA767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96287" y="4544902"/>
                <a:ext cx="461016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0769935F-139C-04E1-CE2C-258B6816BF71}"/>
              </a:ext>
            </a:extLst>
          </p:cNvPr>
          <p:cNvGrpSpPr/>
          <p:nvPr/>
        </p:nvGrpSpPr>
        <p:grpSpPr>
          <a:xfrm>
            <a:off x="8604687" y="1073062"/>
            <a:ext cx="3540960" cy="2515320"/>
            <a:chOff x="8604687" y="1073062"/>
            <a:chExt cx="3540960" cy="25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4F75244-0CB8-20C0-DE17-5465841647F9}"/>
                    </a:ext>
                  </a:extLst>
                </p14:cNvPr>
                <p14:cNvContentPartPr/>
                <p14:nvPr/>
              </p14:nvContentPartPr>
              <p14:xfrm>
                <a:off x="11342487" y="1816462"/>
                <a:ext cx="81360" cy="8694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4F75244-0CB8-20C0-DE17-5465841647F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333847" y="1807822"/>
                  <a:ext cx="99000" cy="88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AC506B7-E711-1F3B-CB7F-0B6535BABA00}"/>
                    </a:ext>
                  </a:extLst>
                </p14:cNvPr>
                <p14:cNvContentPartPr/>
                <p14:nvPr/>
              </p14:nvContentPartPr>
              <p14:xfrm>
                <a:off x="9010047" y="1943902"/>
                <a:ext cx="29880" cy="906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AC506B7-E711-1F3B-CB7F-0B6535BABA0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01047" y="1935262"/>
                  <a:ext cx="47520" cy="9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A9D483D-C522-4B85-184B-832246BD946E}"/>
                    </a:ext>
                  </a:extLst>
                </p14:cNvPr>
                <p14:cNvContentPartPr/>
                <p14:nvPr/>
              </p14:nvContentPartPr>
              <p14:xfrm>
                <a:off x="9208407" y="2307502"/>
                <a:ext cx="414720" cy="910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A9D483D-C522-4B85-184B-832246BD946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99767" y="2298502"/>
                  <a:ext cx="432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872C630-4D0D-60A2-54B9-2B73FD2BD1DC}"/>
                    </a:ext>
                  </a:extLst>
                </p14:cNvPr>
                <p14:cNvContentPartPr/>
                <p14:nvPr/>
              </p14:nvContentPartPr>
              <p14:xfrm>
                <a:off x="9640767" y="1952902"/>
                <a:ext cx="524160" cy="3960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872C630-4D0D-60A2-54B9-2B73FD2BD1D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32127" y="1944262"/>
                  <a:ext cx="5418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533CD24-7D53-2A1E-3200-1805D9AD7A18}"/>
                    </a:ext>
                  </a:extLst>
                </p14:cNvPr>
                <p14:cNvContentPartPr/>
                <p14:nvPr/>
              </p14:nvContentPartPr>
              <p14:xfrm>
                <a:off x="9979887" y="1475902"/>
                <a:ext cx="801000" cy="6850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533CD24-7D53-2A1E-3200-1805D9AD7A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70887" y="1467262"/>
                  <a:ext cx="81864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6C4FB11-537D-3E00-C9EA-8D379445B3E2}"/>
                    </a:ext>
                  </a:extLst>
                </p14:cNvPr>
                <p14:cNvContentPartPr/>
                <p14:nvPr/>
              </p14:nvContentPartPr>
              <p14:xfrm>
                <a:off x="10527807" y="1734022"/>
                <a:ext cx="567000" cy="6116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6C4FB11-537D-3E00-C9EA-8D379445B3E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18807" y="1725382"/>
                  <a:ext cx="58464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59BE5E6-495A-2472-5B82-2E6920E00053}"/>
                    </a:ext>
                  </a:extLst>
                </p14:cNvPr>
                <p14:cNvContentPartPr/>
                <p14:nvPr/>
              </p14:nvContentPartPr>
              <p14:xfrm>
                <a:off x="11067447" y="2174662"/>
                <a:ext cx="249480" cy="1616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59BE5E6-495A-2472-5B82-2E6920E0005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58807" y="2165662"/>
                  <a:ext cx="267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9A19F05-AE1D-D59B-D946-ACF567899110}"/>
                    </a:ext>
                  </a:extLst>
                </p14:cNvPr>
                <p14:cNvContentPartPr/>
                <p14:nvPr/>
              </p14:nvContentPartPr>
              <p14:xfrm>
                <a:off x="8604687" y="2993662"/>
                <a:ext cx="108360" cy="1594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9A19F05-AE1D-D59B-D946-ACF56789911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95687" y="2984662"/>
                  <a:ext cx="126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1EF6C01-C285-3364-E436-CAF2E8F7DA93}"/>
                    </a:ext>
                  </a:extLst>
                </p14:cNvPr>
                <p14:cNvContentPartPr/>
                <p14:nvPr/>
              </p14:nvContentPartPr>
              <p14:xfrm>
                <a:off x="8765607" y="3125782"/>
                <a:ext cx="13680" cy="1209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1EF6C01-C285-3364-E436-CAF2E8F7DA9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56967" y="3116782"/>
                  <a:ext cx="31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823434D-44E6-391D-CFDC-4B79DEC1D7CC}"/>
                    </a:ext>
                  </a:extLst>
                </p14:cNvPr>
                <p14:cNvContentPartPr/>
                <p14:nvPr/>
              </p14:nvContentPartPr>
              <p14:xfrm>
                <a:off x="8817807" y="3006622"/>
                <a:ext cx="70920" cy="163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823434D-44E6-391D-CFDC-4B79DEC1D7C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09167" y="2997622"/>
                  <a:ext cx="88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B2BC660-6459-B46D-1DDF-D87A71874E51}"/>
                    </a:ext>
                  </a:extLst>
                </p14:cNvPr>
                <p14:cNvContentPartPr/>
                <p14:nvPr/>
              </p14:nvContentPartPr>
              <p14:xfrm>
                <a:off x="8839047" y="2999782"/>
                <a:ext cx="111240" cy="75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B2BC660-6459-B46D-1DDF-D87A71874E5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30047" y="2991142"/>
                  <a:ext cx="128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DD4EDC0-72A5-9339-A5E6-21C8D5892965}"/>
                    </a:ext>
                  </a:extLst>
                </p14:cNvPr>
                <p14:cNvContentPartPr/>
                <p14:nvPr/>
              </p14:nvContentPartPr>
              <p14:xfrm>
                <a:off x="8967567" y="2973502"/>
                <a:ext cx="76680" cy="2138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DD4EDC0-72A5-9339-A5E6-21C8D589296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58567" y="2964862"/>
                  <a:ext cx="94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8F6A466-4A0F-07A4-5327-B84462DD9EFB}"/>
                    </a:ext>
                  </a:extLst>
                </p14:cNvPr>
                <p14:cNvContentPartPr/>
                <p14:nvPr/>
              </p14:nvContentPartPr>
              <p14:xfrm>
                <a:off x="11353647" y="2830222"/>
                <a:ext cx="68400" cy="110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8F6A466-4A0F-07A4-5327-B84462DD9EF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345007" y="2821222"/>
                  <a:ext cx="86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572DF9A-5F28-BF28-5052-83E3AC904298}"/>
                    </a:ext>
                  </a:extLst>
                </p14:cNvPr>
                <p14:cNvContentPartPr/>
                <p14:nvPr/>
              </p14:nvContentPartPr>
              <p14:xfrm>
                <a:off x="11424567" y="2935342"/>
                <a:ext cx="24120" cy="907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572DF9A-5F28-BF28-5052-83E3AC90429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415567" y="2926702"/>
                  <a:ext cx="41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1125ECC-6167-639F-223B-1965DB1F07B5}"/>
                    </a:ext>
                  </a:extLst>
                </p14:cNvPr>
                <p14:cNvContentPartPr/>
                <p14:nvPr/>
              </p14:nvContentPartPr>
              <p14:xfrm>
                <a:off x="11480367" y="2825542"/>
                <a:ext cx="108000" cy="159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1125ECC-6167-639F-223B-1965DB1F07B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71367" y="2816542"/>
                  <a:ext cx="125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6455C32-7764-A879-2666-51778B23CCC7}"/>
                    </a:ext>
                  </a:extLst>
                </p14:cNvPr>
                <p14:cNvContentPartPr/>
                <p14:nvPr/>
              </p14:nvContentPartPr>
              <p14:xfrm>
                <a:off x="11564967" y="2802142"/>
                <a:ext cx="93960" cy="205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6455C32-7764-A879-2666-51778B23CCC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555967" y="2793502"/>
                  <a:ext cx="111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B326AB5-DC6E-B72B-DEDD-D4723CA7F505}"/>
                    </a:ext>
                  </a:extLst>
                </p14:cNvPr>
                <p14:cNvContentPartPr/>
                <p14:nvPr/>
              </p14:nvContentPartPr>
              <p14:xfrm>
                <a:off x="10784487" y="1271422"/>
                <a:ext cx="698400" cy="5554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B326AB5-DC6E-B72B-DEDD-D4723CA7F50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75487" y="1262422"/>
                  <a:ext cx="71604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08C9043-382C-2F15-289B-911D8FAA38FD}"/>
                    </a:ext>
                  </a:extLst>
                </p14:cNvPr>
                <p14:cNvContentPartPr/>
                <p14:nvPr/>
              </p14:nvContentPartPr>
              <p14:xfrm>
                <a:off x="11539767" y="1136422"/>
                <a:ext cx="167040" cy="292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08C9043-382C-2F15-289B-911D8FAA38F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531127" y="1127422"/>
                  <a:ext cx="1846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5B3D800-BC67-5491-98BB-A3A687648AD9}"/>
                    </a:ext>
                  </a:extLst>
                </p14:cNvPr>
                <p14:cNvContentPartPr/>
                <p14:nvPr/>
              </p14:nvContentPartPr>
              <p14:xfrm>
                <a:off x="11779527" y="1150462"/>
                <a:ext cx="131400" cy="1990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5B3D800-BC67-5491-98BB-A3A687648AD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770527" y="1141462"/>
                  <a:ext cx="149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1E76C5C-B843-80C5-A640-9D4C1FB16CEB}"/>
                    </a:ext>
                  </a:extLst>
                </p14:cNvPr>
                <p14:cNvContentPartPr/>
                <p14:nvPr/>
              </p14:nvContentPartPr>
              <p14:xfrm>
                <a:off x="11947287" y="1166302"/>
                <a:ext cx="79920" cy="1526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1E76C5C-B843-80C5-A640-9D4C1FB16CE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938287" y="1157302"/>
                  <a:ext cx="97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876BEE8-E018-E349-246E-0285D0804E69}"/>
                    </a:ext>
                  </a:extLst>
                </p14:cNvPr>
                <p14:cNvContentPartPr/>
                <p14:nvPr/>
              </p14:nvContentPartPr>
              <p14:xfrm>
                <a:off x="11898687" y="1073062"/>
                <a:ext cx="146160" cy="101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876BEE8-E018-E349-246E-0285D0804E6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890047" y="1064422"/>
                  <a:ext cx="163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B3D5228-8015-3242-6F13-0C3385AAD2D7}"/>
                    </a:ext>
                  </a:extLst>
                </p14:cNvPr>
                <p14:cNvContentPartPr/>
                <p14:nvPr/>
              </p14:nvContentPartPr>
              <p14:xfrm>
                <a:off x="12067167" y="1240102"/>
                <a:ext cx="78480" cy="1252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B3D5228-8015-3242-6F13-0C3385AAD2D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2058167" y="1231102"/>
                  <a:ext cx="96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AF88CA9-E9FE-E8AE-34C8-473CA1EBE7E3}"/>
                    </a:ext>
                  </a:extLst>
                </p14:cNvPr>
                <p14:cNvContentPartPr/>
                <p14:nvPr/>
              </p14:nvContentPartPr>
              <p14:xfrm>
                <a:off x="8823927" y="3310102"/>
                <a:ext cx="3169440" cy="2782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AF88CA9-E9FE-E8AE-34C8-473CA1EBE7E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815287" y="3301102"/>
                  <a:ext cx="31870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24BA1D6-0A9C-20B8-A1FF-F42392814B33}"/>
                    </a:ext>
                  </a:extLst>
                </p14:cNvPr>
                <p14:cNvContentPartPr/>
                <p14:nvPr/>
              </p14:nvContentPartPr>
              <p14:xfrm>
                <a:off x="11343207" y="3133702"/>
                <a:ext cx="114120" cy="3614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24BA1D6-0A9C-20B8-A1FF-F42392814B3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334567" y="3124702"/>
                  <a:ext cx="131760" cy="37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CF9D2F3-A6EB-ACF4-CDE8-AC81133118A1}"/>
                  </a:ext>
                </a:extLst>
              </p14:cNvPr>
              <p14:cNvContentPartPr/>
              <p14:nvPr/>
            </p14:nvContentPartPr>
            <p14:xfrm>
              <a:off x="2586207" y="372142"/>
              <a:ext cx="1921680" cy="7444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CF9D2F3-A6EB-ACF4-CDE8-AC81133118A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577207" y="363142"/>
                <a:ext cx="193932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F1E7856B-C77A-23AC-9A37-0338AFD83AD0}"/>
                  </a:ext>
                </a:extLst>
              </p14:cNvPr>
              <p14:cNvContentPartPr/>
              <p14:nvPr/>
            </p14:nvContentPartPr>
            <p14:xfrm>
              <a:off x="10821927" y="504982"/>
              <a:ext cx="1063800" cy="68472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F1E7856B-C77A-23AC-9A37-0338AFD83AD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813287" y="496342"/>
                <a:ext cx="1081440" cy="70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E7DB71FB-D356-733D-4B6E-5F6429A11037}"/>
              </a:ext>
            </a:extLst>
          </p:cNvPr>
          <p:cNvGrpSpPr/>
          <p:nvPr/>
        </p:nvGrpSpPr>
        <p:grpSpPr>
          <a:xfrm>
            <a:off x="8371767" y="119782"/>
            <a:ext cx="3604320" cy="3129120"/>
            <a:chOff x="8371767" y="119782"/>
            <a:chExt cx="3604320" cy="31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0425558-E42C-C73A-6A3B-CE446A9E637C}"/>
                    </a:ext>
                  </a:extLst>
                </p14:cNvPr>
                <p14:cNvContentPartPr/>
                <p14:nvPr/>
              </p14:nvContentPartPr>
              <p14:xfrm>
                <a:off x="8458527" y="1403542"/>
                <a:ext cx="114840" cy="247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0425558-E42C-C73A-6A3B-CE446A9E637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49887" y="1394542"/>
                  <a:ext cx="132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A7283C8-B459-6FBC-215D-973660F3EF7A}"/>
                    </a:ext>
                  </a:extLst>
                </p14:cNvPr>
                <p14:cNvContentPartPr/>
                <p14:nvPr/>
              </p14:nvContentPartPr>
              <p14:xfrm>
                <a:off x="8435487" y="1445302"/>
                <a:ext cx="198360" cy="105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A7283C8-B459-6FBC-215D-973660F3EF7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26487" y="1436302"/>
                  <a:ext cx="216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59BB9FA-5D34-9D7F-DC4B-7F59AB3CFB1A}"/>
                    </a:ext>
                  </a:extLst>
                </p14:cNvPr>
                <p14:cNvContentPartPr/>
                <p14:nvPr/>
              </p14:nvContentPartPr>
              <p14:xfrm>
                <a:off x="8371767" y="1278622"/>
                <a:ext cx="345240" cy="435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59BB9FA-5D34-9D7F-DC4B-7F59AB3CFB1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63127" y="1269622"/>
                  <a:ext cx="36288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954D6BA-2C4D-E053-800D-B347B8F4E723}"/>
                    </a:ext>
                  </a:extLst>
                </p14:cNvPr>
                <p14:cNvContentPartPr/>
                <p14:nvPr/>
              </p14:nvContentPartPr>
              <p14:xfrm>
                <a:off x="10173567" y="877222"/>
                <a:ext cx="145440" cy="1923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954D6BA-2C4D-E053-800D-B347B8F4E7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64567" y="868222"/>
                  <a:ext cx="163080" cy="19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C0E6D3F-030A-FFDF-F63B-21D180C254A3}"/>
                    </a:ext>
                  </a:extLst>
                </p14:cNvPr>
                <p14:cNvContentPartPr/>
                <p14:nvPr/>
              </p14:nvContentPartPr>
              <p14:xfrm>
                <a:off x="8823567" y="2413702"/>
                <a:ext cx="2997000" cy="129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C0E6D3F-030A-FFDF-F63B-21D180C254A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814927" y="2405062"/>
                  <a:ext cx="3014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B0924FA-9655-542F-A8A2-971EEFFC93CA}"/>
                    </a:ext>
                  </a:extLst>
                </p14:cNvPr>
                <p14:cNvContentPartPr/>
                <p14:nvPr/>
              </p14:nvContentPartPr>
              <p14:xfrm>
                <a:off x="11760447" y="2343142"/>
                <a:ext cx="215640" cy="254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B0924FA-9655-542F-A8A2-971EEFFC93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751807" y="2334142"/>
                  <a:ext cx="2332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67E8A23-F63F-42BB-19A4-91F3AC9F5FD4}"/>
                    </a:ext>
                  </a:extLst>
                </p14:cNvPr>
                <p14:cNvContentPartPr/>
                <p14:nvPr/>
              </p14:nvContentPartPr>
              <p14:xfrm>
                <a:off x="8697927" y="986302"/>
                <a:ext cx="2998080" cy="1501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67E8A23-F63F-42BB-19A4-91F3AC9F5FD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89287" y="977662"/>
                  <a:ext cx="3015720" cy="15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CEC6953-820C-022F-CF0A-26693CB91A8B}"/>
                    </a:ext>
                  </a:extLst>
                </p14:cNvPr>
                <p14:cNvContentPartPr/>
                <p14:nvPr/>
              </p14:nvContentPartPr>
              <p14:xfrm>
                <a:off x="9799167" y="635662"/>
                <a:ext cx="124200" cy="314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CEC6953-820C-022F-CF0A-26693CB91A8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90527" y="627022"/>
                  <a:ext cx="1418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4A57B6E-DE31-FF73-519C-76A1D652E839}"/>
                    </a:ext>
                  </a:extLst>
                </p14:cNvPr>
                <p14:cNvContentPartPr/>
                <p14:nvPr/>
              </p14:nvContentPartPr>
              <p14:xfrm>
                <a:off x="9986367" y="618742"/>
                <a:ext cx="52560" cy="177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4A57B6E-DE31-FF73-519C-76A1D652E83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77367" y="609742"/>
                  <a:ext cx="70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81D761B-9047-1D53-BAFB-C36E9863E532}"/>
                    </a:ext>
                  </a:extLst>
                </p14:cNvPr>
                <p14:cNvContentPartPr/>
                <p14:nvPr/>
              </p14:nvContentPartPr>
              <p14:xfrm>
                <a:off x="10078887" y="665902"/>
                <a:ext cx="150480" cy="1339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81D761B-9047-1D53-BAFB-C36E9863E53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69887" y="656902"/>
                  <a:ext cx="168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E91A972-2765-65D0-F379-3112BC97B2B5}"/>
                    </a:ext>
                  </a:extLst>
                </p14:cNvPr>
                <p14:cNvContentPartPr/>
                <p14:nvPr/>
              </p14:nvContentPartPr>
              <p14:xfrm>
                <a:off x="10225047" y="594262"/>
                <a:ext cx="95760" cy="205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E91A972-2765-65D0-F379-3112BC97B2B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216047" y="585622"/>
                  <a:ext cx="113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909484D-7221-AD41-F689-59D35538D72B}"/>
                    </a:ext>
                  </a:extLst>
                </p14:cNvPr>
                <p14:cNvContentPartPr/>
                <p14:nvPr/>
              </p14:nvContentPartPr>
              <p14:xfrm>
                <a:off x="11666127" y="2662102"/>
                <a:ext cx="205200" cy="169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909484D-7221-AD41-F689-59D35538D72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657127" y="2653102"/>
                  <a:ext cx="222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0EF4DCC-ED23-892D-E75D-EBD5C787D78F}"/>
                    </a:ext>
                  </a:extLst>
                </p14:cNvPr>
                <p14:cNvContentPartPr/>
                <p14:nvPr/>
              </p14:nvContentPartPr>
              <p14:xfrm>
                <a:off x="11706447" y="2722222"/>
                <a:ext cx="216000" cy="38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0EF4DCC-ED23-892D-E75D-EBD5C787D78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697447" y="2713582"/>
                  <a:ext cx="2336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732083F-D18D-7860-7DC8-10A7F41A9A25}"/>
                    </a:ext>
                  </a:extLst>
                </p14:cNvPr>
                <p14:cNvContentPartPr/>
                <p14:nvPr/>
              </p14:nvContentPartPr>
              <p14:xfrm>
                <a:off x="9559407" y="1572742"/>
                <a:ext cx="64800" cy="1342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732083F-D18D-7860-7DC8-10A7F41A9A2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550407" y="1563742"/>
                  <a:ext cx="82440" cy="13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522929A-D417-F031-EE90-167B3DC13B37}"/>
                    </a:ext>
                  </a:extLst>
                </p14:cNvPr>
                <p14:cNvContentPartPr/>
                <p14:nvPr/>
              </p14:nvContentPartPr>
              <p14:xfrm>
                <a:off x="11012007" y="1423342"/>
                <a:ext cx="46800" cy="1310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522929A-D417-F031-EE90-167B3DC13B3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003007" y="1414702"/>
                  <a:ext cx="64440" cy="13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0D5FEF5-9B88-BC9E-7373-EC745F875FDA}"/>
                    </a:ext>
                  </a:extLst>
                </p14:cNvPr>
                <p14:cNvContentPartPr/>
                <p14:nvPr/>
              </p14:nvContentPartPr>
              <p14:xfrm>
                <a:off x="9676767" y="1500022"/>
                <a:ext cx="781560" cy="519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0D5FEF5-9B88-BC9E-7373-EC745F875FD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668127" y="1491022"/>
                  <a:ext cx="79920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C5388B5-E48F-3A1E-A6A8-72B73011A001}"/>
                    </a:ext>
                  </a:extLst>
                </p14:cNvPr>
                <p14:cNvContentPartPr/>
                <p14:nvPr/>
              </p14:nvContentPartPr>
              <p14:xfrm>
                <a:off x="9771447" y="1794502"/>
                <a:ext cx="803160" cy="496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C5388B5-E48F-3A1E-A6A8-72B73011A00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62447" y="1785862"/>
                  <a:ext cx="82080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9684351-9E07-822D-6713-1A2C50147AF2}"/>
                    </a:ext>
                  </a:extLst>
                </p14:cNvPr>
                <p14:cNvContentPartPr/>
                <p14:nvPr/>
              </p14:nvContentPartPr>
              <p14:xfrm>
                <a:off x="10171767" y="1919782"/>
                <a:ext cx="537120" cy="344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9684351-9E07-822D-6713-1A2C50147AF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62767" y="1911142"/>
                  <a:ext cx="5547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8BA56DA-55D3-9791-5764-835FC6D1C0A2}"/>
                    </a:ext>
                  </a:extLst>
                </p14:cNvPr>
                <p14:cNvContentPartPr/>
                <p14:nvPr/>
              </p14:nvContentPartPr>
              <p14:xfrm>
                <a:off x="10342047" y="1179982"/>
                <a:ext cx="493560" cy="601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8BA56DA-55D3-9791-5764-835FC6D1C0A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33047" y="1171342"/>
                  <a:ext cx="51120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724A569-1041-2851-3B99-620B0A335F4D}"/>
                    </a:ext>
                  </a:extLst>
                </p14:cNvPr>
                <p14:cNvContentPartPr/>
                <p14:nvPr/>
              </p14:nvContentPartPr>
              <p14:xfrm>
                <a:off x="10948647" y="819982"/>
                <a:ext cx="164160" cy="163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724A569-1041-2851-3B99-620B0A335F4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939647" y="811342"/>
                  <a:ext cx="181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E2FC888-A728-50E4-2394-E5CC15C525AA}"/>
                    </a:ext>
                  </a:extLst>
                </p14:cNvPr>
                <p14:cNvContentPartPr/>
                <p14:nvPr/>
              </p14:nvContentPartPr>
              <p14:xfrm>
                <a:off x="11159967" y="799102"/>
                <a:ext cx="110880" cy="199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E2FC888-A728-50E4-2394-E5CC15C525A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151327" y="790462"/>
                  <a:ext cx="128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2857EA7-31E1-D2BE-EEC6-ACA8F74E1AAA}"/>
                    </a:ext>
                  </a:extLst>
                </p14:cNvPr>
                <p14:cNvContentPartPr/>
                <p14:nvPr/>
              </p14:nvContentPartPr>
              <p14:xfrm>
                <a:off x="11266167" y="727462"/>
                <a:ext cx="299160" cy="193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2857EA7-31E1-D2BE-EEC6-ACA8F74E1AA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257167" y="718822"/>
                  <a:ext cx="316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F956EC9-052A-DBD9-A7FB-2589DA38DBC8}"/>
                    </a:ext>
                  </a:extLst>
                </p14:cNvPr>
                <p14:cNvContentPartPr/>
                <p14:nvPr/>
              </p14:nvContentPartPr>
              <p14:xfrm>
                <a:off x="11396847" y="662662"/>
                <a:ext cx="70200" cy="89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F956EC9-052A-DBD9-A7FB-2589DA38DBC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388207" y="654022"/>
                  <a:ext cx="87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E575AE5-6875-4A64-67C7-4EA90A2ABCDB}"/>
                    </a:ext>
                  </a:extLst>
                </p14:cNvPr>
                <p14:cNvContentPartPr/>
                <p14:nvPr/>
              </p14:nvContentPartPr>
              <p14:xfrm>
                <a:off x="11578287" y="817822"/>
                <a:ext cx="85680" cy="121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E575AE5-6875-4A64-67C7-4EA90A2ABCD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569287" y="809182"/>
                  <a:ext cx="103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E67973F-6E54-2C29-898E-96E5426F0D18}"/>
                    </a:ext>
                  </a:extLst>
                </p14:cNvPr>
                <p14:cNvContentPartPr/>
                <p14:nvPr/>
              </p14:nvContentPartPr>
              <p14:xfrm>
                <a:off x="9695487" y="292582"/>
                <a:ext cx="18000" cy="1087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E67973F-6E54-2C29-898E-96E5426F0D1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86847" y="283942"/>
                  <a:ext cx="35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D10B1FC-F69E-3787-C12E-912ED8EAE3B5}"/>
                    </a:ext>
                  </a:extLst>
                </p14:cNvPr>
                <p14:cNvContentPartPr/>
                <p14:nvPr/>
              </p14:nvContentPartPr>
              <p14:xfrm>
                <a:off x="9690447" y="202222"/>
                <a:ext cx="126000" cy="122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D10B1FC-F69E-3787-C12E-912ED8EAE3B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81447" y="193222"/>
                  <a:ext cx="143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26DA194-D800-CB8B-3059-1DA26136A709}"/>
                    </a:ext>
                  </a:extLst>
                </p14:cNvPr>
                <p14:cNvContentPartPr/>
                <p14:nvPr/>
              </p14:nvContentPartPr>
              <p14:xfrm>
                <a:off x="9872247" y="263782"/>
                <a:ext cx="310320" cy="47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26DA194-D800-CB8B-3059-1DA26136A70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63247" y="254782"/>
                  <a:ext cx="327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D42266A-9B27-6E78-54F2-93D3600FF537}"/>
                    </a:ext>
                  </a:extLst>
                </p14:cNvPr>
                <p14:cNvContentPartPr/>
                <p14:nvPr/>
              </p14:nvContentPartPr>
              <p14:xfrm>
                <a:off x="10301007" y="138502"/>
                <a:ext cx="254520" cy="136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D42266A-9B27-6E78-54F2-93D3600FF53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292367" y="129862"/>
                  <a:ext cx="272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A479D15-91E3-1408-CCD3-F4486F5F80DB}"/>
                    </a:ext>
                  </a:extLst>
                </p14:cNvPr>
                <p14:cNvContentPartPr/>
                <p14:nvPr/>
              </p14:nvContentPartPr>
              <p14:xfrm>
                <a:off x="8837247" y="283222"/>
                <a:ext cx="160560" cy="226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A479D15-91E3-1408-CCD3-F4486F5F80D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28247" y="274222"/>
                  <a:ext cx="178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6239C84-B759-9D62-041F-08896C405C0A}"/>
                    </a:ext>
                  </a:extLst>
                </p14:cNvPr>
                <p14:cNvContentPartPr/>
                <p14:nvPr/>
              </p14:nvContentPartPr>
              <p14:xfrm>
                <a:off x="8970087" y="254062"/>
                <a:ext cx="293040" cy="243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6239C84-B759-9D62-041F-08896C405C0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961087" y="245062"/>
                  <a:ext cx="310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89153C9-0D82-E798-1BB9-69AE7FD82699}"/>
                    </a:ext>
                  </a:extLst>
                </p14:cNvPr>
                <p14:cNvContentPartPr/>
                <p14:nvPr/>
              </p14:nvContentPartPr>
              <p14:xfrm>
                <a:off x="9299487" y="326782"/>
                <a:ext cx="106920" cy="100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89153C9-0D82-E798-1BB9-69AE7FD8269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290487" y="317782"/>
                  <a:ext cx="124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E3CE862-C875-1EA4-E9C9-440920A4A4E6}"/>
                    </a:ext>
                  </a:extLst>
                </p14:cNvPr>
                <p14:cNvContentPartPr/>
                <p14:nvPr/>
              </p14:nvContentPartPr>
              <p14:xfrm>
                <a:off x="9410007" y="261262"/>
                <a:ext cx="100440" cy="169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E3CE862-C875-1EA4-E9C9-440920A4A4E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401367" y="252262"/>
                  <a:ext cx="118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2E65537-E75D-3D02-DC49-E70D05FAB484}"/>
                    </a:ext>
                  </a:extLst>
                </p14:cNvPr>
                <p14:cNvContentPartPr/>
                <p14:nvPr/>
              </p14:nvContentPartPr>
              <p14:xfrm>
                <a:off x="10589367" y="205822"/>
                <a:ext cx="31320" cy="12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2E65537-E75D-3D02-DC49-E70D05FAB48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80367" y="197182"/>
                  <a:ext cx="48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600A9EC-8126-F1F5-B540-2C840557588D}"/>
                    </a:ext>
                  </a:extLst>
                </p14:cNvPr>
                <p14:cNvContentPartPr/>
                <p14:nvPr/>
              </p14:nvContentPartPr>
              <p14:xfrm>
                <a:off x="10515207" y="213742"/>
                <a:ext cx="216720" cy="67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600A9EC-8126-F1F5-B540-2C840557588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06207" y="204742"/>
                  <a:ext cx="234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FF113F0-DE59-F964-F5E7-811F11868D88}"/>
                    </a:ext>
                  </a:extLst>
                </p14:cNvPr>
                <p14:cNvContentPartPr/>
                <p14:nvPr/>
              </p14:nvContentPartPr>
              <p14:xfrm>
                <a:off x="10739847" y="119782"/>
                <a:ext cx="470160" cy="347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FF113F0-DE59-F964-F5E7-811F11868D8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30847" y="110782"/>
                  <a:ext cx="4878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B1414F7-D433-E2A6-306A-341FA131AD3F}"/>
                    </a:ext>
                  </a:extLst>
                </p14:cNvPr>
                <p14:cNvContentPartPr/>
                <p14:nvPr/>
              </p14:nvContentPartPr>
              <p14:xfrm>
                <a:off x="10899687" y="1005742"/>
                <a:ext cx="162000" cy="74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B1414F7-D433-E2A6-306A-341FA131AD3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890687" y="996742"/>
                  <a:ext cx="179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EDE637B-3E5F-DF68-02B3-7D2F141F4671}"/>
                    </a:ext>
                  </a:extLst>
                </p14:cNvPr>
                <p14:cNvContentPartPr/>
                <p14:nvPr/>
              </p14:nvContentPartPr>
              <p14:xfrm>
                <a:off x="9206967" y="3090502"/>
                <a:ext cx="77760" cy="241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EDE637B-3E5F-DF68-02B3-7D2F141F467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97967" y="3081862"/>
                  <a:ext cx="95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548C99D-FD81-A868-3C9F-1CE703A1CDF8}"/>
                    </a:ext>
                  </a:extLst>
                </p14:cNvPr>
                <p14:cNvContentPartPr/>
                <p14:nvPr/>
              </p14:nvContentPartPr>
              <p14:xfrm>
                <a:off x="9350247" y="3049822"/>
                <a:ext cx="90000" cy="1591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548C99D-FD81-A868-3C9F-1CE703A1CDF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341607" y="3041182"/>
                  <a:ext cx="107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05D9506-0C67-6193-955E-57DB3E50E032}"/>
                    </a:ext>
                  </a:extLst>
                </p14:cNvPr>
                <p14:cNvContentPartPr/>
                <p14:nvPr/>
              </p14:nvContentPartPr>
              <p14:xfrm>
                <a:off x="9445287" y="3204262"/>
                <a:ext cx="22680" cy="44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05D9506-0C67-6193-955E-57DB3E50E03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436287" y="3195262"/>
                  <a:ext cx="40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435A1F3-79E2-DC49-2AA8-82E9E8A8E181}"/>
                    </a:ext>
                  </a:extLst>
                </p14:cNvPr>
                <p14:cNvContentPartPr/>
                <p14:nvPr/>
              </p14:nvContentPartPr>
              <p14:xfrm>
                <a:off x="9531687" y="3048382"/>
                <a:ext cx="66600" cy="1378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435A1F3-79E2-DC49-2AA8-82E9E8A8E18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23047" y="3039382"/>
                  <a:ext cx="84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53CA2F8-BBE8-9471-B5D0-C07B3B4AD73D}"/>
                    </a:ext>
                  </a:extLst>
                </p14:cNvPr>
                <p14:cNvContentPartPr/>
                <p14:nvPr/>
              </p14:nvContentPartPr>
              <p14:xfrm>
                <a:off x="9651207" y="3030382"/>
                <a:ext cx="57240" cy="1623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53CA2F8-BBE8-9471-B5D0-C07B3B4AD73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42567" y="3021382"/>
                  <a:ext cx="74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958B4DF-062A-D8EA-55E7-B8338CE6F68A}"/>
                    </a:ext>
                  </a:extLst>
                </p14:cNvPr>
                <p14:cNvContentPartPr/>
                <p14:nvPr/>
              </p14:nvContentPartPr>
              <p14:xfrm>
                <a:off x="10782327" y="2940022"/>
                <a:ext cx="128160" cy="146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958B4DF-062A-D8EA-55E7-B8338CE6F68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73687" y="2931382"/>
                  <a:ext cx="145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2E5DE8A-8842-4E77-E97B-66A9DA113869}"/>
                    </a:ext>
                  </a:extLst>
                </p14:cNvPr>
                <p14:cNvContentPartPr/>
                <p14:nvPr/>
              </p14:nvContentPartPr>
              <p14:xfrm>
                <a:off x="10941447" y="3081502"/>
                <a:ext cx="39240" cy="80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2E5DE8A-8842-4E77-E97B-66A9DA11386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32807" y="3072502"/>
                  <a:ext cx="56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C79B8C0-C89F-5D25-3C6E-5321021D406E}"/>
                    </a:ext>
                  </a:extLst>
                </p14:cNvPr>
                <p14:cNvContentPartPr/>
                <p14:nvPr/>
              </p14:nvContentPartPr>
              <p14:xfrm>
                <a:off x="11009487" y="2970622"/>
                <a:ext cx="89280" cy="1663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C79B8C0-C89F-5D25-3C6E-5321021D406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00487" y="2961622"/>
                  <a:ext cx="106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B924D49-E03A-8F92-8484-887817F4D7D9}"/>
                    </a:ext>
                  </a:extLst>
                </p14:cNvPr>
                <p14:cNvContentPartPr/>
                <p14:nvPr/>
              </p14:nvContentPartPr>
              <p14:xfrm>
                <a:off x="11178327" y="2961982"/>
                <a:ext cx="56880" cy="1569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B924D49-E03A-8F92-8484-887817F4D7D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169327" y="2953342"/>
                  <a:ext cx="74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51C41DF-E01C-23FA-9D26-A762F1C4E5A9}"/>
                    </a:ext>
                  </a:extLst>
                </p14:cNvPr>
                <p14:cNvContentPartPr/>
                <p14:nvPr/>
              </p14:nvContentPartPr>
              <p14:xfrm>
                <a:off x="11181927" y="2921302"/>
                <a:ext cx="123840" cy="43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51C41DF-E01C-23FA-9D26-A762F1C4E5A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173287" y="2912662"/>
                  <a:ext cx="141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80945EF-485F-219E-6B2B-8379DA375A60}"/>
                    </a:ext>
                  </a:extLst>
                </p14:cNvPr>
                <p14:cNvContentPartPr/>
                <p14:nvPr/>
              </p14:nvContentPartPr>
              <p14:xfrm>
                <a:off x="11175807" y="2972422"/>
                <a:ext cx="93240" cy="1292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80945EF-485F-219E-6B2B-8379DA375A6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67167" y="2963782"/>
                  <a:ext cx="110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D734767-702B-40BA-BB8E-8068A760C712}"/>
                    </a:ext>
                  </a:extLst>
                </p14:cNvPr>
                <p14:cNvContentPartPr/>
                <p14:nvPr/>
              </p14:nvContentPartPr>
              <p14:xfrm>
                <a:off x="9004647" y="1952902"/>
                <a:ext cx="30240" cy="756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D734767-702B-40BA-BB8E-8068A760C71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995647" y="1944262"/>
                  <a:ext cx="47880" cy="7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245C4E2-31A7-1AD5-BB2E-73A9A13AF1A3}"/>
                    </a:ext>
                  </a:extLst>
                </p14:cNvPr>
                <p14:cNvContentPartPr/>
                <p14:nvPr/>
              </p14:nvContentPartPr>
              <p14:xfrm>
                <a:off x="11410167" y="1779742"/>
                <a:ext cx="48960" cy="831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245C4E2-31A7-1AD5-BB2E-73A9A13AF1A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401167" y="1770742"/>
                  <a:ext cx="6660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2990D18-0889-A1C5-6C44-DB2024976092}"/>
                    </a:ext>
                  </a:extLst>
                </p14:cNvPr>
                <p14:cNvContentPartPr/>
                <p14:nvPr/>
              </p14:nvContentPartPr>
              <p14:xfrm>
                <a:off x="9453567" y="2345662"/>
                <a:ext cx="282600" cy="2912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2990D18-0889-A1C5-6C44-DB202497609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44567" y="2336662"/>
                  <a:ext cx="300240" cy="30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1317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85CC15F-F84E-406B-84E0-A8D522B3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31"/>
            <a:ext cx="8654233" cy="52449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4B222E9-B9FB-87F5-1F2F-E8000B44B981}"/>
                  </a:ext>
                </a:extLst>
              </p14:cNvPr>
              <p14:cNvContentPartPr/>
              <p14:nvPr/>
            </p14:nvContentPartPr>
            <p14:xfrm>
              <a:off x="8792967" y="1221382"/>
              <a:ext cx="5040" cy="5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4B222E9-B9FB-87F5-1F2F-E8000B44B9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4327" y="1212382"/>
                <a:ext cx="226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75C8C88-0103-FCC0-51D9-CCDBC7A0C6B3}"/>
                  </a:ext>
                </a:extLst>
              </p14:cNvPr>
              <p14:cNvContentPartPr/>
              <p14:nvPr/>
            </p14:nvContentPartPr>
            <p14:xfrm>
              <a:off x="171687" y="501742"/>
              <a:ext cx="2022840" cy="64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75C8C88-0103-FCC0-51D9-CCDBC7A0C6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047" y="492742"/>
                <a:ext cx="20404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23FE9AA-F4E9-DD42-88CF-8A118E6CC1A4}"/>
                  </a:ext>
                </a:extLst>
              </p14:cNvPr>
              <p14:cNvContentPartPr/>
              <p14:nvPr/>
            </p14:nvContentPartPr>
            <p14:xfrm>
              <a:off x="4246167" y="2289862"/>
              <a:ext cx="1677960" cy="6919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23FE9AA-F4E9-DD42-88CF-8A118E6CC1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7167" y="2280862"/>
                <a:ext cx="169560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A75695A-13F6-6AE5-0343-D82C30E4AC3A}"/>
                  </a:ext>
                </a:extLst>
              </p14:cNvPr>
              <p14:cNvContentPartPr/>
              <p14:nvPr/>
            </p14:nvContentPartPr>
            <p14:xfrm>
              <a:off x="833007" y="3224782"/>
              <a:ext cx="1564200" cy="48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A75695A-13F6-6AE5-0343-D82C30E4AC3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4007" y="3215782"/>
                <a:ext cx="1581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44E37A04-F8EA-D96D-6F2A-61661A619975}"/>
                  </a:ext>
                </a:extLst>
              </p14:cNvPr>
              <p14:cNvContentPartPr/>
              <p14:nvPr/>
            </p14:nvContentPartPr>
            <p14:xfrm>
              <a:off x="8722767" y="3523942"/>
              <a:ext cx="1665360" cy="3542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44E37A04-F8EA-D96D-6F2A-61661A61997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14127" y="3515302"/>
                <a:ext cx="1683000" cy="37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0BFB620B-7719-D2A9-C2AE-C21392629AE4}"/>
              </a:ext>
            </a:extLst>
          </p:cNvPr>
          <p:cNvGrpSpPr/>
          <p:nvPr/>
        </p:nvGrpSpPr>
        <p:grpSpPr>
          <a:xfrm>
            <a:off x="8602527" y="2505142"/>
            <a:ext cx="2388240" cy="2838600"/>
            <a:chOff x="8602527" y="2505142"/>
            <a:chExt cx="2388240" cy="28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EC6119C-F3CC-0B0E-3E9A-E55A232289E3}"/>
                    </a:ext>
                  </a:extLst>
                </p14:cNvPr>
                <p14:cNvContentPartPr/>
                <p14:nvPr/>
              </p14:nvContentPartPr>
              <p14:xfrm>
                <a:off x="9586407" y="2753182"/>
                <a:ext cx="25200" cy="504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EC6119C-F3CC-0B0E-3E9A-E55A232289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577767" y="2744542"/>
                  <a:ext cx="4284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FB9789F-128A-F190-CB63-13566516F0EC}"/>
                    </a:ext>
                  </a:extLst>
                </p14:cNvPr>
                <p14:cNvContentPartPr/>
                <p14:nvPr/>
              </p14:nvContentPartPr>
              <p14:xfrm>
                <a:off x="8934447" y="3063142"/>
                <a:ext cx="1597680" cy="166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FB9789F-128A-F190-CB63-13566516F0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25447" y="3054502"/>
                  <a:ext cx="1615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413CCCC-4228-8520-0EEB-4C84F2FAC31A}"/>
                    </a:ext>
                  </a:extLst>
                </p14:cNvPr>
                <p14:cNvContentPartPr/>
                <p14:nvPr/>
              </p14:nvContentPartPr>
              <p14:xfrm>
                <a:off x="8954607" y="2770822"/>
                <a:ext cx="1299600" cy="3358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413CCCC-4228-8520-0EEB-4C84F2FAC31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45607" y="2762182"/>
                  <a:ext cx="13172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4318C48-8754-BFA3-CBE2-C383D464007F}"/>
                    </a:ext>
                  </a:extLst>
                </p14:cNvPr>
                <p14:cNvContentPartPr/>
                <p14:nvPr/>
              </p14:nvContentPartPr>
              <p14:xfrm>
                <a:off x="9346287" y="2537182"/>
                <a:ext cx="101160" cy="212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4318C48-8754-BFA3-CBE2-C383D464007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37647" y="2528542"/>
                  <a:ext cx="118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5CFDF63-B150-6452-D060-65DC6BD7CA65}"/>
                    </a:ext>
                  </a:extLst>
                </p14:cNvPr>
                <p14:cNvContentPartPr/>
                <p14:nvPr/>
              </p14:nvContentPartPr>
              <p14:xfrm>
                <a:off x="9495687" y="2505142"/>
                <a:ext cx="15480" cy="1090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5CFDF63-B150-6452-D060-65DC6BD7CA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87047" y="2496142"/>
                  <a:ext cx="33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808E943-DDB0-A17E-C49D-8EBD3267BC21}"/>
                    </a:ext>
                  </a:extLst>
                </p14:cNvPr>
                <p14:cNvContentPartPr/>
                <p14:nvPr/>
              </p14:nvContentPartPr>
              <p14:xfrm>
                <a:off x="9561207" y="2559142"/>
                <a:ext cx="124560" cy="88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808E943-DDB0-A17E-C49D-8EBD3267BC2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52567" y="2550502"/>
                  <a:ext cx="142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ABC8F1C-EEF5-85CE-28F7-54E4C8FD0F86}"/>
                    </a:ext>
                  </a:extLst>
                </p14:cNvPr>
                <p14:cNvContentPartPr/>
                <p14:nvPr/>
              </p14:nvContentPartPr>
              <p14:xfrm>
                <a:off x="9717807" y="2515222"/>
                <a:ext cx="67680" cy="148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ABC8F1C-EEF5-85CE-28F7-54E4C8FD0F8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08807" y="2506582"/>
                  <a:ext cx="85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13DEE7F-C420-6D97-585C-1D807E6EF014}"/>
                    </a:ext>
                  </a:extLst>
                </p14:cNvPr>
                <p14:cNvContentPartPr/>
                <p14:nvPr/>
              </p14:nvContentPartPr>
              <p14:xfrm>
                <a:off x="10321167" y="3246382"/>
                <a:ext cx="108360" cy="114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13DEE7F-C420-6D97-585C-1D807E6EF01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312167" y="3237382"/>
                  <a:ext cx="126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7C9018C-9E2A-515E-598C-BEAB3753E7C7}"/>
                    </a:ext>
                  </a:extLst>
                </p14:cNvPr>
                <p14:cNvContentPartPr/>
                <p14:nvPr/>
              </p14:nvContentPartPr>
              <p14:xfrm>
                <a:off x="10360047" y="3282742"/>
                <a:ext cx="155160" cy="12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7C9018C-9E2A-515E-598C-BEAB3753E7C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51407" y="3273742"/>
                  <a:ext cx="172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C3BF8D8-9281-5DEA-4D32-A1AFCFF45B78}"/>
                    </a:ext>
                  </a:extLst>
                </p14:cNvPr>
                <p14:cNvContentPartPr/>
                <p14:nvPr/>
              </p14:nvContentPartPr>
              <p14:xfrm>
                <a:off x="9199767" y="2872342"/>
                <a:ext cx="18360" cy="366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C3BF8D8-9281-5DEA-4D32-A1AFCFF45B7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90767" y="2863702"/>
                  <a:ext cx="360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CCA03EB-0285-068D-54AF-F471D8539349}"/>
                    </a:ext>
                  </a:extLst>
                </p14:cNvPr>
                <p14:cNvContentPartPr/>
                <p14:nvPr/>
              </p14:nvContentPartPr>
              <p14:xfrm>
                <a:off x="8950287" y="3107422"/>
                <a:ext cx="209520" cy="122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CCA03EB-0285-068D-54AF-F471D853934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41647" y="3098782"/>
                  <a:ext cx="227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87E3E5C-C0BC-53A3-742A-5B34B764CFD6}"/>
                    </a:ext>
                  </a:extLst>
                </p14:cNvPr>
                <p14:cNvContentPartPr/>
                <p14:nvPr/>
              </p14:nvContentPartPr>
              <p14:xfrm>
                <a:off x="9010767" y="2828062"/>
                <a:ext cx="12960" cy="239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87E3E5C-C0BC-53A3-742A-5B34B764CFD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002127" y="2819062"/>
                  <a:ext cx="30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0B2E137-4701-8DB5-5BF6-EE1B66F58FD9}"/>
                    </a:ext>
                  </a:extLst>
                </p14:cNvPr>
                <p14:cNvContentPartPr/>
                <p14:nvPr/>
              </p14:nvContentPartPr>
              <p14:xfrm>
                <a:off x="8970447" y="2951902"/>
                <a:ext cx="167400" cy="161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0B2E137-4701-8DB5-5BF6-EE1B66F58FD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61807" y="2942902"/>
                  <a:ext cx="185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2ECA310-BF80-AE9A-94B7-1BEA861A9260}"/>
                    </a:ext>
                  </a:extLst>
                </p14:cNvPr>
                <p14:cNvContentPartPr/>
                <p14:nvPr/>
              </p14:nvContentPartPr>
              <p14:xfrm>
                <a:off x="10499367" y="3023902"/>
                <a:ext cx="162360" cy="143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2ECA310-BF80-AE9A-94B7-1BEA861A926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90727" y="3014902"/>
                  <a:ext cx="1800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BF69E4B-1808-71FE-8FC1-CD5684CCAEFD}"/>
                    </a:ext>
                  </a:extLst>
                </p14:cNvPr>
                <p14:cNvContentPartPr/>
                <p14:nvPr/>
              </p14:nvContentPartPr>
              <p14:xfrm>
                <a:off x="9565527" y="3532582"/>
                <a:ext cx="36000" cy="423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BF69E4B-1808-71FE-8FC1-CD5684CCAEF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56527" y="3523942"/>
                  <a:ext cx="5364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EC6573F-F4AF-D8A5-63D5-DFD1A781CE32}"/>
                    </a:ext>
                  </a:extLst>
                </p14:cNvPr>
                <p14:cNvContentPartPr/>
                <p14:nvPr/>
              </p14:nvContentPartPr>
              <p14:xfrm>
                <a:off x="8687847" y="3878902"/>
                <a:ext cx="1899360" cy="507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EC6573F-F4AF-D8A5-63D5-DFD1A781CE3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78847" y="3870262"/>
                  <a:ext cx="1917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F49BF87-5C1A-DB75-C826-ABCAE32769C5}"/>
                    </a:ext>
                  </a:extLst>
                </p14:cNvPr>
                <p14:cNvContentPartPr/>
                <p14:nvPr/>
              </p14:nvContentPartPr>
              <p14:xfrm>
                <a:off x="10543287" y="3822742"/>
                <a:ext cx="187560" cy="158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F49BF87-5C1A-DB75-C826-ABCAE32769C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534287" y="3814102"/>
                  <a:ext cx="205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5E72C4B-0BBD-7237-8596-827A3965A6C4}"/>
                    </a:ext>
                  </a:extLst>
                </p14:cNvPr>
                <p14:cNvContentPartPr/>
                <p14:nvPr/>
              </p14:nvContentPartPr>
              <p14:xfrm>
                <a:off x="9176367" y="3473902"/>
                <a:ext cx="118080" cy="174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5E72C4B-0BBD-7237-8596-827A3965A6C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67727" y="3465262"/>
                  <a:ext cx="135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739299D-68D7-BCBC-2E7B-BB90A6CD2F09}"/>
                    </a:ext>
                  </a:extLst>
                </p14:cNvPr>
                <p14:cNvContentPartPr/>
                <p14:nvPr/>
              </p14:nvContentPartPr>
              <p14:xfrm>
                <a:off x="9313887" y="3406582"/>
                <a:ext cx="34560" cy="1378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739299D-68D7-BCBC-2E7B-BB90A6CD2F0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05247" y="3397582"/>
                  <a:ext cx="52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61C0606-7844-4E45-9B7A-04652B4148D8}"/>
                    </a:ext>
                  </a:extLst>
                </p14:cNvPr>
                <p14:cNvContentPartPr/>
                <p14:nvPr/>
              </p14:nvContentPartPr>
              <p14:xfrm>
                <a:off x="9376527" y="3417022"/>
                <a:ext cx="78120" cy="1112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61C0606-7844-4E45-9B7A-04652B4148D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67887" y="3408022"/>
                  <a:ext cx="95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847CC82-88B6-AE16-9193-EE979537F1CF}"/>
                    </a:ext>
                  </a:extLst>
                </p14:cNvPr>
                <p14:cNvContentPartPr/>
                <p14:nvPr/>
              </p14:nvContentPartPr>
              <p14:xfrm>
                <a:off x="9475167" y="3398662"/>
                <a:ext cx="51120" cy="1252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847CC82-88B6-AE16-9193-EE979537F1C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66527" y="3390022"/>
                  <a:ext cx="68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F4D81F6-9CFD-ED74-1DF5-233751F4BAD1}"/>
                    </a:ext>
                  </a:extLst>
                </p14:cNvPr>
                <p14:cNvContentPartPr/>
                <p14:nvPr/>
              </p14:nvContentPartPr>
              <p14:xfrm>
                <a:off x="10158807" y="3681622"/>
                <a:ext cx="22320" cy="364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F4D81F6-9CFD-ED74-1DF5-233751F4BAD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49807" y="3672982"/>
                  <a:ext cx="399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BBFA0DA-1505-DCCE-DB0E-04EC29229F34}"/>
                    </a:ext>
                  </a:extLst>
                </p14:cNvPr>
                <p14:cNvContentPartPr/>
                <p14:nvPr/>
              </p14:nvContentPartPr>
              <p14:xfrm>
                <a:off x="10226127" y="3815542"/>
                <a:ext cx="207720" cy="86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BBFA0DA-1505-DCCE-DB0E-04EC29229F3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17127" y="3806902"/>
                  <a:ext cx="225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8AAB2A5-21E4-59E8-B535-A5B247B50C45}"/>
                    </a:ext>
                  </a:extLst>
                </p14:cNvPr>
                <p14:cNvContentPartPr/>
                <p14:nvPr/>
              </p14:nvContentPartPr>
              <p14:xfrm>
                <a:off x="10381287" y="3517462"/>
                <a:ext cx="146880" cy="200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8AAB2A5-21E4-59E8-B535-A5B247B50C4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372287" y="3508462"/>
                  <a:ext cx="164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9FF61EA-617E-C632-EBCC-1EE9664C6ECD}"/>
                    </a:ext>
                  </a:extLst>
                </p14:cNvPr>
                <p14:cNvContentPartPr/>
                <p14:nvPr/>
              </p14:nvContentPartPr>
              <p14:xfrm>
                <a:off x="10330887" y="3621502"/>
                <a:ext cx="108720" cy="141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9FF61EA-617E-C632-EBCC-1EE9664C6EC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21887" y="3612862"/>
                  <a:ext cx="126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8586252-AB28-EFC8-965F-B772681707B2}"/>
                    </a:ext>
                  </a:extLst>
                </p14:cNvPr>
                <p14:cNvContentPartPr/>
                <p14:nvPr/>
              </p14:nvContentPartPr>
              <p14:xfrm>
                <a:off x="9570207" y="4181302"/>
                <a:ext cx="36720" cy="424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8586252-AB28-EFC8-965F-B772681707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61207" y="4172302"/>
                  <a:ext cx="543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32EF6AD-8554-B23C-7EB9-D02D3515A8F4}"/>
                    </a:ext>
                  </a:extLst>
                </p14:cNvPr>
                <p14:cNvContentPartPr/>
                <p14:nvPr/>
              </p14:nvContentPartPr>
              <p14:xfrm>
                <a:off x="9584247" y="4548862"/>
                <a:ext cx="11160" cy="3430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32EF6AD-8554-B23C-7EB9-D02D3515A8F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75247" y="4539862"/>
                  <a:ext cx="288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E68F70E-B09F-44E6-3E13-CD5343052CAE}"/>
                    </a:ext>
                  </a:extLst>
                </p14:cNvPr>
                <p14:cNvContentPartPr/>
                <p14:nvPr/>
              </p14:nvContentPartPr>
              <p14:xfrm>
                <a:off x="8906367" y="4666582"/>
                <a:ext cx="1887480" cy="74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E68F70E-B09F-44E6-3E13-CD5343052C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97727" y="4657582"/>
                  <a:ext cx="1905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DC686B1-9C87-7D74-FD3D-9E872BB1A48D}"/>
                    </a:ext>
                  </a:extLst>
                </p14:cNvPr>
                <p14:cNvContentPartPr/>
                <p14:nvPr/>
              </p14:nvContentPartPr>
              <p14:xfrm>
                <a:off x="10824087" y="4597822"/>
                <a:ext cx="166680" cy="1951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DC686B1-9C87-7D74-FD3D-9E872BB1A48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815087" y="4588822"/>
                  <a:ext cx="184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A0B9A6E-6FDF-C036-DC02-703A3F9800EA}"/>
                    </a:ext>
                  </a:extLst>
                </p14:cNvPr>
                <p14:cNvContentPartPr/>
                <p14:nvPr/>
              </p14:nvContentPartPr>
              <p14:xfrm>
                <a:off x="8602527" y="4245022"/>
                <a:ext cx="1930320" cy="436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A0B9A6E-6FDF-C036-DC02-703A3F9800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593887" y="4236382"/>
                  <a:ext cx="19479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A954790-82E6-A007-C1A1-E5356B933410}"/>
                    </a:ext>
                  </a:extLst>
                </p14:cNvPr>
                <p14:cNvContentPartPr/>
                <p14:nvPr/>
              </p14:nvContentPartPr>
              <p14:xfrm>
                <a:off x="9019407" y="4467862"/>
                <a:ext cx="33840" cy="383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A954790-82E6-A007-C1A1-E5356B93341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10767" y="4458862"/>
                  <a:ext cx="514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8F54C4F-BAF8-A407-4CB1-35DCC327EA1A}"/>
                    </a:ext>
                  </a:extLst>
                </p14:cNvPr>
                <p14:cNvContentPartPr/>
                <p14:nvPr/>
              </p14:nvContentPartPr>
              <p14:xfrm>
                <a:off x="10162047" y="4410262"/>
                <a:ext cx="14760" cy="393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8F54C4F-BAF8-A407-4CB1-35DCC327EA1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53047" y="4401262"/>
                  <a:ext cx="324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DAF516D-36EF-1E85-B6C5-B51A586FB419}"/>
                    </a:ext>
                  </a:extLst>
                </p14:cNvPr>
                <p14:cNvContentPartPr/>
                <p14:nvPr/>
              </p14:nvContentPartPr>
              <p14:xfrm>
                <a:off x="8746887" y="4669462"/>
                <a:ext cx="212040" cy="113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DAF516D-36EF-1E85-B6C5-B51A586FB41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38247" y="4660822"/>
                  <a:ext cx="229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3725CE8-0740-30C5-E64F-48F105C65A65}"/>
                    </a:ext>
                  </a:extLst>
                </p14:cNvPr>
                <p14:cNvContentPartPr/>
                <p14:nvPr/>
              </p14:nvContentPartPr>
              <p14:xfrm>
                <a:off x="10240167" y="4578742"/>
                <a:ext cx="236160" cy="87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3725CE8-0740-30C5-E64F-48F105C65A6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231527" y="4569742"/>
                  <a:ext cx="253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FEB8CEE-5AC0-4DB6-42DA-2FB826285DFC}"/>
                    </a:ext>
                  </a:extLst>
                </p14:cNvPr>
                <p14:cNvContentPartPr/>
                <p14:nvPr/>
              </p14:nvContentPartPr>
              <p14:xfrm>
                <a:off x="9214527" y="4133422"/>
                <a:ext cx="158760" cy="2044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FEB8CEE-5AC0-4DB6-42DA-2FB826285DF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05887" y="4124422"/>
                  <a:ext cx="1764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9A374A3-D2D9-001E-DB91-8A3AAE0D6F32}"/>
                    </a:ext>
                  </a:extLst>
                </p14:cNvPr>
                <p14:cNvContentPartPr/>
                <p14:nvPr/>
              </p14:nvContentPartPr>
              <p14:xfrm>
                <a:off x="9359247" y="4117942"/>
                <a:ext cx="73080" cy="116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9A374A3-D2D9-001E-DB91-8A3AAE0D6F3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50247" y="4109302"/>
                  <a:ext cx="90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5BDBBA8-4219-43D8-0E02-A1B971B222F1}"/>
                    </a:ext>
                  </a:extLst>
                </p14:cNvPr>
                <p14:cNvContentPartPr/>
                <p14:nvPr/>
              </p14:nvContentPartPr>
              <p14:xfrm>
                <a:off x="9426567" y="4119022"/>
                <a:ext cx="94320" cy="105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5BDBBA8-4219-43D8-0E02-A1B971B222F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17927" y="4110022"/>
                  <a:ext cx="111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6BD590F-4D12-EF17-C43A-1B995C4ECCF3}"/>
                    </a:ext>
                  </a:extLst>
                </p14:cNvPr>
                <p14:cNvContentPartPr/>
                <p14:nvPr/>
              </p14:nvContentPartPr>
              <p14:xfrm>
                <a:off x="9521967" y="4077622"/>
                <a:ext cx="68040" cy="1206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6BD590F-4D12-EF17-C43A-1B995C4ECCF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513327" y="4068982"/>
                  <a:ext cx="85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A3B6818-FAC9-D474-D293-B437DA8BEAC0}"/>
                    </a:ext>
                  </a:extLst>
                </p14:cNvPr>
                <p14:cNvContentPartPr/>
                <p14:nvPr/>
              </p14:nvContentPartPr>
              <p14:xfrm>
                <a:off x="10047927" y="4792942"/>
                <a:ext cx="297000" cy="498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A3B6818-FAC9-D474-D293-B437DA8BEAC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39287" y="4783942"/>
                  <a:ext cx="31464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E6FEA67-A956-B0C4-5D79-825F97BDA077}"/>
                    </a:ext>
                  </a:extLst>
                </p14:cNvPr>
                <p14:cNvContentPartPr/>
                <p14:nvPr/>
              </p14:nvContentPartPr>
              <p14:xfrm>
                <a:off x="10295247" y="4710142"/>
                <a:ext cx="99720" cy="1540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E6FEA67-A956-B0C4-5D79-825F97BDA07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86607" y="4701502"/>
                  <a:ext cx="117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40F3CB1-CEBB-FC48-D6F9-9C3715FA7916}"/>
                    </a:ext>
                  </a:extLst>
                </p14:cNvPr>
                <p14:cNvContentPartPr/>
                <p14:nvPr/>
              </p14:nvContentPartPr>
              <p14:xfrm>
                <a:off x="8953887" y="4870702"/>
                <a:ext cx="762840" cy="4730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40F3CB1-CEBB-FC48-D6F9-9C3715FA791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45247" y="4862062"/>
                  <a:ext cx="7804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C84DB46-CE4E-9714-46B8-17B1B9CC2D1A}"/>
                    </a:ext>
                  </a:extLst>
                </p14:cNvPr>
                <p14:cNvContentPartPr/>
                <p14:nvPr/>
              </p14:nvContentPartPr>
              <p14:xfrm>
                <a:off x="8925807" y="4784302"/>
                <a:ext cx="229320" cy="245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C84DB46-CE4E-9714-46B8-17B1B9CC2D1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16807" y="4775302"/>
                  <a:ext cx="246960" cy="26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36D39C8-6990-2FC0-8D83-964B8AEF98FD}"/>
                  </a:ext>
                </a:extLst>
              </p14:cNvPr>
              <p14:cNvContentPartPr/>
              <p14:nvPr/>
            </p14:nvContentPartPr>
            <p14:xfrm>
              <a:off x="2743527" y="5136382"/>
              <a:ext cx="585720" cy="694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36D39C8-6990-2FC0-8D83-964B8AEF98F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34887" y="5127382"/>
                <a:ext cx="6033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591EA620-EA2B-7E7A-CE42-BD22AC5A9D60}"/>
                  </a:ext>
                </a:extLst>
              </p14:cNvPr>
              <p14:cNvContentPartPr/>
              <p14:nvPr/>
            </p14:nvContentPartPr>
            <p14:xfrm>
              <a:off x="7131207" y="5069422"/>
              <a:ext cx="957600" cy="6012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591EA620-EA2B-7E7A-CE42-BD22AC5A9D6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122207" y="5060422"/>
                <a:ext cx="975240" cy="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01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74739F-A5CA-4D09-9F69-E594F09F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6" y="1203767"/>
            <a:ext cx="6619331" cy="37953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18A8F6-F3B1-489B-8031-1BCFF342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95" y="311937"/>
            <a:ext cx="4554963" cy="7748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57D539-A8DB-4C9E-97CB-66FDFC32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64" y="1593680"/>
            <a:ext cx="4284884" cy="10373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3496037-A1AF-36A5-F087-CBD8CC16ABE6}"/>
                  </a:ext>
                </a:extLst>
              </p14:cNvPr>
              <p14:cNvContentPartPr/>
              <p14:nvPr/>
            </p14:nvContentPartPr>
            <p14:xfrm>
              <a:off x="5910807" y="1804582"/>
              <a:ext cx="1150560" cy="1203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3496037-A1AF-36A5-F087-CBD8CC16AB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02167" y="1795582"/>
                <a:ext cx="1168200" cy="12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CFAE2AB-04C2-49AD-EF99-A1CCAD8B676B}"/>
                  </a:ext>
                </a:extLst>
              </p14:cNvPr>
              <p14:cNvContentPartPr/>
              <p14:nvPr/>
            </p14:nvContentPartPr>
            <p14:xfrm>
              <a:off x="312316" y="4495288"/>
              <a:ext cx="1348920" cy="11592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CFAE2AB-04C2-49AD-EF99-A1CCAD8B67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676" y="4486288"/>
                <a:ext cx="1366560" cy="117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6A7090B-7249-E882-2C6C-13CD6A8362BB}"/>
              </a:ext>
            </a:extLst>
          </p:cNvPr>
          <p:cNvGrpSpPr/>
          <p:nvPr/>
        </p:nvGrpSpPr>
        <p:grpSpPr>
          <a:xfrm>
            <a:off x="2175447" y="3680542"/>
            <a:ext cx="3025440" cy="1262160"/>
            <a:chOff x="2175447" y="3680542"/>
            <a:chExt cx="3025440" cy="12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8A68EF8-23FB-99A2-4EB6-D24B8B360E5B}"/>
                    </a:ext>
                  </a:extLst>
                </p14:cNvPr>
                <p14:cNvContentPartPr/>
                <p14:nvPr/>
              </p14:nvContentPartPr>
              <p14:xfrm>
                <a:off x="2175447" y="3798982"/>
                <a:ext cx="1056240" cy="11437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8A68EF8-23FB-99A2-4EB6-D24B8B360E5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66447" y="3790342"/>
                  <a:ext cx="1073880" cy="11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132A0A0-7DCE-355A-9518-949F6D37753E}"/>
                    </a:ext>
                  </a:extLst>
                </p14:cNvPr>
                <p14:cNvContentPartPr/>
                <p14:nvPr/>
              </p14:nvContentPartPr>
              <p14:xfrm>
                <a:off x="4185327" y="3680542"/>
                <a:ext cx="1015560" cy="1060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132A0A0-7DCE-355A-9518-949F6D37753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76687" y="3671902"/>
                  <a:ext cx="1033200" cy="10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A730BD0-027D-15F2-0554-98591952A011}"/>
                  </a:ext>
                </a:extLst>
              </p14:cNvPr>
              <p14:cNvContentPartPr/>
              <p14:nvPr/>
            </p14:nvContentPartPr>
            <p14:xfrm>
              <a:off x="5808927" y="1865422"/>
              <a:ext cx="1310760" cy="9777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A730BD0-027D-15F2-0554-98591952A01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00287" y="1856782"/>
                <a:ext cx="1328400" cy="9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00D0A2C-B688-5AF6-FDD7-54B6EC462FFD}"/>
                  </a:ext>
                </a:extLst>
              </p14:cNvPr>
              <p14:cNvContentPartPr/>
              <p14:nvPr/>
            </p14:nvContentPartPr>
            <p14:xfrm>
              <a:off x="4744407" y="1168102"/>
              <a:ext cx="1371240" cy="18482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00D0A2C-B688-5AF6-FDD7-54B6EC462FF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35767" y="1159462"/>
                <a:ext cx="1388880" cy="18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EFF2B05-C365-A6F4-5605-EF93146EE237}"/>
                  </a:ext>
                </a:extLst>
              </p14:cNvPr>
              <p14:cNvContentPartPr/>
              <p14:nvPr/>
            </p14:nvContentPartPr>
            <p14:xfrm>
              <a:off x="1048287" y="789382"/>
              <a:ext cx="1647720" cy="1180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EFF2B05-C365-A6F4-5605-EF93146EE23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9647" y="780742"/>
                <a:ext cx="1665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FAECDF1-49C1-A3CC-7921-4BE473D6D166}"/>
                  </a:ext>
                </a:extLst>
              </p14:cNvPr>
              <p14:cNvContentPartPr/>
              <p14:nvPr/>
            </p14:nvContentPartPr>
            <p14:xfrm>
              <a:off x="1563807" y="990982"/>
              <a:ext cx="2034720" cy="20005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FAECDF1-49C1-A3CC-7921-4BE473D6D16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55167" y="982342"/>
                <a:ext cx="2052360" cy="201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D1748C4-DC25-EEAC-6392-DBE8BF9F82AE}"/>
              </a:ext>
            </a:extLst>
          </p:cNvPr>
          <p:cNvGrpSpPr/>
          <p:nvPr/>
        </p:nvGrpSpPr>
        <p:grpSpPr>
          <a:xfrm>
            <a:off x="2242047" y="1134622"/>
            <a:ext cx="1175760" cy="1042560"/>
            <a:chOff x="2242047" y="1134622"/>
            <a:chExt cx="1175760" cy="10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EEACABD-800D-D281-DF13-C48474E4B478}"/>
                    </a:ext>
                  </a:extLst>
                </p14:cNvPr>
                <p14:cNvContentPartPr/>
                <p14:nvPr/>
              </p14:nvContentPartPr>
              <p14:xfrm>
                <a:off x="2389647" y="1134622"/>
                <a:ext cx="1028160" cy="881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EEACABD-800D-D281-DF13-C48474E4B47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81007" y="1125622"/>
                  <a:ext cx="1045800" cy="89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8719866-56AE-983A-81B9-836C528A991D}"/>
                    </a:ext>
                  </a:extLst>
                </p14:cNvPr>
                <p14:cNvContentPartPr/>
                <p14:nvPr/>
              </p14:nvContentPartPr>
              <p14:xfrm>
                <a:off x="2242047" y="1890982"/>
                <a:ext cx="306720" cy="286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8719866-56AE-983A-81B9-836C528A991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33047" y="1881982"/>
                  <a:ext cx="324360" cy="30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CA609AE-0718-6B8D-02B0-C4F161333306}"/>
                  </a:ext>
                </a:extLst>
              </p14:cNvPr>
              <p14:cNvContentPartPr/>
              <p14:nvPr/>
            </p14:nvContentPartPr>
            <p14:xfrm>
              <a:off x="480535" y="1831942"/>
              <a:ext cx="1040400" cy="8996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CA609AE-0718-6B8D-02B0-C4F1613333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1895" y="1822942"/>
                <a:ext cx="1058040" cy="9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764F4EBF-11FD-4FBF-0CF0-9CE1A7E938F0}"/>
                  </a:ext>
                </a:extLst>
              </p14:cNvPr>
              <p14:cNvContentPartPr/>
              <p14:nvPr/>
            </p14:nvContentPartPr>
            <p14:xfrm>
              <a:off x="5847055" y="1712782"/>
              <a:ext cx="1294560" cy="9410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764F4EBF-11FD-4FBF-0CF0-9CE1A7E938F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38055" y="1704142"/>
                <a:ext cx="1312200" cy="9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9F532CB-3F3A-2698-CDAC-6B4EACF9AD38}"/>
              </a:ext>
            </a:extLst>
          </p:cNvPr>
          <p:cNvGrpSpPr/>
          <p:nvPr/>
        </p:nvGrpSpPr>
        <p:grpSpPr>
          <a:xfrm>
            <a:off x="2187655" y="3725182"/>
            <a:ext cx="3204360" cy="1228320"/>
            <a:chOff x="2187655" y="3725182"/>
            <a:chExt cx="3204360" cy="12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7298AF7-6A85-F745-1B5B-D68C551AC45C}"/>
                    </a:ext>
                  </a:extLst>
                </p14:cNvPr>
                <p14:cNvContentPartPr/>
                <p14:nvPr/>
              </p14:nvContentPartPr>
              <p14:xfrm>
                <a:off x="2187655" y="3805102"/>
                <a:ext cx="1209960" cy="1148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7298AF7-6A85-F745-1B5B-D68C551AC45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179015" y="3796102"/>
                  <a:ext cx="1227600" cy="11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7F59C95-DB9D-6415-3729-AD6A81E92AB3}"/>
                    </a:ext>
                  </a:extLst>
                </p14:cNvPr>
                <p14:cNvContentPartPr/>
                <p14:nvPr/>
              </p14:nvContentPartPr>
              <p14:xfrm>
                <a:off x="4139575" y="3725182"/>
                <a:ext cx="1252440" cy="967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7F59C95-DB9D-6415-3729-AD6A81E92AB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30575" y="3716182"/>
                  <a:ext cx="1270080" cy="9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E0B4788-A20A-9930-19AC-11E69DACEE68}"/>
                  </a:ext>
                </a:extLst>
              </p14:cNvPr>
              <p14:cNvContentPartPr/>
              <p14:nvPr/>
            </p14:nvContentPartPr>
            <p14:xfrm>
              <a:off x="4476535" y="1090342"/>
              <a:ext cx="1994760" cy="19324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E0B4788-A20A-9930-19AC-11E69DACEE6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467895" y="1081702"/>
                <a:ext cx="2012400" cy="19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9D8E086-BB65-E775-9EE6-A5092763585D}"/>
                  </a:ext>
                </a:extLst>
              </p14:cNvPr>
              <p14:cNvContentPartPr/>
              <p14:nvPr/>
            </p14:nvContentPartPr>
            <p14:xfrm>
              <a:off x="1210975" y="1010422"/>
              <a:ext cx="1656000" cy="16462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9D8E086-BB65-E775-9EE6-A5092763585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201975" y="1001422"/>
                <a:ext cx="1673640" cy="166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147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65683C2-3ABC-42FE-82E9-9FCF41BB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735"/>
            <a:ext cx="8618514" cy="50735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413358A-B06D-0B4A-B2B4-7D3F44DC0232}"/>
                  </a:ext>
                </a:extLst>
              </p14:cNvPr>
              <p14:cNvContentPartPr/>
              <p14:nvPr/>
            </p14:nvContentPartPr>
            <p14:xfrm>
              <a:off x="362847" y="1327222"/>
              <a:ext cx="2146320" cy="55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413358A-B06D-0B4A-B2B4-7D3F44DC02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207" y="1318222"/>
                <a:ext cx="21639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ECA9018-6561-3E2C-4F65-BC5C861BDA28}"/>
                  </a:ext>
                </a:extLst>
              </p14:cNvPr>
              <p14:cNvContentPartPr/>
              <p14:nvPr/>
            </p14:nvContentPartPr>
            <p14:xfrm>
              <a:off x="301647" y="1682182"/>
              <a:ext cx="2346120" cy="428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ECA9018-6561-3E2C-4F65-BC5C861BDA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2647" y="1673542"/>
                <a:ext cx="2363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3771F3D-E08E-710A-DA86-306014FE0B09}"/>
                  </a:ext>
                </a:extLst>
              </p14:cNvPr>
              <p14:cNvContentPartPr/>
              <p14:nvPr/>
            </p14:nvContentPartPr>
            <p14:xfrm>
              <a:off x="623847" y="1656622"/>
              <a:ext cx="1461240" cy="5655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3771F3D-E08E-710A-DA86-306014FE0B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847" y="1647622"/>
                <a:ext cx="147888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2082EE6-5BBA-CB24-B40D-7B56859DE46F}"/>
                  </a:ext>
                </a:extLst>
              </p14:cNvPr>
              <p14:cNvContentPartPr/>
              <p14:nvPr/>
            </p14:nvContentPartPr>
            <p14:xfrm>
              <a:off x="2942247" y="2192302"/>
              <a:ext cx="238320" cy="2836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2082EE6-5BBA-CB24-B40D-7B56859DE46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3247" y="2183662"/>
                <a:ext cx="2559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5C2BAE0-501B-0757-80A4-B36E7B930DAF}"/>
                  </a:ext>
                </a:extLst>
              </p14:cNvPr>
              <p14:cNvContentPartPr/>
              <p14:nvPr/>
            </p14:nvContentPartPr>
            <p14:xfrm>
              <a:off x="223167" y="965422"/>
              <a:ext cx="2183760" cy="4485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5C2BAE0-501B-0757-80A4-B36E7B930DA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4527" y="956782"/>
                <a:ext cx="2201400" cy="46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6A09311-8CB9-D9BC-B316-C594C3FFC0E8}"/>
                  </a:ext>
                </a:extLst>
              </p14:cNvPr>
              <p14:cNvContentPartPr/>
              <p14:nvPr/>
            </p14:nvContentPartPr>
            <p14:xfrm>
              <a:off x="1555887" y="615862"/>
              <a:ext cx="1907640" cy="17024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6A09311-8CB9-D9BC-B316-C594C3FFC0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47247" y="606862"/>
                <a:ext cx="1925280" cy="17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0ACD8D7-A2F6-D7D5-6C48-90BE6BB464BC}"/>
                  </a:ext>
                </a:extLst>
              </p14:cNvPr>
              <p14:cNvContentPartPr/>
              <p14:nvPr/>
            </p14:nvContentPartPr>
            <p14:xfrm>
              <a:off x="1394967" y="688222"/>
              <a:ext cx="179280" cy="252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0ACD8D7-A2F6-D7D5-6C48-90BE6BB464B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86327" y="679222"/>
                <a:ext cx="1969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EFFB9B4-9817-CDDB-3609-E3243A19A79B}"/>
                  </a:ext>
                </a:extLst>
              </p14:cNvPr>
              <p14:cNvContentPartPr/>
              <p14:nvPr/>
            </p14:nvContentPartPr>
            <p14:xfrm>
              <a:off x="3798327" y="1341622"/>
              <a:ext cx="1427040" cy="9252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EFFB9B4-9817-CDDB-3609-E3243A19A7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89327" y="1332982"/>
                <a:ext cx="1444680" cy="9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69B060C-A799-F4DE-1AC7-954DD3F6A4B7}"/>
                  </a:ext>
                </a:extLst>
              </p14:cNvPr>
              <p14:cNvContentPartPr/>
              <p14:nvPr/>
            </p14:nvContentPartPr>
            <p14:xfrm>
              <a:off x="5016567" y="1182862"/>
              <a:ext cx="447480" cy="2606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69B060C-A799-F4DE-1AC7-954DD3F6A4B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07567" y="1174222"/>
                <a:ext cx="46512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9E1AA753-D44F-28B8-4634-DB8B9E1FB9AF}"/>
              </a:ext>
            </a:extLst>
          </p:cNvPr>
          <p:cNvGrpSpPr/>
          <p:nvPr/>
        </p:nvGrpSpPr>
        <p:grpSpPr>
          <a:xfrm>
            <a:off x="2290647" y="2037142"/>
            <a:ext cx="3390480" cy="745200"/>
            <a:chOff x="2290647" y="2037142"/>
            <a:chExt cx="3390480" cy="74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85283BB-0220-B771-5A63-649A42451C51}"/>
                    </a:ext>
                  </a:extLst>
                </p14:cNvPr>
                <p14:cNvContentPartPr/>
                <p14:nvPr/>
              </p14:nvContentPartPr>
              <p14:xfrm>
                <a:off x="3150687" y="2037142"/>
                <a:ext cx="2530440" cy="864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85283BB-0220-B771-5A63-649A42451C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42047" y="2028142"/>
                  <a:ext cx="2548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E3B6AE4-91BC-77ED-9F58-0756D9B53C36}"/>
                    </a:ext>
                  </a:extLst>
                </p14:cNvPr>
                <p14:cNvContentPartPr/>
                <p14:nvPr/>
              </p14:nvContentPartPr>
              <p14:xfrm>
                <a:off x="2290647" y="2110942"/>
                <a:ext cx="1618920" cy="671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E3B6AE4-91BC-77ED-9F58-0756D9B53C3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81647" y="2102302"/>
                  <a:ext cx="163656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11380AD-E700-ACDD-7220-58A844C80FD4}"/>
                    </a:ext>
                  </a:extLst>
                </p14:cNvPr>
                <p14:cNvContentPartPr/>
                <p14:nvPr/>
              </p14:nvContentPartPr>
              <p14:xfrm>
                <a:off x="3403767" y="2254582"/>
                <a:ext cx="540360" cy="491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11380AD-E700-ACDD-7220-58A844C80FD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94767" y="2245582"/>
                  <a:ext cx="558000" cy="50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01987113-58F7-5A35-6AEE-92BF4CF3C3EF}"/>
                  </a:ext>
                </a:extLst>
              </p14:cNvPr>
              <p14:cNvContentPartPr/>
              <p14:nvPr/>
            </p14:nvContentPartPr>
            <p14:xfrm>
              <a:off x="7509927" y="1421902"/>
              <a:ext cx="15480" cy="64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01987113-58F7-5A35-6AEE-92BF4CF3C3E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00927" y="1413262"/>
                <a:ext cx="331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46BE27A8-263C-5394-47A7-3D4DAA3766D8}"/>
              </a:ext>
            </a:extLst>
          </p:cNvPr>
          <p:cNvGrpSpPr/>
          <p:nvPr/>
        </p:nvGrpSpPr>
        <p:grpSpPr>
          <a:xfrm>
            <a:off x="5702727" y="237862"/>
            <a:ext cx="2685960" cy="1073160"/>
            <a:chOff x="5702727" y="237862"/>
            <a:chExt cx="2685960" cy="10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82518DF-C6EA-AF2E-95EB-73474D566E5D}"/>
                    </a:ext>
                  </a:extLst>
                </p14:cNvPr>
                <p14:cNvContentPartPr/>
                <p14:nvPr/>
              </p14:nvContentPartPr>
              <p14:xfrm>
                <a:off x="5732967" y="852022"/>
                <a:ext cx="157320" cy="295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82518DF-C6EA-AF2E-95EB-73474D566E5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24327" y="843382"/>
                  <a:ext cx="174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DC0309E-5F1F-1717-A511-CA91A7101FCB}"/>
                    </a:ext>
                  </a:extLst>
                </p14:cNvPr>
                <p14:cNvContentPartPr/>
                <p14:nvPr/>
              </p14:nvContentPartPr>
              <p14:xfrm>
                <a:off x="5702727" y="974062"/>
                <a:ext cx="200520" cy="75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DC0309E-5F1F-1717-A511-CA91A7101FC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94087" y="965422"/>
                  <a:ext cx="218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DD026D0-6AE4-AE64-892D-97F4511BA295}"/>
                    </a:ext>
                  </a:extLst>
                </p14:cNvPr>
                <p14:cNvContentPartPr/>
                <p14:nvPr/>
              </p14:nvContentPartPr>
              <p14:xfrm>
                <a:off x="6081447" y="819262"/>
                <a:ext cx="198000" cy="96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DD026D0-6AE4-AE64-892D-97F4511BA29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72807" y="810622"/>
                  <a:ext cx="215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DBDEFCC-0132-BD78-3D50-282D1704A512}"/>
                    </a:ext>
                  </a:extLst>
                </p14:cNvPr>
                <p14:cNvContentPartPr/>
                <p14:nvPr/>
              </p14:nvContentPartPr>
              <p14:xfrm>
                <a:off x="6138327" y="919342"/>
                <a:ext cx="132480" cy="46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DBDEFCC-0132-BD78-3D50-282D1704A51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29327" y="910702"/>
                  <a:ext cx="150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E05524F-BE38-AA48-9729-EFB5891475D3}"/>
                    </a:ext>
                  </a:extLst>
                </p14:cNvPr>
                <p14:cNvContentPartPr/>
                <p14:nvPr/>
              </p14:nvContentPartPr>
              <p14:xfrm>
                <a:off x="6461967" y="466462"/>
                <a:ext cx="77400" cy="202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E05524F-BE38-AA48-9729-EFB5891475D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52967" y="457822"/>
                  <a:ext cx="95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CF696BA-79CE-974A-01BF-28B4F49DC6BC}"/>
                    </a:ext>
                  </a:extLst>
                </p14:cNvPr>
                <p14:cNvContentPartPr/>
                <p14:nvPr/>
              </p14:nvContentPartPr>
              <p14:xfrm>
                <a:off x="6438207" y="513262"/>
                <a:ext cx="145440" cy="51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CF696BA-79CE-974A-01BF-28B4F49DC6B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29207" y="504622"/>
                  <a:ext cx="163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D869D8D-0CA1-A210-D09C-CBC110C27D95}"/>
                    </a:ext>
                  </a:extLst>
                </p14:cNvPr>
                <p14:cNvContentPartPr/>
                <p14:nvPr/>
              </p14:nvContentPartPr>
              <p14:xfrm>
                <a:off x="6309687" y="320302"/>
                <a:ext cx="213120" cy="109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D869D8D-0CA1-A210-D09C-CBC110C27D9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00687" y="311662"/>
                  <a:ext cx="230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56173C6-C625-42F5-CFD2-920BA15ADE26}"/>
                    </a:ext>
                  </a:extLst>
                </p14:cNvPr>
                <p14:cNvContentPartPr/>
                <p14:nvPr/>
              </p14:nvContentPartPr>
              <p14:xfrm>
                <a:off x="6756807" y="384382"/>
                <a:ext cx="119160" cy="79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56173C6-C625-42F5-CFD2-920BA15ADE2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748167" y="375742"/>
                  <a:ext cx="136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2F6E0B3-E713-A7DF-7C9D-A524A7E34029}"/>
                    </a:ext>
                  </a:extLst>
                </p14:cNvPr>
                <p14:cNvContentPartPr/>
                <p14:nvPr/>
              </p14:nvContentPartPr>
              <p14:xfrm>
                <a:off x="6962367" y="237862"/>
                <a:ext cx="260280" cy="244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2F6E0B3-E713-A7DF-7C9D-A524A7E3402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53367" y="228862"/>
                  <a:ext cx="277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A9F85F6-B0BD-AB74-A5A9-2904D999D4A4}"/>
                    </a:ext>
                  </a:extLst>
                </p14:cNvPr>
                <p14:cNvContentPartPr/>
                <p14:nvPr/>
              </p14:nvContentPartPr>
              <p14:xfrm>
                <a:off x="6312207" y="323902"/>
                <a:ext cx="985320" cy="506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A9F85F6-B0BD-AB74-A5A9-2904D999D4A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03207" y="315262"/>
                  <a:ext cx="1002960" cy="52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2DF178E-45DA-6A8A-50B6-DB41AEC66191}"/>
                    </a:ext>
                  </a:extLst>
                </p14:cNvPr>
                <p14:cNvContentPartPr/>
                <p14:nvPr/>
              </p14:nvContentPartPr>
              <p14:xfrm>
                <a:off x="6769767" y="749062"/>
                <a:ext cx="126360" cy="178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2DF178E-45DA-6A8A-50B6-DB41AEC6619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61127" y="740062"/>
                  <a:ext cx="144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0907C59-2DFC-5F53-4B70-30B294FD8A7D}"/>
                    </a:ext>
                  </a:extLst>
                </p14:cNvPr>
                <p14:cNvContentPartPr/>
                <p14:nvPr/>
              </p14:nvContentPartPr>
              <p14:xfrm>
                <a:off x="6718647" y="683902"/>
                <a:ext cx="149400" cy="1530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0907C59-2DFC-5F53-4B70-30B294FD8A7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709647" y="675262"/>
                  <a:ext cx="167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4B0FC4D-79F8-6459-6CEF-69F4C9D99E52}"/>
                    </a:ext>
                  </a:extLst>
                </p14:cNvPr>
                <p14:cNvContentPartPr/>
                <p14:nvPr/>
              </p14:nvContentPartPr>
              <p14:xfrm>
                <a:off x="6894327" y="723502"/>
                <a:ext cx="80640" cy="289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4B0FC4D-79F8-6459-6CEF-69F4C9D99E5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85327" y="714862"/>
                  <a:ext cx="982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0FCDC96-41EA-0FDD-3854-DB48FB7BD0DF}"/>
                    </a:ext>
                  </a:extLst>
                </p14:cNvPr>
                <p14:cNvContentPartPr/>
                <p14:nvPr/>
              </p14:nvContentPartPr>
              <p14:xfrm>
                <a:off x="6962367" y="737902"/>
                <a:ext cx="228960" cy="336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0FCDC96-41EA-0FDD-3854-DB48FB7BD0D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53367" y="728902"/>
                  <a:ext cx="2466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2CB29BC-9604-F39D-B54A-235C3D89937C}"/>
                    </a:ext>
                  </a:extLst>
                </p14:cNvPr>
                <p14:cNvContentPartPr/>
                <p14:nvPr/>
              </p14:nvContentPartPr>
              <p14:xfrm>
                <a:off x="7093407" y="937702"/>
                <a:ext cx="99000" cy="943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2CB29BC-9604-F39D-B54A-235C3D89937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84407" y="929062"/>
                  <a:ext cx="116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81DEBB9-E522-C8B7-DC3B-7A761C9760A7}"/>
                    </a:ext>
                  </a:extLst>
                </p14:cNvPr>
                <p14:cNvContentPartPr/>
                <p14:nvPr/>
              </p14:nvContentPartPr>
              <p14:xfrm>
                <a:off x="6509487" y="559702"/>
                <a:ext cx="902520" cy="751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81DEBB9-E522-C8B7-DC3B-7A761C9760A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00487" y="550702"/>
                  <a:ext cx="920160" cy="7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CA857C2-0F78-538C-71D7-6D16BC2AAF40}"/>
                    </a:ext>
                  </a:extLst>
                </p14:cNvPr>
                <p14:cNvContentPartPr/>
                <p14:nvPr/>
              </p14:nvContentPartPr>
              <p14:xfrm>
                <a:off x="7500567" y="939502"/>
                <a:ext cx="263520" cy="19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CA857C2-0F78-538C-71D7-6D16BC2AAF4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91567" y="930862"/>
                  <a:ext cx="281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9C5A37C-53A6-D310-0134-AFF326A454E3}"/>
                    </a:ext>
                  </a:extLst>
                </p14:cNvPr>
                <p14:cNvContentPartPr/>
                <p14:nvPr/>
              </p14:nvContentPartPr>
              <p14:xfrm>
                <a:off x="7545927" y="996742"/>
                <a:ext cx="262440" cy="54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9C5A37C-53A6-D310-0134-AFF326A454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536927" y="988102"/>
                  <a:ext cx="280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61FE860-70D1-6692-0BA2-5B7C5A366D28}"/>
                    </a:ext>
                  </a:extLst>
                </p14:cNvPr>
                <p14:cNvContentPartPr/>
                <p14:nvPr/>
              </p14:nvContentPartPr>
              <p14:xfrm>
                <a:off x="8017887" y="744742"/>
                <a:ext cx="164880" cy="246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61FE860-70D1-6692-0BA2-5B7C5A366D2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008887" y="736102"/>
                  <a:ext cx="182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59215D2-CFF2-4042-75F7-9A8E74C300ED}"/>
                    </a:ext>
                  </a:extLst>
                </p14:cNvPr>
                <p14:cNvContentPartPr/>
                <p14:nvPr/>
              </p14:nvContentPartPr>
              <p14:xfrm>
                <a:off x="7979727" y="573382"/>
                <a:ext cx="208080" cy="245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59215D2-CFF2-4042-75F7-9A8E74C300E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70727" y="564742"/>
                  <a:ext cx="225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10A7F48-7DC8-A85A-7C01-54B5E47E33D5}"/>
                    </a:ext>
                  </a:extLst>
                </p14:cNvPr>
                <p14:cNvContentPartPr/>
                <p14:nvPr/>
              </p14:nvContentPartPr>
              <p14:xfrm>
                <a:off x="8277447" y="931582"/>
                <a:ext cx="111240" cy="138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10A7F48-7DC8-A85A-7C01-54B5E47E33D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68807" y="922942"/>
                  <a:ext cx="128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7A4222B-D902-6D84-FB81-C7849F59EBD2}"/>
                    </a:ext>
                  </a:extLst>
                </p14:cNvPr>
                <p14:cNvContentPartPr/>
                <p14:nvPr/>
              </p14:nvContentPartPr>
              <p14:xfrm>
                <a:off x="8229207" y="875782"/>
                <a:ext cx="132120" cy="63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7A4222B-D902-6D84-FB81-C7849F59EBD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20567" y="866782"/>
                  <a:ext cx="14976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348FF0A-FB58-05A2-4E65-CA04F18C61EA}"/>
                  </a:ext>
                </a:extLst>
              </p14:cNvPr>
              <p14:cNvContentPartPr/>
              <p14:nvPr/>
            </p14:nvContentPartPr>
            <p14:xfrm>
              <a:off x="2418087" y="3016702"/>
              <a:ext cx="1729080" cy="7923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348FF0A-FB58-05A2-4E65-CA04F18C61E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09087" y="3008062"/>
                <a:ext cx="1746720" cy="81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416878A6-C20C-3806-F78D-899E8A2FB4A7}"/>
                  </a:ext>
                </a:extLst>
              </p14:cNvPr>
              <p14:cNvContentPartPr/>
              <p14:nvPr/>
            </p14:nvContentPartPr>
            <p14:xfrm>
              <a:off x="6895407" y="3517462"/>
              <a:ext cx="657720" cy="900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416878A6-C20C-3806-F78D-899E8A2FB4A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886767" y="3508462"/>
                <a:ext cx="6753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133022A-237E-DB5C-0B64-03D9616475F0}"/>
                  </a:ext>
                </a:extLst>
              </p14:cNvPr>
              <p14:cNvContentPartPr/>
              <p14:nvPr/>
            </p14:nvContentPartPr>
            <p14:xfrm>
              <a:off x="8085927" y="3836782"/>
              <a:ext cx="250200" cy="7477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133022A-237E-DB5C-0B64-03D9616475F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076927" y="3827782"/>
                <a:ext cx="267840" cy="76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AAAA4BBE-C75A-A1FF-ED0A-CD5295527B92}"/>
                  </a:ext>
                </a:extLst>
              </p14:cNvPr>
              <p14:cNvContentPartPr/>
              <p14:nvPr/>
            </p14:nvContentPartPr>
            <p14:xfrm>
              <a:off x="8460687" y="4038382"/>
              <a:ext cx="143640" cy="788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AAAA4BBE-C75A-A1FF-ED0A-CD5295527B9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452047" y="4029742"/>
                <a:ext cx="1612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7E0AF4B-0E05-50BD-FD3B-1F73A1F80DA9}"/>
                  </a:ext>
                </a:extLst>
              </p14:cNvPr>
              <p14:cNvContentPartPr/>
              <p14:nvPr/>
            </p14:nvContentPartPr>
            <p14:xfrm>
              <a:off x="8462127" y="4102822"/>
              <a:ext cx="159840" cy="720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7E0AF4B-0E05-50BD-FD3B-1F73A1F80DA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453487" y="4094182"/>
                <a:ext cx="1774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F92B5FF-6BBC-921E-024A-64742DB94A99}"/>
                  </a:ext>
                </a:extLst>
              </p14:cNvPr>
              <p14:cNvContentPartPr/>
              <p14:nvPr/>
            </p14:nvContentPartPr>
            <p14:xfrm>
              <a:off x="8695407" y="3949102"/>
              <a:ext cx="54360" cy="1846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F92B5FF-6BBC-921E-024A-64742DB94A9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686767" y="3940462"/>
                <a:ext cx="720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024CE6CC-BE0F-BCF3-35D2-85965B4E2DD3}"/>
                  </a:ext>
                </a:extLst>
              </p14:cNvPr>
              <p14:cNvContentPartPr/>
              <p14:nvPr/>
            </p14:nvContentPartPr>
            <p14:xfrm>
              <a:off x="8963967" y="3870262"/>
              <a:ext cx="55800" cy="1429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024CE6CC-BE0F-BCF3-35D2-85965B4E2DD3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955327" y="3861622"/>
                <a:ext cx="734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58590084-790A-5735-A96F-C05A1F2C5F8F}"/>
                  </a:ext>
                </a:extLst>
              </p14:cNvPr>
              <p14:cNvContentPartPr/>
              <p14:nvPr/>
            </p14:nvContentPartPr>
            <p14:xfrm>
              <a:off x="9071607" y="3545182"/>
              <a:ext cx="455040" cy="3837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58590084-790A-5735-A96F-C05A1F2C5F8F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9062967" y="3536542"/>
                <a:ext cx="47268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6B06E088-90A3-0A28-9BD2-F8CF5E396581}"/>
                  </a:ext>
                </a:extLst>
              </p14:cNvPr>
              <p14:cNvContentPartPr/>
              <p14:nvPr/>
            </p14:nvContentPartPr>
            <p14:xfrm>
              <a:off x="9739767" y="3541942"/>
              <a:ext cx="209520" cy="1659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6B06E088-90A3-0A28-9BD2-F8CF5E39658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9730767" y="3532942"/>
                <a:ext cx="227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9757F56-E210-1921-F723-3E34DEF0E109}"/>
                  </a:ext>
                </a:extLst>
              </p14:cNvPr>
              <p14:cNvContentPartPr/>
              <p14:nvPr/>
            </p14:nvContentPartPr>
            <p14:xfrm>
              <a:off x="9907167" y="3451222"/>
              <a:ext cx="65520" cy="482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9757F56-E210-1921-F723-3E34DEF0E10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898167" y="3442582"/>
                <a:ext cx="8316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8A6D9BED-D324-1A5F-17F9-96D43A085C6B}"/>
                  </a:ext>
                </a:extLst>
              </p14:cNvPr>
              <p14:cNvContentPartPr/>
              <p14:nvPr/>
            </p14:nvContentPartPr>
            <p14:xfrm>
              <a:off x="9998607" y="3349342"/>
              <a:ext cx="122760" cy="2721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8A6D9BED-D324-1A5F-17F9-96D43A085C6B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989607" y="3340342"/>
                <a:ext cx="1404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2659344-EA45-5F1B-C959-79E25FD780B0}"/>
                  </a:ext>
                </a:extLst>
              </p14:cNvPr>
              <p14:cNvContentPartPr/>
              <p14:nvPr/>
            </p14:nvContentPartPr>
            <p14:xfrm>
              <a:off x="10334127" y="3311902"/>
              <a:ext cx="317880" cy="1627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2659344-EA45-5F1B-C959-79E25FD780B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0325127" y="3303262"/>
                <a:ext cx="3355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313F21BB-4A8D-8A28-8CDD-FFDBBA8771F8}"/>
                  </a:ext>
                </a:extLst>
              </p14:cNvPr>
              <p14:cNvContentPartPr/>
              <p14:nvPr/>
            </p14:nvContentPartPr>
            <p14:xfrm>
              <a:off x="10573167" y="3235222"/>
              <a:ext cx="26640" cy="208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313F21BB-4A8D-8A28-8CDD-FFDBBA8771F8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564527" y="3226222"/>
                <a:ext cx="442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8EABE91-2282-A84F-8F58-DF0DB7597DC6}"/>
                  </a:ext>
                </a:extLst>
              </p14:cNvPr>
              <p14:cNvContentPartPr/>
              <p14:nvPr/>
            </p14:nvContentPartPr>
            <p14:xfrm>
              <a:off x="9154767" y="4216942"/>
              <a:ext cx="48240" cy="16596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8EABE91-2282-A84F-8F58-DF0DB7597DC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145767" y="4208302"/>
                <a:ext cx="658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DEC089B0-A5E9-5932-50D5-293277B10E93}"/>
                  </a:ext>
                </a:extLst>
              </p14:cNvPr>
              <p14:cNvContentPartPr/>
              <p14:nvPr/>
            </p14:nvContentPartPr>
            <p14:xfrm>
              <a:off x="9077727" y="4120102"/>
              <a:ext cx="167040" cy="17028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DEC089B0-A5E9-5932-50D5-293277B10E9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9069087" y="4111102"/>
                <a:ext cx="18468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B6EB1267-FC2F-0164-83B3-9190E7E91075}"/>
                  </a:ext>
                </a:extLst>
              </p14:cNvPr>
              <p14:cNvContentPartPr/>
              <p14:nvPr/>
            </p14:nvContentPartPr>
            <p14:xfrm>
              <a:off x="9256287" y="4098502"/>
              <a:ext cx="456840" cy="26388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B6EB1267-FC2F-0164-83B3-9190E7E9107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247647" y="4089502"/>
                <a:ext cx="4744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35FE8A3-4C6B-2816-2663-31F02CF8BDCD}"/>
                  </a:ext>
                </a:extLst>
              </p14:cNvPr>
              <p14:cNvContentPartPr/>
              <p14:nvPr/>
            </p14:nvContentPartPr>
            <p14:xfrm>
              <a:off x="9801687" y="3980062"/>
              <a:ext cx="40680" cy="4680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35FE8A3-4C6B-2816-2663-31F02CF8BDC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793047" y="3971422"/>
                <a:ext cx="5832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9E783F74-8561-77F0-D67C-2E0B86E4EFE1}"/>
                  </a:ext>
                </a:extLst>
              </p14:cNvPr>
              <p14:cNvContentPartPr/>
              <p14:nvPr/>
            </p14:nvContentPartPr>
            <p14:xfrm>
              <a:off x="9865407" y="3967822"/>
              <a:ext cx="123480" cy="1324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9E783F74-8561-77F0-D67C-2E0B86E4EFE1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856767" y="3958822"/>
                <a:ext cx="1411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B04BDC0D-A054-4E6E-3E8F-A134B6CE8D71}"/>
                  </a:ext>
                </a:extLst>
              </p14:cNvPr>
              <p14:cNvContentPartPr/>
              <p14:nvPr/>
            </p14:nvContentPartPr>
            <p14:xfrm>
              <a:off x="9949287" y="3857302"/>
              <a:ext cx="120600" cy="1494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B04BDC0D-A054-4E6E-3E8F-A134B6CE8D7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940647" y="3848662"/>
                <a:ext cx="1382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761C8076-4FBD-A469-4F6D-47FF9CBBB33E}"/>
                  </a:ext>
                </a:extLst>
              </p14:cNvPr>
              <p14:cNvContentPartPr/>
              <p14:nvPr/>
            </p14:nvContentPartPr>
            <p14:xfrm>
              <a:off x="9835887" y="3813022"/>
              <a:ext cx="30240" cy="219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761C8076-4FBD-A469-4F6D-47FF9CBBB33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826887" y="3804022"/>
                <a:ext cx="478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ECA9FF92-4FA9-CFA3-7CE6-B90175C1A58B}"/>
                  </a:ext>
                </a:extLst>
              </p14:cNvPr>
              <p14:cNvContentPartPr/>
              <p14:nvPr/>
            </p14:nvContentPartPr>
            <p14:xfrm>
              <a:off x="8987727" y="4786102"/>
              <a:ext cx="162720" cy="1944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ECA9FF92-4FA9-CFA3-7CE6-B90175C1A58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8978727" y="4777462"/>
                <a:ext cx="1803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9A39068D-E172-1325-EB6A-193724E96904}"/>
                  </a:ext>
                </a:extLst>
              </p14:cNvPr>
              <p14:cNvContentPartPr/>
              <p14:nvPr/>
            </p14:nvContentPartPr>
            <p14:xfrm>
              <a:off x="9011127" y="4827502"/>
              <a:ext cx="175680" cy="4572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9A39068D-E172-1325-EB6A-193724E9690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9002487" y="4818502"/>
                <a:ext cx="1933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0EE3B9B6-5053-CA56-3973-10DB29D53A6C}"/>
                  </a:ext>
                </a:extLst>
              </p14:cNvPr>
              <p14:cNvContentPartPr/>
              <p14:nvPr/>
            </p14:nvContentPartPr>
            <p14:xfrm>
              <a:off x="9372567" y="4729582"/>
              <a:ext cx="68400" cy="11124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0EE3B9B6-5053-CA56-3973-10DB29D53A6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363927" y="4720942"/>
                <a:ext cx="860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F67F536C-8BBA-309E-B65B-82BD94DC9BF0}"/>
                  </a:ext>
                </a:extLst>
              </p14:cNvPr>
              <p14:cNvContentPartPr/>
              <p14:nvPr/>
            </p14:nvContentPartPr>
            <p14:xfrm>
              <a:off x="9497127" y="4575142"/>
              <a:ext cx="286920" cy="1904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F67F536C-8BBA-309E-B65B-82BD94DC9BF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488487" y="4566142"/>
                <a:ext cx="3045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2E7C36A-15FF-3BB4-D0A0-E130F270CEA5}"/>
                  </a:ext>
                </a:extLst>
              </p14:cNvPr>
              <p14:cNvContentPartPr/>
              <p14:nvPr/>
            </p14:nvContentPartPr>
            <p14:xfrm>
              <a:off x="10011927" y="4403782"/>
              <a:ext cx="54360" cy="1458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2E7C36A-15FF-3BB4-D0A0-E130F270CEA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002927" y="4395142"/>
                <a:ext cx="720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766A8948-25ED-056E-1BE8-064E3A0E7F96}"/>
                  </a:ext>
                </a:extLst>
              </p14:cNvPr>
              <p14:cNvContentPartPr/>
              <p14:nvPr/>
            </p14:nvContentPartPr>
            <p14:xfrm>
              <a:off x="9923007" y="4286782"/>
              <a:ext cx="160920" cy="1000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766A8948-25ED-056E-1BE8-064E3A0E7F9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914367" y="4277782"/>
                <a:ext cx="1785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C010CDC-723C-01D5-D5A4-AD7A84D03A27}"/>
                  </a:ext>
                </a:extLst>
              </p14:cNvPr>
              <p14:cNvContentPartPr/>
              <p14:nvPr/>
            </p14:nvContentPartPr>
            <p14:xfrm>
              <a:off x="10268247" y="4189582"/>
              <a:ext cx="162720" cy="15516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C010CDC-723C-01D5-D5A4-AD7A84D03A27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259247" y="4180942"/>
                <a:ext cx="1803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9151FC30-1B4C-517D-1FC9-9F049DF6AF52}"/>
                  </a:ext>
                </a:extLst>
              </p14:cNvPr>
              <p14:cNvContentPartPr/>
              <p14:nvPr/>
            </p14:nvContentPartPr>
            <p14:xfrm>
              <a:off x="10369407" y="4225942"/>
              <a:ext cx="147960" cy="1843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9151FC30-1B4C-517D-1FC9-9F049DF6AF5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0360407" y="4216942"/>
                <a:ext cx="165600" cy="20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EE4D5BDA-FC41-2193-D871-F36A55EE829F}"/>
              </a:ext>
            </a:extLst>
          </p:cNvPr>
          <p:cNvGrpSpPr/>
          <p:nvPr/>
        </p:nvGrpSpPr>
        <p:grpSpPr>
          <a:xfrm>
            <a:off x="10704207" y="3509182"/>
            <a:ext cx="776160" cy="641160"/>
            <a:chOff x="10704207" y="3509182"/>
            <a:chExt cx="776160" cy="64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585C0E9-B1F2-9E8D-1E04-3017169FA3D0}"/>
                    </a:ext>
                  </a:extLst>
                </p14:cNvPr>
                <p14:cNvContentPartPr/>
                <p14:nvPr/>
              </p14:nvContentPartPr>
              <p14:xfrm>
                <a:off x="10704207" y="3947302"/>
                <a:ext cx="137880" cy="2030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585C0E9-B1F2-9E8D-1E04-3017169FA3D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695567" y="3938302"/>
                  <a:ext cx="155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7569EF6-5719-DF8B-D4AF-C2FC1DB9D1D9}"/>
                    </a:ext>
                  </a:extLst>
                </p14:cNvPr>
                <p14:cNvContentPartPr/>
                <p14:nvPr/>
              </p14:nvContentPartPr>
              <p14:xfrm>
                <a:off x="10919847" y="3823822"/>
                <a:ext cx="121680" cy="204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7569EF6-5719-DF8B-D4AF-C2FC1DB9D1D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911207" y="3815182"/>
                  <a:ext cx="1393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63B83BB-CE78-1EDE-DADF-CCA3C42CAB4D}"/>
                    </a:ext>
                  </a:extLst>
                </p14:cNvPr>
                <p14:cNvContentPartPr/>
                <p14:nvPr/>
              </p14:nvContentPartPr>
              <p14:xfrm>
                <a:off x="11084367" y="3738862"/>
                <a:ext cx="166680" cy="212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63B83BB-CE78-1EDE-DADF-CCA3C42CAB4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75727" y="3729862"/>
                  <a:ext cx="1843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97387EF-73C8-C653-68E6-F001CD17960C}"/>
                    </a:ext>
                  </a:extLst>
                </p14:cNvPr>
                <p14:cNvContentPartPr/>
                <p14:nvPr/>
              </p14:nvContentPartPr>
              <p14:xfrm>
                <a:off x="11203887" y="3698902"/>
                <a:ext cx="181800" cy="2052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97387EF-73C8-C653-68E6-F001CD17960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195247" y="3690262"/>
                  <a:ext cx="199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2D40C54-D010-B91F-94C9-2BEB5C488273}"/>
                    </a:ext>
                  </a:extLst>
                </p14:cNvPr>
                <p14:cNvContentPartPr/>
                <p14:nvPr/>
              </p14:nvContentPartPr>
              <p14:xfrm>
                <a:off x="11370927" y="3509182"/>
                <a:ext cx="109440" cy="372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2D40C54-D010-B91F-94C9-2BEB5C48827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61927" y="3500182"/>
                  <a:ext cx="127080" cy="39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6FA3D93-DB94-C511-FFE6-6547A4731831}"/>
                  </a:ext>
                </a:extLst>
              </p14:cNvPr>
              <p14:cNvContentPartPr/>
              <p14:nvPr/>
            </p14:nvContentPartPr>
            <p14:xfrm>
              <a:off x="238255" y="488422"/>
              <a:ext cx="4685760" cy="1062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6FA3D93-DB94-C511-FFE6-6547A473183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229255" y="479782"/>
                <a:ext cx="4703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2850E76-CE77-A6E7-58F6-C041879BBD5B}"/>
                  </a:ext>
                </a:extLst>
              </p14:cNvPr>
              <p14:cNvContentPartPr/>
              <p14:nvPr/>
            </p14:nvContentPartPr>
            <p14:xfrm>
              <a:off x="665935" y="2085382"/>
              <a:ext cx="1413720" cy="81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2850E76-CE77-A6E7-58F6-C041879BBD5B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56935" y="2076742"/>
                <a:ext cx="14313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279024B-2E04-17FF-B492-9DE90CB98D07}"/>
                  </a:ext>
                </a:extLst>
              </p14:cNvPr>
              <p14:cNvContentPartPr/>
              <p14:nvPr/>
            </p14:nvContentPartPr>
            <p14:xfrm>
              <a:off x="649735" y="2986462"/>
              <a:ext cx="1700280" cy="446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279024B-2E04-17FF-B492-9DE90CB98D0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41095" y="2977462"/>
                <a:ext cx="171792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98009E8-CCE3-9AEB-3FED-5811089590CD}"/>
              </a:ext>
            </a:extLst>
          </p:cNvPr>
          <p:cNvGrpSpPr/>
          <p:nvPr/>
        </p:nvGrpSpPr>
        <p:grpSpPr>
          <a:xfrm>
            <a:off x="692575" y="2534662"/>
            <a:ext cx="3581640" cy="1333440"/>
            <a:chOff x="692575" y="2534662"/>
            <a:chExt cx="3581640" cy="13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2F7B9AD-A4F0-944D-B739-0144A25BC852}"/>
                    </a:ext>
                  </a:extLst>
                </p14:cNvPr>
                <p14:cNvContentPartPr/>
                <p14:nvPr/>
              </p14:nvContentPartPr>
              <p14:xfrm>
                <a:off x="692575" y="2534662"/>
                <a:ext cx="1371600" cy="696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2F7B9AD-A4F0-944D-B739-0144A25BC85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83935" y="2526022"/>
                  <a:ext cx="1389240" cy="71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3D00C90-B7B0-59E7-AAA9-2F1A129C8422}"/>
                    </a:ext>
                  </a:extLst>
                </p14:cNvPr>
                <p14:cNvContentPartPr/>
                <p14:nvPr/>
              </p14:nvContentPartPr>
              <p14:xfrm>
                <a:off x="2402575" y="2970982"/>
                <a:ext cx="1871640" cy="897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3D00C90-B7B0-59E7-AAA9-2F1A129C842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393935" y="2962342"/>
                  <a:ext cx="1889280" cy="91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133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B97FE5-25C6-4FB9-8A07-059B33FD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3" y="219340"/>
            <a:ext cx="8679727" cy="38722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F851F22-ADBF-6B87-74C6-C60FD08A4CD9}"/>
                  </a:ext>
                </a:extLst>
              </p14:cNvPr>
              <p14:cNvContentPartPr/>
              <p14:nvPr/>
            </p14:nvContentPartPr>
            <p14:xfrm>
              <a:off x="6081087" y="1650142"/>
              <a:ext cx="1509840" cy="40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F851F22-ADBF-6B87-74C6-C60FD08A4CD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2087" y="1641502"/>
                <a:ext cx="15274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E0082D4-F3E8-FEA3-2101-A96D8944D7B8}"/>
                  </a:ext>
                </a:extLst>
              </p14:cNvPr>
              <p14:cNvContentPartPr/>
              <p14:nvPr/>
            </p14:nvContentPartPr>
            <p14:xfrm>
              <a:off x="1810767" y="2327662"/>
              <a:ext cx="3433320" cy="792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E0082D4-F3E8-FEA3-2101-A96D8944D7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1767" y="2318662"/>
                <a:ext cx="34509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6F021CD-75AC-4A53-7F43-78621E594622}"/>
                  </a:ext>
                </a:extLst>
              </p14:cNvPr>
              <p14:cNvContentPartPr/>
              <p14:nvPr/>
            </p14:nvContentPartPr>
            <p14:xfrm>
              <a:off x="358527" y="2589742"/>
              <a:ext cx="996120" cy="1137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6F021CD-75AC-4A53-7F43-78621E5946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527" y="2580742"/>
                <a:ext cx="10137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41931EA-23EB-D8B1-59E7-F9A24EE3417F}"/>
                  </a:ext>
                </a:extLst>
              </p14:cNvPr>
              <p14:cNvContentPartPr/>
              <p14:nvPr/>
            </p14:nvContentPartPr>
            <p14:xfrm>
              <a:off x="4135647" y="2587942"/>
              <a:ext cx="1339920" cy="124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41931EA-23EB-D8B1-59E7-F9A24EE3417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6647" y="2579302"/>
                <a:ext cx="13575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389727C-87AC-562F-BBAF-4E980BE1526C}"/>
                  </a:ext>
                </a:extLst>
              </p14:cNvPr>
              <p14:cNvContentPartPr/>
              <p14:nvPr/>
            </p14:nvContentPartPr>
            <p14:xfrm>
              <a:off x="1856487" y="3024982"/>
              <a:ext cx="1033200" cy="385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389727C-87AC-562F-BBAF-4E980BE1526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47487" y="3016342"/>
                <a:ext cx="10508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21C8F7B-7D44-B546-609E-E2C952F46B77}"/>
                  </a:ext>
                </a:extLst>
              </p14:cNvPr>
              <p14:cNvContentPartPr/>
              <p14:nvPr/>
            </p14:nvContentPartPr>
            <p14:xfrm>
              <a:off x="4442367" y="2629702"/>
              <a:ext cx="749160" cy="1090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21C8F7B-7D44-B546-609E-E2C952F46B7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33727" y="2620702"/>
                <a:ext cx="7668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60D8879-ABE9-CE40-1AF4-09B652BF88FB}"/>
                  </a:ext>
                </a:extLst>
              </p14:cNvPr>
              <p14:cNvContentPartPr/>
              <p14:nvPr/>
            </p14:nvContentPartPr>
            <p14:xfrm>
              <a:off x="1876287" y="2973502"/>
              <a:ext cx="965160" cy="1346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60D8879-ABE9-CE40-1AF4-09B652BF88F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67287" y="2964862"/>
                <a:ext cx="982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C3EDAF15-102E-C49B-C0BB-B30E6F51F098}"/>
                  </a:ext>
                </a:extLst>
              </p14:cNvPr>
              <p14:cNvContentPartPr/>
              <p14:nvPr/>
            </p14:nvContentPartPr>
            <p14:xfrm>
              <a:off x="2450487" y="1989982"/>
              <a:ext cx="3376440" cy="547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C3EDAF15-102E-C49B-C0BB-B30E6F51F09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1847" y="1980982"/>
                <a:ext cx="33940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E699D639-4D53-4DF7-B223-B3BB272604E9}"/>
                  </a:ext>
                </a:extLst>
              </p14:cNvPr>
              <p14:cNvContentPartPr/>
              <p14:nvPr/>
            </p14:nvContentPartPr>
            <p14:xfrm>
              <a:off x="221727" y="3290662"/>
              <a:ext cx="185040" cy="2329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E699D639-4D53-4DF7-B223-B3BB272604E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2727" y="3281662"/>
                <a:ext cx="2026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CA20273-6C46-74DF-7CF8-A0E51230F684}"/>
                  </a:ext>
                </a:extLst>
              </p14:cNvPr>
              <p14:cNvContentPartPr/>
              <p14:nvPr/>
            </p14:nvContentPartPr>
            <p14:xfrm>
              <a:off x="405327" y="3221902"/>
              <a:ext cx="125640" cy="3438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CA20273-6C46-74DF-7CF8-A0E51230F68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6327" y="3212902"/>
                <a:ext cx="1432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9050619-8C63-B754-DE2A-E02F5569E0C2}"/>
                  </a:ext>
                </a:extLst>
              </p14:cNvPr>
              <p14:cNvContentPartPr/>
              <p14:nvPr/>
            </p14:nvContentPartPr>
            <p14:xfrm>
              <a:off x="839127" y="3284902"/>
              <a:ext cx="38160" cy="2084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9050619-8C63-B754-DE2A-E02F5569E0C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30127" y="3276262"/>
                <a:ext cx="558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68ECF79-778C-B0E1-90E2-199A5CCBEF06}"/>
                  </a:ext>
                </a:extLst>
              </p14:cNvPr>
              <p14:cNvContentPartPr/>
              <p14:nvPr/>
            </p14:nvContentPartPr>
            <p14:xfrm>
              <a:off x="923367" y="3281662"/>
              <a:ext cx="57240" cy="207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68ECF79-778C-B0E1-90E2-199A5CCBEF0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14367" y="3273022"/>
                <a:ext cx="7488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F1471B2-747D-7B5D-57B4-C48871ED6BAA}"/>
                  </a:ext>
                </a:extLst>
              </p14:cNvPr>
              <p14:cNvContentPartPr/>
              <p14:nvPr/>
            </p14:nvContentPartPr>
            <p14:xfrm>
              <a:off x="863967" y="3408382"/>
              <a:ext cx="282960" cy="1036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F1471B2-747D-7B5D-57B4-C48871ED6BA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54967" y="3399742"/>
                <a:ext cx="3006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B1CE5F49-CDCC-3EA5-2090-938850BD1BE3}"/>
                  </a:ext>
                </a:extLst>
              </p14:cNvPr>
              <p14:cNvContentPartPr/>
              <p14:nvPr/>
            </p14:nvContentPartPr>
            <p14:xfrm>
              <a:off x="1349607" y="3340342"/>
              <a:ext cx="6120" cy="86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B1CE5F49-CDCC-3EA5-2090-938850BD1BE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40607" y="3331702"/>
                <a:ext cx="237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5D8B3040-DE25-CAC5-CD90-4268D2E2822C}"/>
                  </a:ext>
                </a:extLst>
              </p14:cNvPr>
              <p14:cNvContentPartPr/>
              <p14:nvPr/>
            </p14:nvContentPartPr>
            <p14:xfrm>
              <a:off x="1326927" y="3474982"/>
              <a:ext cx="7200" cy="111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5D8B3040-DE25-CAC5-CD90-4268D2E2822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317927" y="3466342"/>
                <a:ext cx="248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099BAEB-A2DA-E5D5-FAEA-5C8CB84BA93E}"/>
                  </a:ext>
                </a:extLst>
              </p14:cNvPr>
              <p14:cNvContentPartPr/>
              <p14:nvPr/>
            </p14:nvContentPartPr>
            <p14:xfrm>
              <a:off x="1568487" y="3328462"/>
              <a:ext cx="447840" cy="3520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099BAEB-A2DA-E5D5-FAEA-5C8CB84BA93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559847" y="3319462"/>
                <a:ext cx="46548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5A26826E-1AEC-2F42-46FE-DEBFC0A6AE9E}"/>
                  </a:ext>
                </a:extLst>
              </p14:cNvPr>
              <p14:cNvContentPartPr/>
              <p14:nvPr/>
            </p14:nvContentPartPr>
            <p14:xfrm>
              <a:off x="2170407" y="3399742"/>
              <a:ext cx="199800" cy="1011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5A26826E-1AEC-2F42-46FE-DEBFC0A6AE9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61407" y="3391102"/>
                <a:ext cx="2174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3CD3D3A-4186-8E79-C7C8-8B3A46BD38EE}"/>
                  </a:ext>
                </a:extLst>
              </p14:cNvPr>
              <p14:cNvContentPartPr/>
              <p14:nvPr/>
            </p14:nvContentPartPr>
            <p14:xfrm>
              <a:off x="2235567" y="3469942"/>
              <a:ext cx="187560" cy="1148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3CD3D3A-4186-8E79-C7C8-8B3A46BD38E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26567" y="3460942"/>
                <a:ext cx="2052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346B270-A769-FE13-60E3-045AD0057AA7}"/>
                  </a:ext>
                </a:extLst>
              </p14:cNvPr>
              <p14:cNvContentPartPr/>
              <p14:nvPr/>
            </p14:nvContentPartPr>
            <p14:xfrm>
              <a:off x="2486127" y="3312262"/>
              <a:ext cx="357840" cy="3718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346B270-A769-FE13-60E3-045AD0057AA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77487" y="3303622"/>
                <a:ext cx="3754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5FB9765B-A882-9800-AA9F-BCAC1A2272DC}"/>
                  </a:ext>
                </a:extLst>
              </p14:cNvPr>
              <p14:cNvContentPartPr/>
              <p14:nvPr/>
            </p14:nvContentPartPr>
            <p14:xfrm>
              <a:off x="2858007" y="3453382"/>
              <a:ext cx="62280" cy="932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5FB9765B-A882-9800-AA9F-BCAC1A2272D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849367" y="3444742"/>
                <a:ext cx="799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66542B1-C36C-4528-DECA-571F42173FFB}"/>
                  </a:ext>
                </a:extLst>
              </p14:cNvPr>
              <p14:cNvContentPartPr/>
              <p14:nvPr/>
            </p14:nvContentPartPr>
            <p14:xfrm>
              <a:off x="3024687" y="3363382"/>
              <a:ext cx="182520" cy="3168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66542B1-C36C-4528-DECA-571F42173FF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15687" y="3354742"/>
                <a:ext cx="2001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56F4B67-EBEF-B581-709A-AC21671A0B16}"/>
                  </a:ext>
                </a:extLst>
              </p14:cNvPr>
              <p14:cNvContentPartPr/>
              <p14:nvPr/>
            </p14:nvContentPartPr>
            <p14:xfrm>
              <a:off x="3061407" y="3428542"/>
              <a:ext cx="140040" cy="133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56F4B67-EBEF-B581-709A-AC21671A0B1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52767" y="3419902"/>
                <a:ext cx="1576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EAC95A3-A886-A7D0-DE5D-E24F86B4F4C9}"/>
                  </a:ext>
                </a:extLst>
              </p14:cNvPr>
              <p14:cNvContentPartPr/>
              <p14:nvPr/>
            </p14:nvContentPartPr>
            <p14:xfrm>
              <a:off x="3349047" y="3311182"/>
              <a:ext cx="358200" cy="1731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EAC95A3-A886-A7D0-DE5D-E24F86B4F4C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340407" y="3302182"/>
                <a:ext cx="3758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3E3C99DF-EFCC-2776-3F5B-44396AE71020}"/>
                  </a:ext>
                </a:extLst>
              </p14:cNvPr>
              <p14:cNvContentPartPr/>
              <p14:nvPr/>
            </p14:nvContentPartPr>
            <p14:xfrm>
              <a:off x="3828207" y="3386422"/>
              <a:ext cx="121320" cy="1000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3E3C99DF-EFCC-2776-3F5B-44396AE7102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819207" y="3377782"/>
                <a:ext cx="1389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15871C2-F215-8D9F-2983-650C671D1B00}"/>
                  </a:ext>
                </a:extLst>
              </p14:cNvPr>
              <p14:cNvContentPartPr/>
              <p14:nvPr/>
            </p14:nvContentPartPr>
            <p14:xfrm>
              <a:off x="3922167" y="3415582"/>
              <a:ext cx="104400" cy="669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15871C2-F215-8D9F-2983-650C671D1B0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13167" y="3406942"/>
                <a:ext cx="122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46E23130-C82C-442C-4BB8-AE8A7D5E1843}"/>
                  </a:ext>
                </a:extLst>
              </p14:cNvPr>
              <p14:cNvContentPartPr/>
              <p14:nvPr/>
            </p14:nvContentPartPr>
            <p14:xfrm>
              <a:off x="4066887" y="3392902"/>
              <a:ext cx="201960" cy="720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46E23130-C82C-442C-4BB8-AE8A7D5E1843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57887" y="3383902"/>
                <a:ext cx="2196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32236AA-C3EC-6C53-415E-1B6A8F8251D5}"/>
                  </a:ext>
                </a:extLst>
              </p14:cNvPr>
              <p14:cNvContentPartPr/>
              <p14:nvPr/>
            </p14:nvContentPartPr>
            <p14:xfrm>
              <a:off x="4453167" y="3275902"/>
              <a:ext cx="93600" cy="5144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32236AA-C3EC-6C53-415E-1B6A8F8251D5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444167" y="3267262"/>
                <a:ext cx="11124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27D69BE4-0153-91A1-26AE-F327BD3EE075}"/>
                  </a:ext>
                </a:extLst>
              </p14:cNvPr>
              <p14:cNvContentPartPr/>
              <p14:nvPr/>
            </p14:nvContentPartPr>
            <p14:xfrm>
              <a:off x="4686447" y="3505942"/>
              <a:ext cx="142920" cy="136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27D69BE4-0153-91A1-26AE-F327BD3EE07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677447" y="3497302"/>
                <a:ext cx="1605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E727ABBE-6331-DAD3-6F75-28B965AEF89C}"/>
                  </a:ext>
                </a:extLst>
              </p14:cNvPr>
              <p14:cNvContentPartPr/>
              <p14:nvPr/>
            </p14:nvContentPartPr>
            <p14:xfrm>
              <a:off x="4701927" y="3447262"/>
              <a:ext cx="266040" cy="1292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E727ABBE-6331-DAD3-6F75-28B965AEF89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92927" y="3438262"/>
                <a:ext cx="283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FE51353-FDAA-5C40-B18F-5640A82FB91D}"/>
                  </a:ext>
                </a:extLst>
              </p14:cNvPr>
              <p14:cNvContentPartPr/>
              <p14:nvPr/>
            </p14:nvContentPartPr>
            <p14:xfrm>
              <a:off x="5108007" y="3417022"/>
              <a:ext cx="293040" cy="1098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FE51353-FDAA-5C40-B18F-5640A82FB91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099367" y="3408022"/>
                <a:ext cx="310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72CE61A2-FB81-F7EC-3473-1E70B8A02648}"/>
                  </a:ext>
                </a:extLst>
              </p14:cNvPr>
              <p14:cNvContentPartPr/>
              <p14:nvPr/>
            </p14:nvContentPartPr>
            <p14:xfrm>
              <a:off x="5385927" y="3383182"/>
              <a:ext cx="15480" cy="75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72CE61A2-FB81-F7EC-3473-1E70B8A0264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377287" y="3374542"/>
                <a:ext cx="331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F222BC4B-38C9-D8C0-6250-8482F648FE19}"/>
                  </a:ext>
                </a:extLst>
              </p14:cNvPr>
              <p14:cNvContentPartPr/>
              <p14:nvPr/>
            </p14:nvContentPartPr>
            <p14:xfrm>
              <a:off x="5467647" y="3394702"/>
              <a:ext cx="122040" cy="1141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F222BC4B-38C9-D8C0-6250-8482F648FE1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458647" y="3386062"/>
                <a:ext cx="13968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EDF83EC-DFBD-E76B-1F9D-1A2040050CD8}"/>
                  </a:ext>
                </a:extLst>
              </p14:cNvPr>
              <p14:cNvContentPartPr/>
              <p14:nvPr/>
            </p14:nvContentPartPr>
            <p14:xfrm>
              <a:off x="5479527" y="3408742"/>
              <a:ext cx="124200" cy="1645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EDF83EC-DFBD-E76B-1F9D-1A2040050CD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470887" y="3399742"/>
                <a:ext cx="1418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1AA40237-F254-C381-39DB-A28158DDD72C}"/>
                  </a:ext>
                </a:extLst>
              </p14:cNvPr>
              <p14:cNvContentPartPr/>
              <p14:nvPr/>
            </p14:nvContentPartPr>
            <p14:xfrm>
              <a:off x="5639727" y="3400822"/>
              <a:ext cx="213120" cy="1058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1AA40237-F254-C381-39DB-A28158DDD72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631087" y="3391822"/>
                <a:ext cx="2307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89332A5-1D86-2BBD-D835-C22194D09CAD}"/>
                  </a:ext>
                </a:extLst>
              </p14:cNvPr>
              <p14:cNvContentPartPr/>
              <p14:nvPr/>
            </p14:nvContentPartPr>
            <p14:xfrm>
              <a:off x="5831607" y="3271222"/>
              <a:ext cx="172440" cy="2145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89332A5-1D86-2BBD-D835-C22194D09CA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822967" y="3262582"/>
                <a:ext cx="1900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7543B5F-02CB-B728-5B36-04780DC2A5F1}"/>
                  </a:ext>
                </a:extLst>
              </p14:cNvPr>
              <p14:cNvContentPartPr/>
              <p14:nvPr/>
            </p14:nvContentPartPr>
            <p14:xfrm>
              <a:off x="6004047" y="3338902"/>
              <a:ext cx="30960" cy="4464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7543B5F-02CB-B728-5B36-04780DC2A5F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995407" y="3329902"/>
                <a:ext cx="486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A28B350B-0B0B-1CDA-FF1B-D623B073B6CF}"/>
                  </a:ext>
                </a:extLst>
              </p14:cNvPr>
              <p14:cNvContentPartPr/>
              <p14:nvPr/>
            </p14:nvContentPartPr>
            <p14:xfrm>
              <a:off x="6033207" y="3395422"/>
              <a:ext cx="258480" cy="2134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A28B350B-0B0B-1CDA-FF1B-D623B073B6C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024207" y="3386782"/>
                <a:ext cx="2761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DC6780F9-614D-98BC-269E-906D0DD9CF39}"/>
                  </a:ext>
                </a:extLst>
              </p14:cNvPr>
              <p14:cNvContentPartPr/>
              <p14:nvPr/>
            </p14:nvContentPartPr>
            <p14:xfrm>
              <a:off x="6451887" y="3275542"/>
              <a:ext cx="13320" cy="16344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DC6780F9-614D-98BC-269E-906D0DD9CF3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443247" y="3266542"/>
                <a:ext cx="309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AE46D46A-6AED-6880-54F8-B2EDC53112DF}"/>
                  </a:ext>
                </a:extLst>
              </p14:cNvPr>
              <p14:cNvContentPartPr/>
              <p14:nvPr/>
            </p14:nvContentPartPr>
            <p14:xfrm>
              <a:off x="6362607" y="3246382"/>
              <a:ext cx="182160" cy="277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AE46D46A-6AED-6880-54F8-B2EDC53112D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353967" y="3237742"/>
                <a:ext cx="199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7F38A588-0522-410D-DC97-2FB236141964}"/>
                  </a:ext>
                </a:extLst>
              </p14:cNvPr>
              <p14:cNvContentPartPr/>
              <p14:nvPr/>
            </p14:nvContentPartPr>
            <p14:xfrm>
              <a:off x="6499047" y="3289942"/>
              <a:ext cx="126360" cy="1342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7F38A588-0522-410D-DC97-2FB23614196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490047" y="3280942"/>
                <a:ext cx="1440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A2F278B8-19E4-0559-45CD-95225D431D91}"/>
                  </a:ext>
                </a:extLst>
              </p14:cNvPr>
              <p14:cNvContentPartPr/>
              <p14:nvPr/>
            </p14:nvContentPartPr>
            <p14:xfrm>
              <a:off x="6643047" y="3292462"/>
              <a:ext cx="73440" cy="14652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A2F278B8-19E4-0559-45CD-95225D431D9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634407" y="3283462"/>
                <a:ext cx="910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80C77C9A-27C1-80C7-7768-323E25E8B59A}"/>
                  </a:ext>
                </a:extLst>
              </p14:cNvPr>
              <p14:cNvContentPartPr/>
              <p14:nvPr/>
            </p14:nvContentPartPr>
            <p14:xfrm>
              <a:off x="6714327" y="3199582"/>
              <a:ext cx="135000" cy="18360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80C77C9A-27C1-80C7-7768-323E25E8B59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705327" y="3190582"/>
                <a:ext cx="1526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3DB6CE3E-E416-C209-03E3-6B1EE51BEA57}"/>
                  </a:ext>
                </a:extLst>
              </p14:cNvPr>
              <p14:cNvContentPartPr/>
              <p14:nvPr/>
            </p14:nvContentPartPr>
            <p14:xfrm>
              <a:off x="5069847" y="3567862"/>
              <a:ext cx="338040" cy="756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3DB6CE3E-E416-C209-03E3-6B1EE51BEA5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060847" y="3559222"/>
                <a:ext cx="3556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6896389-1329-6EB6-517E-8F0281A30E78}"/>
                  </a:ext>
                </a:extLst>
              </p14:cNvPr>
              <p14:cNvContentPartPr/>
              <p14:nvPr/>
            </p14:nvContentPartPr>
            <p14:xfrm>
              <a:off x="305967" y="2301742"/>
              <a:ext cx="995760" cy="4651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6896389-1329-6EB6-517E-8F0281A30E7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97327" y="2292742"/>
                <a:ext cx="1013400" cy="4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89E7A36-58F4-68C1-9723-C1A81DFC3827}"/>
                  </a:ext>
                </a:extLst>
              </p14:cNvPr>
              <p14:cNvContentPartPr/>
              <p14:nvPr/>
            </p14:nvContentPartPr>
            <p14:xfrm>
              <a:off x="4743687" y="4348342"/>
              <a:ext cx="2180160" cy="8028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89E7A36-58F4-68C1-9723-C1A81DFC3827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734687" y="4339342"/>
                <a:ext cx="2197800" cy="97920"/>
              </a:xfrm>
              <a:prstGeom prst="rect">
                <a:avLst/>
              </a:prstGeom>
            </p:spPr>
          </p:pic>
        </mc:Fallback>
      </mc:AlternateContent>
      <p:sp>
        <p:nvSpPr>
          <p:cNvPr id="208" name="Rechteck 207">
            <a:extLst>
              <a:ext uri="{FF2B5EF4-FFF2-40B4-BE49-F238E27FC236}">
                <a16:creationId xmlns:a16="http://schemas.microsoft.com/office/drawing/2014/main" id="{805C828C-B01A-164C-1232-E442971FBFE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231" name="Gruppieren 230">
            <a:extLst>
              <a:ext uri="{FF2B5EF4-FFF2-40B4-BE49-F238E27FC236}">
                <a16:creationId xmlns:a16="http://schemas.microsoft.com/office/drawing/2014/main" id="{38A4BE40-6309-037F-CE0E-EC62ED53C9F6}"/>
              </a:ext>
            </a:extLst>
          </p:cNvPr>
          <p:cNvGrpSpPr/>
          <p:nvPr/>
        </p:nvGrpSpPr>
        <p:grpSpPr>
          <a:xfrm>
            <a:off x="9427287" y="316702"/>
            <a:ext cx="1391400" cy="301680"/>
            <a:chOff x="9427287" y="316702"/>
            <a:chExt cx="139140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71B8676-1D0C-A012-30A8-36986011969E}"/>
                    </a:ext>
                  </a:extLst>
                </p14:cNvPr>
                <p14:cNvContentPartPr/>
                <p14:nvPr/>
              </p14:nvContentPartPr>
              <p14:xfrm>
                <a:off x="9427287" y="453862"/>
                <a:ext cx="203760" cy="1645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71B8676-1D0C-A012-30A8-36986011969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18287" y="445222"/>
                  <a:ext cx="221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AC9C214-507D-28E7-99D0-8704A65CD24C}"/>
                    </a:ext>
                  </a:extLst>
                </p14:cNvPr>
                <p14:cNvContentPartPr/>
                <p14:nvPr/>
              </p14:nvContentPartPr>
              <p14:xfrm>
                <a:off x="9748047" y="466462"/>
                <a:ext cx="170640" cy="637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AC9C214-507D-28E7-99D0-8704A65CD24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39407" y="457822"/>
                  <a:ext cx="188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D4F9406D-E44D-7FE0-F620-F596DD6CAE91}"/>
                    </a:ext>
                  </a:extLst>
                </p14:cNvPr>
                <p14:cNvContentPartPr/>
                <p14:nvPr/>
              </p14:nvContentPartPr>
              <p14:xfrm>
                <a:off x="10088247" y="416422"/>
                <a:ext cx="193320" cy="831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D4F9406D-E44D-7FE0-F620-F596DD6CAE9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79247" y="407422"/>
                  <a:ext cx="210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288EC30-7D58-72D1-7E40-556B10EDA2FE}"/>
                    </a:ext>
                  </a:extLst>
                </p14:cNvPr>
                <p14:cNvContentPartPr/>
                <p14:nvPr/>
              </p14:nvContentPartPr>
              <p14:xfrm>
                <a:off x="10337007" y="413182"/>
                <a:ext cx="72000" cy="914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288EC30-7D58-72D1-7E40-556B10EDA2F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28007" y="404542"/>
                  <a:ext cx="89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B90BFC4-CD3E-6B2E-E59C-A1BC7FF0C36D}"/>
                    </a:ext>
                  </a:extLst>
                </p14:cNvPr>
                <p14:cNvContentPartPr/>
                <p14:nvPr/>
              </p14:nvContentPartPr>
              <p14:xfrm>
                <a:off x="10527807" y="316702"/>
                <a:ext cx="153720" cy="1792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B90BFC4-CD3E-6B2E-E59C-A1BC7FF0C36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18807" y="308062"/>
                  <a:ext cx="171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6D7FB83-2B99-6BCB-F100-50C8228026DA}"/>
                    </a:ext>
                  </a:extLst>
                </p14:cNvPr>
                <p14:cNvContentPartPr/>
                <p14:nvPr/>
              </p14:nvContentPartPr>
              <p14:xfrm>
                <a:off x="10711407" y="459262"/>
                <a:ext cx="107280" cy="565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6D7FB83-2B99-6BCB-F100-50C8228026D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02767" y="450262"/>
                  <a:ext cx="1249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274DB3E8-7086-7021-353C-4EED0EC22F3F}"/>
              </a:ext>
            </a:extLst>
          </p:cNvPr>
          <p:cNvGrpSpPr/>
          <p:nvPr/>
        </p:nvGrpSpPr>
        <p:grpSpPr>
          <a:xfrm>
            <a:off x="7869207" y="931222"/>
            <a:ext cx="4191480" cy="3187800"/>
            <a:chOff x="7869207" y="931222"/>
            <a:chExt cx="4191480" cy="31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10A399A-411D-C998-EC06-69A421ACD4D4}"/>
                    </a:ext>
                  </a:extLst>
                </p14:cNvPr>
                <p14:cNvContentPartPr/>
                <p14:nvPr/>
              </p14:nvContentPartPr>
              <p14:xfrm>
                <a:off x="9763167" y="1381582"/>
                <a:ext cx="246600" cy="20444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10A399A-411D-C998-EC06-69A421ACD4D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54527" y="1372942"/>
                  <a:ext cx="264240" cy="20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A6C9EED-808F-29CC-99F4-12ED06FF5169}"/>
                    </a:ext>
                  </a:extLst>
                </p14:cNvPr>
                <p14:cNvContentPartPr/>
                <p14:nvPr/>
              </p14:nvContentPartPr>
              <p14:xfrm>
                <a:off x="8415687" y="3121462"/>
                <a:ext cx="3510720" cy="1051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A6C9EED-808F-29CC-99F4-12ED06FF516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07047" y="3112822"/>
                  <a:ext cx="3528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3476D69-F0CC-4FFD-C7E7-E8EA0EF2582B}"/>
                    </a:ext>
                  </a:extLst>
                </p14:cNvPr>
                <p14:cNvContentPartPr/>
                <p14:nvPr/>
              </p14:nvContentPartPr>
              <p14:xfrm>
                <a:off x="11881767" y="3043342"/>
                <a:ext cx="178920" cy="2386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3476D69-F0CC-4FFD-C7E7-E8EA0EF2582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872767" y="3034342"/>
                  <a:ext cx="196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03E5A1A-8C09-1818-F3B4-3FB5308B0463}"/>
                    </a:ext>
                  </a:extLst>
                </p14:cNvPr>
                <p14:cNvContentPartPr/>
                <p14:nvPr/>
              </p14:nvContentPartPr>
              <p14:xfrm>
                <a:off x="9828687" y="1174582"/>
                <a:ext cx="373320" cy="255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03E5A1A-8C09-1818-F3B4-3FB5308B046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820047" y="1165942"/>
                  <a:ext cx="390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76E120D-8FF4-A763-0D3F-A8C4BB9FC89D}"/>
                    </a:ext>
                  </a:extLst>
                </p14:cNvPr>
                <p14:cNvContentPartPr/>
                <p14:nvPr/>
              </p14:nvContentPartPr>
              <p14:xfrm>
                <a:off x="8165847" y="1557622"/>
                <a:ext cx="3404880" cy="16189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76E120D-8FF4-A763-0D3F-A8C4BB9FC89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56847" y="1548622"/>
                  <a:ext cx="3422520" cy="16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DBBDB4C-5224-43D0-542D-585C85A98F93}"/>
                    </a:ext>
                  </a:extLst>
                </p14:cNvPr>
                <p14:cNvContentPartPr/>
                <p14:nvPr/>
              </p14:nvContentPartPr>
              <p14:xfrm>
                <a:off x="9442767" y="955702"/>
                <a:ext cx="132120" cy="3121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DBBDB4C-5224-43D0-542D-585C85A98F9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434127" y="947062"/>
                  <a:ext cx="1497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38FF25B-6F1F-E0C7-827E-33101428B047}"/>
                    </a:ext>
                  </a:extLst>
                </p14:cNvPr>
                <p14:cNvContentPartPr/>
                <p14:nvPr/>
              </p14:nvContentPartPr>
              <p14:xfrm>
                <a:off x="9644367" y="953542"/>
                <a:ext cx="96120" cy="2127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38FF25B-6F1F-E0C7-827E-33101428B04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35727" y="944902"/>
                  <a:ext cx="113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9F07EFB-399A-6529-747B-D0679F9CCBED}"/>
                    </a:ext>
                  </a:extLst>
                </p14:cNvPr>
                <p14:cNvContentPartPr/>
                <p14:nvPr/>
              </p14:nvContentPartPr>
              <p14:xfrm>
                <a:off x="9746607" y="1001062"/>
                <a:ext cx="163440" cy="1591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9F07EFB-399A-6529-747B-D0679F9CCBE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37607" y="992422"/>
                  <a:ext cx="181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D6B9142-E1EF-7AB6-F35B-3B97F7A55D05}"/>
                    </a:ext>
                  </a:extLst>
                </p14:cNvPr>
                <p14:cNvContentPartPr/>
                <p14:nvPr/>
              </p14:nvContentPartPr>
              <p14:xfrm>
                <a:off x="9821847" y="931222"/>
                <a:ext cx="126720" cy="2793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D6B9142-E1EF-7AB6-F35B-3B97F7A55D0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813207" y="922582"/>
                  <a:ext cx="1443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44DD8AE-9656-92A7-D967-27D4DC8CCE32}"/>
                    </a:ext>
                  </a:extLst>
                </p14:cNvPr>
                <p14:cNvContentPartPr/>
                <p14:nvPr/>
              </p14:nvContentPartPr>
              <p14:xfrm>
                <a:off x="9065847" y="2428462"/>
                <a:ext cx="7200" cy="10108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44DD8AE-9656-92A7-D967-27D4DC8CCE3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57207" y="2419822"/>
                  <a:ext cx="24840" cy="10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6483521-A68F-BA01-43C9-7B2AFB845462}"/>
                    </a:ext>
                  </a:extLst>
                </p14:cNvPr>
                <p14:cNvContentPartPr/>
                <p14:nvPr/>
              </p14:nvContentPartPr>
              <p14:xfrm>
                <a:off x="8918967" y="3533662"/>
                <a:ext cx="125640" cy="2217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6483521-A68F-BA01-43C9-7B2AFB84546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910327" y="3525022"/>
                  <a:ext cx="143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FD9CB9CD-BF20-864F-5CD0-BB5CBCE37317}"/>
                    </a:ext>
                  </a:extLst>
                </p14:cNvPr>
                <p14:cNvContentPartPr/>
                <p14:nvPr/>
              </p14:nvContentPartPr>
              <p14:xfrm>
                <a:off x="9132447" y="3546262"/>
                <a:ext cx="158760" cy="1947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FD9CB9CD-BF20-864F-5CD0-BB5CBCE3731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123807" y="3537262"/>
                  <a:ext cx="176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74EAF31-31EB-BC99-0B3F-17B13E6132C0}"/>
                    </a:ext>
                  </a:extLst>
                </p14:cNvPr>
                <p14:cNvContentPartPr/>
                <p14:nvPr/>
              </p14:nvContentPartPr>
              <p14:xfrm>
                <a:off x="9082407" y="1850662"/>
                <a:ext cx="974520" cy="9529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74EAF31-31EB-BC99-0B3F-17B13E6132C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73767" y="1841662"/>
                  <a:ext cx="992160" cy="9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F5F9D96-EEC1-A5F5-3C03-E3EC85A012FB}"/>
                    </a:ext>
                  </a:extLst>
                </p14:cNvPr>
                <p14:cNvContentPartPr/>
                <p14:nvPr/>
              </p14:nvContentPartPr>
              <p14:xfrm>
                <a:off x="9356367" y="1985662"/>
                <a:ext cx="999000" cy="8719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F5F9D96-EEC1-A5F5-3C03-E3EC85A012F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47727" y="1976662"/>
                  <a:ext cx="1016640" cy="88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F06BD78-0798-43EA-953C-D5BB9F1ABDC2}"/>
                    </a:ext>
                  </a:extLst>
                </p14:cNvPr>
                <p14:cNvContentPartPr/>
                <p14:nvPr/>
              </p14:nvContentPartPr>
              <p14:xfrm>
                <a:off x="9638247" y="2373022"/>
                <a:ext cx="926640" cy="7297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F06BD78-0798-43EA-953C-D5BB9F1ABDC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29247" y="2364382"/>
                  <a:ext cx="944280" cy="74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8529F6A-3CB7-B76A-FAB9-3BE3CA76C282}"/>
                    </a:ext>
                  </a:extLst>
                </p14:cNvPr>
                <p14:cNvContentPartPr/>
                <p14:nvPr/>
              </p14:nvContentPartPr>
              <p14:xfrm>
                <a:off x="10080327" y="2663542"/>
                <a:ext cx="663840" cy="4125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8529F6A-3CB7-B76A-FAB9-3BE3CA76C28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71687" y="2654542"/>
                  <a:ext cx="6814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BC54D24E-4CBF-14BE-FDCA-944C321BFA27}"/>
                    </a:ext>
                  </a:extLst>
                </p14:cNvPr>
                <p14:cNvContentPartPr/>
                <p14:nvPr/>
              </p14:nvContentPartPr>
              <p14:xfrm>
                <a:off x="10450767" y="2804302"/>
                <a:ext cx="613440" cy="2563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BC54D24E-4CBF-14BE-FDCA-944C321BFA2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442127" y="2795662"/>
                  <a:ext cx="6310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3FCD626-A602-CD2A-4CA6-28BD57AEDC1E}"/>
                    </a:ext>
                  </a:extLst>
                </p14:cNvPr>
                <p14:cNvContentPartPr/>
                <p14:nvPr/>
              </p14:nvContentPartPr>
              <p14:xfrm>
                <a:off x="11027127" y="2992222"/>
                <a:ext cx="190080" cy="1126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3FCD626-A602-CD2A-4CA6-28BD57AEDC1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018487" y="2983222"/>
                  <a:ext cx="207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C6A298C-1950-86E5-7BBE-072CC7B226B7}"/>
                    </a:ext>
                  </a:extLst>
                </p14:cNvPr>
                <p14:cNvContentPartPr/>
                <p14:nvPr/>
              </p14:nvContentPartPr>
              <p14:xfrm>
                <a:off x="10208487" y="1945342"/>
                <a:ext cx="862200" cy="4791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C6A298C-1950-86E5-7BBE-072CC7B226B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99487" y="1936342"/>
                  <a:ext cx="87984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A2FB0B9-7EE8-FA87-84EC-F277B53D5282}"/>
                    </a:ext>
                  </a:extLst>
                </p14:cNvPr>
                <p14:cNvContentPartPr/>
                <p14:nvPr/>
              </p14:nvContentPartPr>
              <p14:xfrm>
                <a:off x="11214327" y="1564102"/>
                <a:ext cx="163440" cy="2538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A2FB0B9-7EE8-FA87-84EC-F277B53D528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205327" y="1555102"/>
                  <a:ext cx="181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A078BEE5-5F80-B903-EEFF-25D43DE96D6A}"/>
                    </a:ext>
                  </a:extLst>
                </p14:cNvPr>
                <p14:cNvContentPartPr/>
                <p14:nvPr/>
              </p14:nvContentPartPr>
              <p14:xfrm>
                <a:off x="11500527" y="1608022"/>
                <a:ext cx="157320" cy="1126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A078BEE5-5F80-B903-EEFF-25D43DE96D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491887" y="1599022"/>
                  <a:ext cx="174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40958C62-8476-BAA0-CD1C-306BC65989D3}"/>
                    </a:ext>
                  </a:extLst>
                </p14:cNvPr>
                <p14:cNvContentPartPr/>
                <p14:nvPr/>
              </p14:nvContentPartPr>
              <p14:xfrm>
                <a:off x="11820927" y="1583182"/>
                <a:ext cx="129240" cy="1170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40958C62-8476-BAA0-CD1C-306BC65989D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811927" y="1574182"/>
                  <a:ext cx="146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E5E4270-1F1E-6C63-26C8-9234B188B04E}"/>
                    </a:ext>
                  </a:extLst>
                </p14:cNvPr>
                <p14:cNvContentPartPr/>
                <p14:nvPr/>
              </p14:nvContentPartPr>
              <p14:xfrm>
                <a:off x="11766207" y="1469422"/>
                <a:ext cx="122040" cy="1065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E5E4270-1F1E-6C63-26C8-9234B188B04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757567" y="1460782"/>
                  <a:ext cx="139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1793754-B7BB-12CA-A277-503AAAD9638A}"/>
                    </a:ext>
                  </a:extLst>
                </p14:cNvPr>
                <p14:cNvContentPartPr/>
                <p14:nvPr/>
              </p14:nvContentPartPr>
              <p14:xfrm>
                <a:off x="11903367" y="1660942"/>
                <a:ext cx="78120" cy="954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1793754-B7BB-12CA-A277-503AAAD9638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894727" y="1651942"/>
                  <a:ext cx="95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614090EE-55DC-F9C3-1761-52523802ABCC}"/>
                    </a:ext>
                  </a:extLst>
                </p14:cNvPr>
                <p14:cNvContentPartPr/>
                <p14:nvPr/>
              </p14:nvContentPartPr>
              <p14:xfrm>
                <a:off x="8811687" y="2883142"/>
                <a:ext cx="167040" cy="2646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614090EE-55DC-F9C3-1761-52523802ABC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02687" y="2874502"/>
                  <a:ext cx="184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31193E1-8AB3-1ADA-474E-603D5B0BE4F8}"/>
                    </a:ext>
                  </a:extLst>
                </p14:cNvPr>
                <p14:cNvContentPartPr/>
                <p14:nvPr/>
              </p14:nvContentPartPr>
              <p14:xfrm>
                <a:off x="8740407" y="2998702"/>
                <a:ext cx="158760" cy="2149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31193E1-8AB3-1ADA-474E-603D5B0BE4F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731767" y="2990062"/>
                  <a:ext cx="176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0F9F42A-3EF8-5847-B150-9B62564A3B38}"/>
                    </a:ext>
                  </a:extLst>
                </p14:cNvPr>
                <p14:cNvContentPartPr/>
                <p14:nvPr/>
              </p14:nvContentPartPr>
              <p14:xfrm>
                <a:off x="8606847" y="3008782"/>
                <a:ext cx="199080" cy="1882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0F9F42A-3EF8-5847-B150-9B62564A3B3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97847" y="2999782"/>
                  <a:ext cx="216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DB51A12-A9DF-5D91-1B61-7EF42921DB90}"/>
                    </a:ext>
                  </a:extLst>
                </p14:cNvPr>
                <p14:cNvContentPartPr/>
                <p14:nvPr/>
              </p14:nvContentPartPr>
              <p14:xfrm>
                <a:off x="8396967" y="3147022"/>
                <a:ext cx="186480" cy="3780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DB51A12-A9DF-5D91-1B61-7EF42921DB9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387967" y="3138022"/>
                  <a:ext cx="2041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5FC2BAF-F631-7DAF-B48F-C9A6D5F2A64E}"/>
                    </a:ext>
                  </a:extLst>
                </p14:cNvPr>
                <p14:cNvContentPartPr/>
                <p14:nvPr/>
              </p14:nvContentPartPr>
              <p14:xfrm>
                <a:off x="8359167" y="3048742"/>
                <a:ext cx="290160" cy="2372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5FC2BAF-F631-7DAF-B48F-C9A6D5F2A64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350167" y="3039742"/>
                  <a:ext cx="307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EAF9E74-EA20-69E3-DF65-61635DB84EA9}"/>
                    </a:ext>
                  </a:extLst>
                </p14:cNvPr>
                <p14:cNvContentPartPr/>
                <p14:nvPr/>
              </p14:nvContentPartPr>
              <p14:xfrm>
                <a:off x="7921407" y="3615742"/>
                <a:ext cx="167400" cy="1864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EAF9E74-EA20-69E3-DF65-61635DB84EA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12767" y="3606742"/>
                  <a:ext cx="185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63A24CD-42CD-A406-9258-84B8DAAC5064}"/>
                    </a:ext>
                  </a:extLst>
                </p14:cNvPr>
                <p14:cNvContentPartPr/>
                <p14:nvPr/>
              </p14:nvContentPartPr>
              <p14:xfrm>
                <a:off x="8151087" y="3669742"/>
                <a:ext cx="97560" cy="7308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63A24CD-42CD-A406-9258-84B8DAAC506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142447" y="3660742"/>
                  <a:ext cx="115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73EA80C-3DAD-58BD-CF21-E8769A52223C}"/>
                    </a:ext>
                  </a:extLst>
                </p14:cNvPr>
                <p14:cNvContentPartPr/>
                <p14:nvPr/>
              </p14:nvContentPartPr>
              <p14:xfrm>
                <a:off x="8404167" y="3611422"/>
                <a:ext cx="78840" cy="1267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73EA80C-3DAD-58BD-CF21-E8769A52223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95167" y="3602422"/>
                  <a:ext cx="96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220F4CA-4319-6865-30C9-7F5E5DA32DF3}"/>
                    </a:ext>
                  </a:extLst>
                </p14:cNvPr>
                <p14:cNvContentPartPr/>
                <p14:nvPr/>
              </p14:nvContentPartPr>
              <p14:xfrm>
                <a:off x="8302647" y="3549502"/>
                <a:ext cx="248040" cy="1796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220F4CA-4319-6865-30C9-7F5E5DA32DF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293647" y="3540862"/>
                  <a:ext cx="265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A6F628B-E1F8-9931-7B25-23623590F02D}"/>
                    </a:ext>
                  </a:extLst>
                </p14:cNvPr>
                <p14:cNvContentPartPr/>
                <p14:nvPr/>
              </p14:nvContentPartPr>
              <p14:xfrm>
                <a:off x="7869207" y="3926062"/>
                <a:ext cx="416160" cy="19296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A6F628B-E1F8-9931-7B25-23623590F02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860207" y="3917062"/>
                  <a:ext cx="433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E9E5FD5-7F8D-5C7C-A6CF-F31448F6C3B7}"/>
                    </a:ext>
                  </a:extLst>
                </p14:cNvPr>
                <p14:cNvContentPartPr/>
                <p14:nvPr/>
              </p14:nvContentPartPr>
              <p14:xfrm>
                <a:off x="8102487" y="3896542"/>
                <a:ext cx="17280" cy="97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E9E5FD5-7F8D-5C7C-A6CF-F31448F6C3B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93847" y="3887902"/>
                  <a:ext cx="34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4C840C1-1B9D-D04D-D056-854FC8CD2FAB}"/>
                    </a:ext>
                  </a:extLst>
                </p14:cNvPr>
                <p14:cNvContentPartPr/>
                <p14:nvPr/>
              </p14:nvContentPartPr>
              <p14:xfrm>
                <a:off x="8434047" y="3925702"/>
                <a:ext cx="430920" cy="1148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4C840C1-1B9D-D04D-D056-854FC8CD2FA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25407" y="3916702"/>
                  <a:ext cx="448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5C2E95E-5FC2-B73E-D26E-8953010D7C22}"/>
                    </a:ext>
                  </a:extLst>
                </p14:cNvPr>
                <p14:cNvContentPartPr/>
                <p14:nvPr/>
              </p14:nvContentPartPr>
              <p14:xfrm>
                <a:off x="8915727" y="3900502"/>
                <a:ext cx="194760" cy="9432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5C2E95E-5FC2-B73E-D26E-8953010D7C2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907087" y="3891862"/>
                  <a:ext cx="212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4750E87-DB3C-7AB2-58B6-FD212BD91127}"/>
                    </a:ext>
                  </a:extLst>
                </p14:cNvPr>
                <p14:cNvContentPartPr/>
                <p14:nvPr/>
              </p14:nvContentPartPr>
              <p14:xfrm>
                <a:off x="8691447" y="3847582"/>
                <a:ext cx="69120" cy="226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4750E87-DB3C-7AB2-58B6-FD212BD9112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682447" y="3838582"/>
                  <a:ext cx="86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044C62EC-3551-118B-918D-A3816360BA2B}"/>
                    </a:ext>
                  </a:extLst>
                </p14:cNvPr>
                <p14:cNvContentPartPr/>
                <p14:nvPr/>
              </p14:nvContentPartPr>
              <p14:xfrm>
                <a:off x="8790447" y="3827422"/>
                <a:ext cx="23400" cy="15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044C62EC-3551-118B-918D-A3816360BA2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81807" y="3818782"/>
                  <a:ext cx="41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2D0C68C-B89F-74BF-06F2-1D522E635AAF}"/>
                    </a:ext>
                  </a:extLst>
                </p14:cNvPr>
                <p14:cNvContentPartPr/>
                <p14:nvPr/>
              </p14:nvContentPartPr>
              <p14:xfrm>
                <a:off x="9399927" y="3797542"/>
                <a:ext cx="161280" cy="1947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2D0C68C-B89F-74BF-06F2-1D522E635AA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91287" y="3788902"/>
                  <a:ext cx="178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EAE9C6D6-3CE2-348B-CFDC-885CC9D4A106}"/>
                    </a:ext>
                  </a:extLst>
                </p14:cNvPr>
                <p14:cNvContentPartPr/>
                <p14:nvPr/>
              </p14:nvContentPartPr>
              <p14:xfrm>
                <a:off x="9565167" y="3928582"/>
                <a:ext cx="91800" cy="702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EAE9C6D6-3CE2-348B-CFDC-885CC9D4A10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556527" y="3919942"/>
                  <a:ext cx="109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E39316CD-FD35-C7ED-444D-88DEBC9F436C}"/>
                    </a:ext>
                  </a:extLst>
                </p14:cNvPr>
                <p14:cNvContentPartPr/>
                <p14:nvPr/>
              </p14:nvContentPartPr>
              <p14:xfrm>
                <a:off x="9868287" y="3847942"/>
                <a:ext cx="128880" cy="892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E39316CD-FD35-C7ED-444D-88DEBC9F436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59647" y="3839302"/>
                  <a:ext cx="146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5744635-21B5-A0A8-7B73-1C9126120FED}"/>
                    </a:ext>
                  </a:extLst>
                </p14:cNvPr>
                <p14:cNvContentPartPr/>
                <p14:nvPr/>
              </p14:nvContentPartPr>
              <p14:xfrm>
                <a:off x="10040727" y="3752542"/>
                <a:ext cx="108360" cy="1782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5744635-21B5-A0A8-7B73-1C9126120FE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31727" y="3743542"/>
                  <a:ext cx="126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081493E-9E6A-08D6-F38E-4327A4F8290C}"/>
                    </a:ext>
                  </a:extLst>
                </p14:cNvPr>
                <p14:cNvContentPartPr/>
                <p14:nvPr/>
              </p14:nvContentPartPr>
              <p14:xfrm>
                <a:off x="10175727" y="3827422"/>
                <a:ext cx="186480" cy="2073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081493E-9E6A-08D6-F38E-4327A4F8290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66727" y="3818422"/>
                  <a:ext cx="204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DEDC477-BF07-5BD1-C7C5-F1F8B659F59E}"/>
                    </a:ext>
                  </a:extLst>
                </p14:cNvPr>
                <p14:cNvContentPartPr/>
                <p14:nvPr/>
              </p14:nvContentPartPr>
              <p14:xfrm>
                <a:off x="10440327" y="3715102"/>
                <a:ext cx="72720" cy="2239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DEDC477-BF07-5BD1-C7C5-F1F8B659F59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31687" y="3706102"/>
                  <a:ext cx="90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1EA0774-4182-0369-CD93-CE647473E84E}"/>
                    </a:ext>
                  </a:extLst>
                </p14:cNvPr>
                <p14:cNvContentPartPr/>
                <p14:nvPr/>
              </p14:nvContentPartPr>
              <p14:xfrm>
                <a:off x="10528527" y="3796102"/>
                <a:ext cx="101160" cy="1216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1EA0774-4182-0369-CD93-CE647473E84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519527" y="3787462"/>
                  <a:ext cx="1188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F15D30D-533F-8410-7868-FBED98615A56}"/>
                    </a:ext>
                  </a:extLst>
                </p14:cNvPr>
                <p14:cNvContentPartPr/>
                <p14:nvPr/>
              </p14:nvContentPartPr>
              <p14:xfrm>
                <a:off x="10647687" y="3705742"/>
                <a:ext cx="402480" cy="2106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F15D30D-533F-8410-7868-FBED98615A5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639047" y="3696742"/>
                  <a:ext cx="420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248210BC-81F5-A07B-BB0D-52D9F73CF0B2}"/>
                    </a:ext>
                  </a:extLst>
                </p14:cNvPr>
                <p14:cNvContentPartPr/>
                <p14:nvPr/>
              </p14:nvContentPartPr>
              <p14:xfrm>
                <a:off x="9417927" y="3629782"/>
                <a:ext cx="212760" cy="381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248210BC-81F5-A07B-BB0D-52D9F73CF0B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409287" y="3621142"/>
                  <a:ext cx="230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83ACF17E-4A1B-A9AD-E719-BFA44760034F}"/>
                    </a:ext>
                  </a:extLst>
                </p14:cNvPr>
                <p14:cNvContentPartPr/>
                <p14:nvPr/>
              </p14:nvContentPartPr>
              <p14:xfrm>
                <a:off x="9452127" y="3707182"/>
                <a:ext cx="196920" cy="126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83ACF17E-4A1B-A9AD-E719-BFA44760034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443127" y="3698542"/>
                  <a:ext cx="214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FB8DB2D-6014-45F8-7BAC-8715EEB7114C}"/>
                    </a:ext>
                  </a:extLst>
                </p14:cNvPr>
                <p14:cNvContentPartPr/>
                <p14:nvPr/>
              </p14:nvContentPartPr>
              <p14:xfrm>
                <a:off x="9718527" y="3461662"/>
                <a:ext cx="173880" cy="2289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FB8DB2D-6014-45F8-7BAC-8715EEB7114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709887" y="3453022"/>
                  <a:ext cx="191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C067C41-57F0-3453-245E-84E6F8A15EF7}"/>
                    </a:ext>
                  </a:extLst>
                </p14:cNvPr>
                <p14:cNvContentPartPr/>
                <p14:nvPr/>
              </p14:nvContentPartPr>
              <p14:xfrm>
                <a:off x="9610887" y="3507022"/>
                <a:ext cx="99000" cy="122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C067C41-57F0-3453-245E-84E6F8A15EF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601887" y="3498382"/>
                  <a:ext cx="11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7D20777-28B1-5BF9-8B8A-F5ED2C00BB19}"/>
                    </a:ext>
                  </a:extLst>
                </p14:cNvPr>
                <p14:cNvContentPartPr/>
                <p14:nvPr/>
              </p14:nvContentPartPr>
              <p14:xfrm>
                <a:off x="9944607" y="3598822"/>
                <a:ext cx="10440" cy="1234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7D20777-28B1-5BF9-8B8A-F5ED2C00BB1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935967" y="3589822"/>
                  <a:ext cx="280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AF50A03-9595-3D81-C96A-BB3150AB032C}"/>
                    </a:ext>
                  </a:extLst>
                </p14:cNvPr>
                <p14:cNvContentPartPr/>
                <p14:nvPr/>
              </p14:nvContentPartPr>
              <p14:xfrm>
                <a:off x="10033527" y="3463102"/>
                <a:ext cx="101880" cy="1749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AF50A03-9595-3D81-C96A-BB3150AB032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24527" y="3454462"/>
                  <a:ext cx="119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8F9BFBB-8CEC-B5FD-35BB-EA138C3D8958}"/>
                    </a:ext>
                  </a:extLst>
                </p14:cNvPr>
                <p14:cNvContentPartPr/>
                <p14:nvPr/>
              </p14:nvContentPartPr>
              <p14:xfrm>
                <a:off x="10205247" y="3438622"/>
                <a:ext cx="175320" cy="2145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8F9BFBB-8CEC-B5FD-35BB-EA138C3D895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196607" y="3429982"/>
                  <a:ext cx="192960" cy="23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71C7BC1D-C4AD-7250-CB3A-6B9A15ADA2A2}"/>
                  </a:ext>
                </a:extLst>
              </p14:cNvPr>
              <p14:cNvContentPartPr/>
              <p14:nvPr/>
            </p14:nvContentPartPr>
            <p14:xfrm>
              <a:off x="150447" y="3010222"/>
              <a:ext cx="158760" cy="3816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71C7BC1D-C4AD-7250-CB3A-6B9A15ADA2A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41447" y="3001222"/>
                <a:ext cx="176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6B7EB54F-B506-7DB3-07FC-772EF31526A2}"/>
                  </a:ext>
                </a:extLst>
              </p14:cNvPr>
              <p14:cNvContentPartPr/>
              <p14:nvPr/>
            </p14:nvContentPartPr>
            <p14:xfrm>
              <a:off x="2640567" y="1685782"/>
              <a:ext cx="160200" cy="16740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6B7EB54F-B506-7DB3-07FC-772EF31526A2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631567" y="1677142"/>
                <a:ext cx="1778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03220FCA-D00E-4239-B491-8176BEDD5052}"/>
                  </a:ext>
                </a:extLst>
              </p14:cNvPr>
              <p14:cNvContentPartPr/>
              <p14:nvPr/>
            </p14:nvContentPartPr>
            <p14:xfrm>
              <a:off x="2650647" y="2927422"/>
              <a:ext cx="266040" cy="12816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03220FCA-D00E-4239-B491-8176BEDD5052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642007" y="2918422"/>
                <a:ext cx="28368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639D4DD3-7376-DE62-E583-A4751986F0B8}"/>
              </a:ext>
            </a:extLst>
          </p:cNvPr>
          <p:cNvGrpSpPr/>
          <p:nvPr/>
        </p:nvGrpSpPr>
        <p:grpSpPr>
          <a:xfrm>
            <a:off x="257007" y="3735622"/>
            <a:ext cx="6924240" cy="2144160"/>
            <a:chOff x="257007" y="3735622"/>
            <a:chExt cx="6924240" cy="21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1BEED65-5998-89C0-D025-32A2A56D32B9}"/>
                    </a:ext>
                  </a:extLst>
                </p14:cNvPr>
                <p14:cNvContentPartPr/>
                <p14:nvPr/>
              </p14:nvContentPartPr>
              <p14:xfrm>
                <a:off x="343047" y="5569102"/>
                <a:ext cx="79560" cy="2347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1BEED65-5998-89C0-D025-32A2A56D32B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34407" y="5560462"/>
                  <a:ext cx="97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642DBD3-6133-C63B-F50B-5009D350C263}"/>
                    </a:ext>
                  </a:extLst>
                </p14:cNvPr>
                <p14:cNvContentPartPr/>
                <p14:nvPr/>
              </p14:nvContentPartPr>
              <p14:xfrm>
                <a:off x="436287" y="5545702"/>
                <a:ext cx="117360" cy="3340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642DBD3-6133-C63B-F50B-5009D350C26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27287" y="5536702"/>
                  <a:ext cx="1350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D9D4A92C-2AC5-9A53-B27A-824B6D462E15}"/>
                    </a:ext>
                  </a:extLst>
                </p14:cNvPr>
                <p14:cNvContentPartPr/>
                <p14:nvPr/>
              </p14:nvContentPartPr>
              <p14:xfrm>
                <a:off x="827247" y="5525182"/>
                <a:ext cx="114480" cy="2052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D9D4A92C-2AC5-9A53-B27A-824B6D462E1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18607" y="5516542"/>
                  <a:ext cx="132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C90A5EE-997C-4677-2479-70B63E42D49C}"/>
                    </a:ext>
                  </a:extLst>
                </p14:cNvPr>
                <p14:cNvContentPartPr/>
                <p14:nvPr/>
              </p14:nvContentPartPr>
              <p14:xfrm>
                <a:off x="871527" y="5586022"/>
                <a:ext cx="258480" cy="1321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C90A5EE-997C-4677-2479-70B63E42D49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62887" y="5577022"/>
                  <a:ext cx="2761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7CE8196-3363-3167-3F8F-3912DA5B759E}"/>
                    </a:ext>
                  </a:extLst>
                </p14:cNvPr>
                <p14:cNvContentPartPr/>
                <p14:nvPr/>
              </p14:nvContentPartPr>
              <p14:xfrm>
                <a:off x="1132887" y="5502142"/>
                <a:ext cx="2520" cy="90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7CE8196-3363-3167-3F8F-3912DA5B759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23887" y="5493502"/>
                  <a:ext cx="20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B2B8B93-9C67-5BE0-D658-E092D720E72E}"/>
                    </a:ext>
                  </a:extLst>
                </p14:cNvPr>
                <p14:cNvContentPartPr/>
                <p14:nvPr/>
              </p14:nvContentPartPr>
              <p14:xfrm>
                <a:off x="1260327" y="5442022"/>
                <a:ext cx="142200" cy="239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B2B8B93-9C67-5BE0-D658-E092D720E72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251327" y="5433022"/>
                  <a:ext cx="159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23C5101-6BE7-9838-CB44-BBFCF7A8B0D5}"/>
                    </a:ext>
                  </a:extLst>
                </p14:cNvPr>
                <p14:cNvContentPartPr/>
                <p14:nvPr/>
              </p14:nvContentPartPr>
              <p14:xfrm>
                <a:off x="1424847" y="5476942"/>
                <a:ext cx="19080" cy="338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23C5101-6BE7-9838-CB44-BBFCF7A8B0D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415847" y="5468302"/>
                  <a:ext cx="36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E9CAA75-D833-7EE0-B1BC-5232CDC1B2CA}"/>
                    </a:ext>
                  </a:extLst>
                </p14:cNvPr>
                <p14:cNvContentPartPr/>
                <p14:nvPr/>
              </p14:nvContentPartPr>
              <p14:xfrm>
                <a:off x="1460487" y="5546782"/>
                <a:ext cx="64440" cy="1335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E9CAA75-D833-7EE0-B1BC-5232CDC1B2C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451847" y="5537782"/>
                  <a:ext cx="82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7F1BA43-1A4F-3645-1041-378E83DF3512}"/>
                    </a:ext>
                  </a:extLst>
                </p14:cNvPr>
                <p14:cNvContentPartPr/>
                <p14:nvPr/>
              </p14:nvContentPartPr>
              <p14:xfrm>
                <a:off x="1575687" y="5496382"/>
                <a:ext cx="151200" cy="1832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7F1BA43-1A4F-3645-1041-378E83DF351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567047" y="5487382"/>
                  <a:ext cx="168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6993FAF-42C7-92A0-98FC-45F99DF494DD}"/>
                    </a:ext>
                  </a:extLst>
                </p14:cNvPr>
                <p14:cNvContentPartPr/>
                <p14:nvPr/>
              </p14:nvContentPartPr>
              <p14:xfrm>
                <a:off x="1795647" y="5532382"/>
                <a:ext cx="211680" cy="975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6993FAF-42C7-92A0-98FC-45F99DF494D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787007" y="5523382"/>
                  <a:ext cx="229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B28410C-BD76-BB60-F1FD-96C117FB8AD1}"/>
                    </a:ext>
                  </a:extLst>
                </p14:cNvPr>
                <p14:cNvContentPartPr/>
                <p14:nvPr/>
              </p14:nvContentPartPr>
              <p14:xfrm>
                <a:off x="2182287" y="5484142"/>
                <a:ext cx="232920" cy="1742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B28410C-BD76-BB60-F1FD-96C117FB8AD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173647" y="5475142"/>
                  <a:ext cx="250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1667300-5DBA-790E-C180-75DDAA5EBC8F}"/>
                    </a:ext>
                  </a:extLst>
                </p14:cNvPr>
                <p14:cNvContentPartPr/>
                <p14:nvPr/>
              </p14:nvContentPartPr>
              <p14:xfrm>
                <a:off x="2464887" y="5411782"/>
                <a:ext cx="348480" cy="2293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1667300-5DBA-790E-C180-75DDAA5EBC8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456247" y="5402782"/>
                  <a:ext cx="3661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5325F19-2BDE-46A4-643D-ED3FAABE60ED}"/>
                    </a:ext>
                  </a:extLst>
                </p14:cNvPr>
                <p14:cNvContentPartPr/>
                <p14:nvPr/>
              </p14:nvContentPartPr>
              <p14:xfrm>
                <a:off x="2958807" y="5507902"/>
                <a:ext cx="20880" cy="194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5325F19-2BDE-46A4-643D-ED3FAABE60E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949807" y="5499262"/>
                  <a:ext cx="38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09395A3-1C60-68B3-2AAD-25A08BDEE922}"/>
                    </a:ext>
                  </a:extLst>
                </p14:cNvPr>
                <p14:cNvContentPartPr/>
                <p14:nvPr/>
              </p14:nvContentPartPr>
              <p14:xfrm>
                <a:off x="2941887" y="5595022"/>
                <a:ext cx="3600" cy="291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09395A3-1C60-68B3-2AAD-25A08BDEE92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932887" y="5586382"/>
                  <a:ext cx="21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5D1B0E3-14CD-F1D0-7BD8-8A5FF843128E}"/>
                    </a:ext>
                  </a:extLst>
                </p14:cNvPr>
                <p14:cNvContentPartPr/>
                <p14:nvPr/>
              </p14:nvContentPartPr>
              <p14:xfrm>
                <a:off x="3185247" y="5407462"/>
                <a:ext cx="169920" cy="1864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5D1B0E3-14CD-F1D0-7BD8-8A5FF843128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176247" y="5398822"/>
                  <a:ext cx="187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63B3504-106C-9070-51D4-9E4D2C987AC0}"/>
                    </a:ext>
                  </a:extLst>
                </p14:cNvPr>
                <p14:cNvContentPartPr/>
                <p14:nvPr/>
              </p14:nvContentPartPr>
              <p14:xfrm>
                <a:off x="3472527" y="5396662"/>
                <a:ext cx="177480" cy="1735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63B3504-106C-9070-51D4-9E4D2C987AC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463527" y="5387662"/>
                  <a:ext cx="195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E6C4CD0-0C74-D531-748B-CAE456E4BF50}"/>
                    </a:ext>
                  </a:extLst>
                </p14:cNvPr>
                <p14:cNvContentPartPr/>
                <p14:nvPr/>
              </p14:nvContentPartPr>
              <p14:xfrm>
                <a:off x="886287" y="3801862"/>
                <a:ext cx="48600" cy="279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E6C4CD0-0C74-D531-748B-CAE456E4BF5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77647" y="3793222"/>
                  <a:ext cx="662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67954A1-8915-4CD2-35C7-DF7A09748C7A}"/>
                    </a:ext>
                  </a:extLst>
                </p14:cNvPr>
                <p14:cNvContentPartPr/>
                <p14:nvPr/>
              </p14:nvContentPartPr>
              <p14:xfrm>
                <a:off x="930927" y="3852982"/>
                <a:ext cx="127080" cy="187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67954A1-8915-4CD2-35C7-DF7A09748C7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21927" y="3843982"/>
                  <a:ext cx="144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9F7EFBB-A17E-824E-A207-34B794FB45C2}"/>
                    </a:ext>
                  </a:extLst>
                </p14:cNvPr>
                <p14:cNvContentPartPr/>
                <p14:nvPr/>
              </p14:nvContentPartPr>
              <p14:xfrm>
                <a:off x="1108047" y="3965662"/>
                <a:ext cx="133200" cy="1695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9F7EFBB-A17E-824E-A207-34B794FB45C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99407" y="3957022"/>
                  <a:ext cx="150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66B0871-5068-0644-EF29-905887D4FD91}"/>
                    </a:ext>
                  </a:extLst>
                </p14:cNvPr>
                <p14:cNvContentPartPr/>
                <p14:nvPr/>
              </p14:nvContentPartPr>
              <p14:xfrm>
                <a:off x="1432407" y="3906262"/>
                <a:ext cx="23040" cy="15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66B0871-5068-0644-EF29-905887D4FD9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423767" y="3897622"/>
                  <a:ext cx="40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F605C1D-B9D3-5E47-A10C-DE9D5B9280CA}"/>
                    </a:ext>
                  </a:extLst>
                </p14:cNvPr>
                <p14:cNvContentPartPr/>
                <p14:nvPr/>
              </p14:nvContentPartPr>
              <p14:xfrm>
                <a:off x="1452207" y="3983302"/>
                <a:ext cx="15840" cy="30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F605C1D-B9D3-5E47-A10C-DE9D5B9280C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443207" y="3974302"/>
                  <a:ext cx="33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F9C411A-0739-324D-0AE5-971283CCC399}"/>
                    </a:ext>
                  </a:extLst>
                </p14:cNvPr>
                <p14:cNvContentPartPr/>
                <p14:nvPr/>
              </p14:nvContentPartPr>
              <p14:xfrm>
                <a:off x="1725087" y="3909502"/>
                <a:ext cx="310320" cy="272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F9C411A-0739-324D-0AE5-971283CCC39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716447" y="3900862"/>
                  <a:ext cx="327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B11F28D-DE3C-06B0-2BA2-EAB7E12F54BB}"/>
                    </a:ext>
                  </a:extLst>
                </p14:cNvPr>
                <p14:cNvContentPartPr/>
                <p14:nvPr/>
              </p14:nvContentPartPr>
              <p14:xfrm>
                <a:off x="2159247" y="3840742"/>
                <a:ext cx="136080" cy="139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B11F28D-DE3C-06B0-2BA2-EAB7E12F54B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150607" y="3831742"/>
                  <a:ext cx="153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77DDA50-2DC9-FBDB-6442-734D31F212BB}"/>
                    </a:ext>
                  </a:extLst>
                </p14:cNvPr>
                <p14:cNvContentPartPr/>
                <p14:nvPr/>
              </p14:nvContentPartPr>
              <p14:xfrm>
                <a:off x="2383887" y="3830662"/>
                <a:ext cx="333720" cy="318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77DDA50-2DC9-FBDB-6442-734D31F212B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375247" y="3822022"/>
                  <a:ext cx="35136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C129D00-843B-800B-0BA4-2A3704F1A67D}"/>
                    </a:ext>
                  </a:extLst>
                </p14:cNvPr>
                <p14:cNvContentPartPr/>
                <p14:nvPr/>
              </p14:nvContentPartPr>
              <p14:xfrm>
                <a:off x="2769807" y="3902302"/>
                <a:ext cx="82080" cy="70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C129D00-843B-800B-0BA4-2A3704F1A67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761167" y="3893302"/>
                  <a:ext cx="99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C76560C-937E-D0BE-2D76-003CBA7D671C}"/>
                    </a:ext>
                  </a:extLst>
                </p14:cNvPr>
                <p14:cNvContentPartPr/>
                <p14:nvPr/>
              </p14:nvContentPartPr>
              <p14:xfrm>
                <a:off x="2993367" y="3846502"/>
                <a:ext cx="102960" cy="655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C76560C-937E-D0BE-2D76-003CBA7D671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84727" y="3837862"/>
                  <a:ext cx="120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F4949DF-6F4C-7A7C-3855-74A6951CF885}"/>
                    </a:ext>
                  </a:extLst>
                </p14:cNvPr>
                <p14:cNvContentPartPr/>
                <p14:nvPr/>
              </p14:nvContentPartPr>
              <p14:xfrm>
                <a:off x="3338607" y="3735622"/>
                <a:ext cx="195840" cy="176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F4949DF-6F4C-7A7C-3855-74A6951CF88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329607" y="3726982"/>
                  <a:ext cx="2134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5BB7C90-3C19-647E-4676-FC94E3B2FCA2}"/>
                    </a:ext>
                  </a:extLst>
                </p14:cNvPr>
                <p14:cNvContentPartPr/>
                <p14:nvPr/>
              </p14:nvContentPartPr>
              <p14:xfrm>
                <a:off x="3573687" y="3736702"/>
                <a:ext cx="85680" cy="118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5BB7C90-3C19-647E-4676-FC94E3B2FCA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565047" y="3727702"/>
                  <a:ext cx="103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1A7EAC2-697C-47EB-668F-73AA3C8B7F01}"/>
                    </a:ext>
                  </a:extLst>
                </p14:cNvPr>
                <p14:cNvContentPartPr/>
                <p14:nvPr/>
              </p14:nvContentPartPr>
              <p14:xfrm>
                <a:off x="3756927" y="3746782"/>
                <a:ext cx="140760" cy="1134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1A7EAC2-697C-47EB-668F-73AA3C8B7F01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748287" y="3738142"/>
                  <a:ext cx="158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8398488-74C3-208C-0655-64A4D75B472E}"/>
                    </a:ext>
                  </a:extLst>
                </p14:cNvPr>
                <p14:cNvContentPartPr/>
                <p14:nvPr/>
              </p14:nvContentPartPr>
              <p14:xfrm>
                <a:off x="3879327" y="3773422"/>
                <a:ext cx="110880" cy="83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8398488-74C3-208C-0655-64A4D75B472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870327" y="3764782"/>
                  <a:ext cx="128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6A007D6-A149-89EE-60E8-51B2B00364B9}"/>
                    </a:ext>
                  </a:extLst>
                </p14:cNvPr>
                <p14:cNvContentPartPr/>
                <p14:nvPr/>
              </p14:nvContentPartPr>
              <p14:xfrm>
                <a:off x="4038447" y="3735982"/>
                <a:ext cx="209160" cy="107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6A007D6-A149-89EE-60E8-51B2B00364B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029807" y="3727342"/>
                  <a:ext cx="226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FE207BC-F968-FA3D-8DCE-186B357E9D75}"/>
                    </a:ext>
                  </a:extLst>
                </p14:cNvPr>
                <p14:cNvContentPartPr/>
                <p14:nvPr/>
              </p14:nvContentPartPr>
              <p14:xfrm>
                <a:off x="257007" y="4489462"/>
                <a:ext cx="133920" cy="1868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FE207BC-F968-FA3D-8DCE-186B357E9D7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48367" y="4480822"/>
                  <a:ext cx="151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35DCC58-31BF-AC5A-4E01-E0BFCCD63612}"/>
                    </a:ext>
                  </a:extLst>
                </p14:cNvPr>
                <p14:cNvContentPartPr/>
                <p14:nvPr/>
              </p14:nvContentPartPr>
              <p14:xfrm>
                <a:off x="422607" y="4439782"/>
                <a:ext cx="77400" cy="270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35DCC58-31BF-AC5A-4E01-E0BFCCD6361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13967" y="4431142"/>
                  <a:ext cx="95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ED48DCB-0EC8-2A45-10A2-4659B59C61F3}"/>
                    </a:ext>
                  </a:extLst>
                </p14:cNvPr>
                <p14:cNvContentPartPr/>
                <p14:nvPr/>
              </p14:nvContentPartPr>
              <p14:xfrm>
                <a:off x="804567" y="4434382"/>
                <a:ext cx="29160" cy="1735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ED48DCB-0EC8-2A45-10A2-4659B59C61F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95927" y="4425382"/>
                  <a:ext cx="46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9BA5D3F-9E20-F9DE-37D8-8DCAE53FC5FF}"/>
                    </a:ext>
                  </a:extLst>
                </p14:cNvPr>
                <p14:cNvContentPartPr/>
                <p14:nvPr/>
              </p14:nvContentPartPr>
              <p14:xfrm>
                <a:off x="726087" y="4404862"/>
                <a:ext cx="175320" cy="23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9BA5D3F-9E20-F9DE-37D8-8DCAE53FC5F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17447" y="4395862"/>
                  <a:ext cx="192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37ECC59-BF65-6FF9-24A1-8EB359586F30}"/>
                    </a:ext>
                  </a:extLst>
                </p14:cNvPr>
                <p14:cNvContentPartPr/>
                <p14:nvPr/>
              </p14:nvContentPartPr>
              <p14:xfrm>
                <a:off x="903207" y="4469302"/>
                <a:ext cx="115560" cy="1252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37ECC59-BF65-6FF9-24A1-8EB359586F3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94207" y="4460302"/>
                  <a:ext cx="133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B458D4F-F1C4-A3FB-8AC2-14A31A93059D}"/>
                    </a:ext>
                  </a:extLst>
                </p14:cNvPr>
                <p14:cNvContentPartPr/>
                <p14:nvPr/>
              </p14:nvContentPartPr>
              <p14:xfrm>
                <a:off x="1049367" y="4467502"/>
                <a:ext cx="79200" cy="1566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B458D4F-F1C4-A3FB-8AC2-14A31A93059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40727" y="4458862"/>
                  <a:ext cx="96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B168FC1-8D50-81DA-3AE6-3F3A550CB9C9}"/>
                    </a:ext>
                  </a:extLst>
                </p14:cNvPr>
                <p14:cNvContentPartPr/>
                <p14:nvPr/>
              </p14:nvContentPartPr>
              <p14:xfrm>
                <a:off x="1149447" y="4377502"/>
                <a:ext cx="95760" cy="1843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B168FC1-8D50-81DA-3AE6-3F3A550CB9C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40447" y="4368502"/>
                  <a:ext cx="1134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2BB0CF6-09A9-D4B7-A72A-6EF2AB1FF67D}"/>
                    </a:ext>
                  </a:extLst>
                </p14:cNvPr>
                <p14:cNvContentPartPr/>
                <p14:nvPr/>
              </p14:nvContentPartPr>
              <p14:xfrm>
                <a:off x="1301727" y="4462102"/>
                <a:ext cx="94320" cy="135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2BB0CF6-09A9-D4B7-A72A-6EF2AB1FF67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293087" y="4453462"/>
                  <a:ext cx="111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1E110C5-5474-B1AD-50A7-2AA68C5F24F6}"/>
                    </a:ext>
                  </a:extLst>
                </p14:cNvPr>
                <p14:cNvContentPartPr/>
                <p14:nvPr/>
              </p14:nvContentPartPr>
              <p14:xfrm>
                <a:off x="1459047" y="4353742"/>
                <a:ext cx="214560" cy="189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1E110C5-5474-B1AD-50A7-2AA68C5F24F6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450047" y="4344742"/>
                  <a:ext cx="2322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DBAAC8F-41D4-5F44-9940-EA7BAFF38A69}"/>
                    </a:ext>
                  </a:extLst>
                </p14:cNvPr>
                <p14:cNvContentPartPr/>
                <p14:nvPr/>
              </p14:nvContentPartPr>
              <p14:xfrm>
                <a:off x="1721487" y="4351222"/>
                <a:ext cx="169920" cy="1476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DBAAC8F-41D4-5F44-9940-EA7BAFF38A6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712847" y="4342222"/>
                  <a:ext cx="1875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E8779AC-AB23-4DF9-7FA3-2A8C59BC8F16}"/>
                    </a:ext>
                  </a:extLst>
                </p14:cNvPr>
                <p14:cNvContentPartPr/>
                <p14:nvPr/>
              </p14:nvContentPartPr>
              <p14:xfrm>
                <a:off x="1892847" y="4373182"/>
                <a:ext cx="47880" cy="345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E8779AC-AB23-4DF9-7FA3-2A8C59BC8F1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883847" y="4364542"/>
                  <a:ext cx="65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61B71BB3-2ABE-1FAB-866F-9D408DFBC798}"/>
                    </a:ext>
                  </a:extLst>
                </p14:cNvPr>
                <p14:cNvContentPartPr/>
                <p14:nvPr/>
              </p14:nvContentPartPr>
              <p14:xfrm>
                <a:off x="1960527" y="4404142"/>
                <a:ext cx="57960" cy="139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61B71BB3-2ABE-1FAB-866F-9D408DFBC79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951527" y="4395502"/>
                  <a:ext cx="75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744CAFC-FB17-CAF8-E85E-0212C69D3162}"/>
                    </a:ext>
                  </a:extLst>
                </p14:cNvPr>
                <p14:cNvContentPartPr/>
                <p14:nvPr/>
              </p14:nvContentPartPr>
              <p14:xfrm>
                <a:off x="2147727" y="4274182"/>
                <a:ext cx="170640" cy="2264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744CAFC-FB17-CAF8-E85E-0212C69D316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139087" y="4265542"/>
                  <a:ext cx="188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F46485F-F4E7-A476-5A57-4736BC360F81}"/>
                    </a:ext>
                  </a:extLst>
                </p14:cNvPr>
                <p14:cNvContentPartPr/>
                <p14:nvPr/>
              </p14:nvContentPartPr>
              <p14:xfrm>
                <a:off x="2356527" y="4274182"/>
                <a:ext cx="134280" cy="1843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F46485F-F4E7-A476-5A57-4736BC360F8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347887" y="4265542"/>
                  <a:ext cx="151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D1BFDC0-5618-1363-6432-9E43A4536BC6}"/>
                    </a:ext>
                  </a:extLst>
                </p14:cNvPr>
                <p14:cNvContentPartPr/>
                <p14:nvPr/>
              </p14:nvContentPartPr>
              <p14:xfrm>
                <a:off x="2331327" y="4261942"/>
                <a:ext cx="162000" cy="2149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D1BFDC0-5618-1363-6432-9E43A4536BC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322687" y="4252942"/>
                  <a:ext cx="1796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E0EB4CF-53A0-4A71-149C-817C4799995C}"/>
                    </a:ext>
                  </a:extLst>
                </p14:cNvPr>
                <p14:cNvContentPartPr/>
                <p14:nvPr/>
              </p14:nvContentPartPr>
              <p14:xfrm>
                <a:off x="2749287" y="4368142"/>
                <a:ext cx="120600" cy="619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E0EB4CF-53A0-4A71-149C-817C4799995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740647" y="4359142"/>
                  <a:ext cx="138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0A9458E-0560-FE31-BA22-AC27CD4FC0FC}"/>
                    </a:ext>
                  </a:extLst>
                </p14:cNvPr>
                <p14:cNvContentPartPr/>
                <p14:nvPr/>
              </p14:nvContentPartPr>
              <p14:xfrm>
                <a:off x="2994807" y="4368862"/>
                <a:ext cx="110160" cy="97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0A9458E-0560-FE31-BA22-AC27CD4FC0F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986167" y="4359862"/>
                  <a:ext cx="127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25F41E5-EE76-9C0D-1E68-C8AFC63FC764}"/>
                    </a:ext>
                  </a:extLst>
                </p14:cNvPr>
                <p14:cNvContentPartPr/>
                <p14:nvPr/>
              </p14:nvContentPartPr>
              <p14:xfrm>
                <a:off x="3004167" y="4410622"/>
                <a:ext cx="124200" cy="19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25F41E5-EE76-9C0D-1E68-C8AFC63FC76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995527" y="4401622"/>
                  <a:ext cx="141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BDF9FD3-5299-867C-9DB7-3A56031E9AA6}"/>
                    </a:ext>
                  </a:extLst>
                </p14:cNvPr>
                <p14:cNvContentPartPr/>
                <p14:nvPr/>
              </p14:nvContentPartPr>
              <p14:xfrm>
                <a:off x="3203967" y="4327462"/>
                <a:ext cx="151200" cy="820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BDF9FD3-5299-867C-9DB7-3A56031E9AA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194967" y="4318822"/>
                  <a:ext cx="168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708A119-2D3E-CEDF-D3AA-4311187F66BD}"/>
                    </a:ext>
                  </a:extLst>
                </p14:cNvPr>
                <p14:cNvContentPartPr/>
                <p14:nvPr/>
              </p14:nvContentPartPr>
              <p14:xfrm>
                <a:off x="3359487" y="4331422"/>
                <a:ext cx="106920" cy="82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708A119-2D3E-CEDF-D3AA-4311187F66BD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350487" y="4322782"/>
                  <a:ext cx="124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A83A023-0661-CF54-3278-CA6DE70348C4}"/>
                    </a:ext>
                  </a:extLst>
                </p14:cNvPr>
                <p14:cNvContentPartPr/>
                <p14:nvPr/>
              </p14:nvContentPartPr>
              <p14:xfrm>
                <a:off x="3506007" y="4323142"/>
                <a:ext cx="79920" cy="97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A83A023-0661-CF54-3278-CA6DE70348C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497007" y="4314502"/>
                  <a:ext cx="97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15A2F9C-4369-53F5-AEC4-921ED9717A69}"/>
                    </a:ext>
                  </a:extLst>
                </p14:cNvPr>
                <p14:cNvContentPartPr/>
                <p14:nvPr/>
              </p14:nvContentPartPr>
              <p14:xfrm>
                <a:off x="3643887" y="4331422"/>
                <a:ext cx="177480" cy="831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15A2F9C-4369-53F5-AEC4-921ED9717A6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635247" y="4322422"/>
                  <a:ext cx="195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EA06C2A-6109-9D4C-F732-AEDF3DA27CF3}"/>
                    </a:ext>
                  </a:extLst>
                </p14:cNvPr>
                <p14:cNvContentPartPr/>
                <p14:nvPr/>
              </p14:nvContentPartPr>
              <p14:xfrm>
                <a:off x="3728487" y="4392982"/>
                <a:ext cx="131040" cy="91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EA06C2A-6109-9D4C-F732-AEDF3DA27CF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719847" y="4383982"/>
                  <a:ext cx="148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B21295A-87ED-5B2E-B576-0B76703073B6}"/>
                    </a:ext>
                  </a:extLst>
                </p14:cNvPr>
                <p14:cNvContentPartPr/>
                <p14:nvPr/>
              </p14:nvContentPartPr>
              <p14:xfrm>
                <a:off x="3923607" y="4288222"/>
                <a:ext cx="94680" cy="129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B21295A-87ED-5B2E-B576-0B76703073B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914967" y="4279582"/>
                  <a:ext cx="112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8FE21E3-046A-2FFA-0A3E-B7F10E3B25D3}"/>
                    </a:ext>
                  </a:extLst>
                </p14:cNvPr>
                <p14:cNvContentPartPr/>
                <p14:nvPr/>
              </p14:nvContentPartPr>
              <p14:xfrm>
                <a:off x="4078767" y="4319542"/>
                <a:ext cx="104400" cy="849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8FE21E3-046A-2FFA-0A3E-B7F10E3B25D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070127" y="4310902"/>
                  <a:ext cx="122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3DEE8F1-AD18-2696-B960-1E042508C58D}"/>
                    </a:ext>
                  </a:extLst>
                </p14:cNvPr>
                <p14:cNvContentPartPr/>
                <p14:nvPr/>
              </p14:nvContentPartPr>
              <p14:xfrm>
                <a:off x="4308087" y="4321702"/>
                <a:ext cx="159120" cy="345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3DEE8F1-AD18-2696-B960-1E042508C58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299447" y="4313062"/>
                  <a:ext cx="176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8391D9C-045A-CD97-2A3B-F1ECC77B8C99}"/>
                    </a:ext>
                  </a:extLst>
                </p14:cNvPr>
                <p14:cNvContentPartPr/>
                <p14:nvPr/>
              </p14:nvContentPartPr>
              <p14:xfrm>
                <a:off x="4427247" y="4274902"/>
                <a:ext cx="86040" cy="1288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8391D9C-045A-CD97-2A3B-F1ECC77B8C9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418607" y="4265902"/>
                  <a:ext cx="1036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89AA01E-576A-37E7-1C31-FE021AA81BCD}"/>
                    </a:ext>
                  </a:extLst>
                </p14:cNvPr>
                <p14:cNvContentPartPr/>
                <p14:nvPr/>
              </p14:nvContentPartPr>
              <p14:xfrm>
                <a:off x="4658727" y="4168342"/>
                <a:ext cx="101160" cy="195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89AA01E-576A-37E7-1C31-FE021AA81BC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649727" y="4159342"/>
                  <a:ext cx="118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D3BA9E9-FFE7-4183-C9EC-805E24B05BB1}"/>
                    </a:ext>
                  </a:extLst>
                </p14:cNvPr>
                <p14:cNvContentPartPr/>
                <p14:nvPr/>
              </p14:nvContentPartPr>
              <p14:xfrm>
                <a:off x="4781487" y="4155022"/>
                <a:ext cx="279000" cy="173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D3BA9E9-FFE7-4183-C9EC-805E24B05BB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772847" y="4146382"/>
                  <a:ext cx="296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83CE90C-6B9B-2338-EA45-66BC9ED2638F}"/>
                    </a:ext>
                  </a:extLst>
                </p14:cNvPr>
                <p14:cNvContentPartPr/>
                <p14:nvPr/>
              </p14:nvContentPartPr>
              <p14:xfrm>
                <a:off x="5116647" y="4143502"/>
                <a:ext cx="106200" cy="120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83CE90C-6B9B-2338-EA45-66BC9ED2638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107647" y="4134502"/>
                  <a:ext cx="123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F2C3669-B8E7-6F3C-1A01-D23866195860}"/>
                    </a:ext>
                  </a:extLst>
                </p14:cNvPr>
                <p14:cNvContentPartPr/>
                <p14:nvPr/>
              </p14:nvContentPartPr>
              <p14:xfrm>
                <a:off x="5260287" y="4177702"/>
                <a:ext cx="109800" cy="57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F2C3669-B8E7-6F3C-1A01-D2386619586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251287" y="4169062"/>
                  <a:ext cx="127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A5A4144-55FE-8A03-E46F-389C14123A7A}"/>
                    </a:ext>
                  </a:extLst>
                </p14:cNvPr>
                <p14:cNvContentPartPr/>
                <p14:nvPr/>
              </p14:nvContentPartPr>
              <p14:xfrm>
                <a:off x="5419767" y="4081222"/>
                <a:ext cx="152640" cy="1360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A5A4144-55FE-8A03-E46F-389C14123A7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410767" y="4072222"/>
                  <a:ext cx="170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828F747-9F7F-A3F8-EBF6-C10A82714BEB}"/>
                    </a:ext>
                  </a:extLst>
                </p14:cNvPr>
                <p14:cNvContentPartPr/>
                <p14:nvPr/>
              </p14:nvContentPartPr>
              <p14:xfrm>
                <a:off x="5632527" y="4155022"/>
                <a:ext cx="96840" cy="583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828F747-9F7F-A3F8-EBF6-C10A82714BE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23527" y="4146382"/>
                  <a:ext cx="114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72DD61D-E5B4-A136-F23D-9DC463BBA77F}"/>
                    </a:ext>
                  </a:extLst>
                </p14:cNvPr>
                <p14:cNvContentPartPr/>
                <p14:nvPr/>
              </p14:nvContentPartPr>
              <p14:xfrm>
                <a:off x="5763567" y="4141342"/>
                <a:ext cx="329400" cy="741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72DD61D-E5B4-A136-F23D-9DC463BBA77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754567" y="4132342"/>
                  <a:ext cx="3470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752F31D-9E5B-C7C2-BCAC-A669F91D4C33}"/>
                    </a:ext>
                  </a:extLst>
                </p14:cNvPr>
                <p14:cNvContentPartPr/>
                <p14:nvPr/>
              </p14:nvContentPartPr>
              <p14:xfrm>
                <a:off x="6142287" y="4062502"/>
                <a:ext cx="179280" cy="124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752F31D-9E5B-C7C2-BCAC-A669F91D4C3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133647" y="4053502"/>
                  <a:ext cx="196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632E566-55D8-733B-64AD-366046A0C79A}"/>
                    </a:ext>
                  </a:extLst>
                </p14:cNvPr>
                <p14:cNvContentPartPr/>
                <p14:nvPr/>
              </p14:nvContentPartPr>
              <p14:xfrm>
                <a:off x="6380967" y="4048462"/>
                <a:ext cx="268920" cy="1375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632E566-55D8-733B-64AD-366046A0C79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372327" y="4039462"/>
                  <a:ext cx="286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6891272-1790-8A93-F399-6DFBA1924CBB}"/>
                    </a:ext>
                  </a:extLst>
                </p14:cNvPr>
                <p14:cNvContentPartPr/>
                <p14:nvPr/>
              </p14:nvContentPartPr>
              <p14:xfrm>
                <a:off x="6658887" y="3995542"/>
                <a:ext cx="206640" cy="174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6891272-1790-8A93-F399-6DFBA1924CB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650247" y="3986902"/>
                  <a:ext cx="224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29B8C00-3FD9-97CB-9D42-75DA012E0315}"/>
                    </a:ext>
                  </a:extLst>
                </p14:cNvPr>
                <p14:cNvContentPartPr/>
                <p14:nvPr/>
              </p14:nvContentPartPr>
              <p14:xfrm>
                <a:off x="6854007" y="3964222"/>
                <a:ext cx="16200" cy="154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29B8C00-3FD9-97CB-9D42-75DA012E031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845007" y="3955222"/>
                  <a:ext cx="33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02CC434-A37F-92BF-5A9F-6DCD3FE69FBD}"/>
                    </a:ext>
                  </a:extLst>
                </p14:cNvPr>
                <p14:cNvContentPartPr/>
                <p14:nvPr/>
              </p14:nvContentPartPr>
              <p14:xfrm>
                <a:off x="6883167" y="3955582"/>
                <a:ext cx="298080" cy="408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02CC434-A37F-92BF-5A9F-6DCD3FE69FB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874527" y="3946582"/>
                  <a:ext cx="3157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B5D5EE2-F0D7-84A7-8F2D-EA89A25439BF}"/>
                    </a:ext>
                  </a:extLst>
                </p14:cNvPr>
                <p14:cNvContentPartPr/>
                <p14:nvPr/>
              </p14:nvContentPartPr>
              <p14:xfrm>
                <a:off x="809607" y="4836502"/>
                <a:ext cx="153360" cy="2905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B5D5EE2-F0D7-84A7-8F2D-EA89A25439B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00967" y="4827862"/>
                  <a:ext cx="171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91F70F2-1CD5-2FA1-AA6B-5557F04DEF03}"/>
                    </a:ext>
                  </a:extLst>
                </p14:cNvPr>
                <p14:cNvContentPartPr/>
                <p14:nvPr/>
              </p14:nvContentPartPr>
              <p14:xfrm>
                <a:off x="781887" y="4934062"/>
                <a:ext cx="266040" cy="262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91F70F2-1CD5-2FA1-AA6B-5557F04DEF0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72887" y="4925422"/>
                  <a:ext cx="283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2746D0B-A63D-0F5F-F14D-41E9D9AB8207}"/>
                    </a:ext>
                  </a:extLst>
                </p14:cNvPr>
                <p14:cNvContentPartPr/>
                <p14:nvPr/>
              </p14:nvContentPartPr>
              <p14:xfrm>
                <a:off x="1070247" y="4974022"/>
                <a:ext cx="187200" cy="788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2746D0B-A63D-0F5F-F14D-41E9D9AB820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61607" y="4965022"/>
                  <a:ext cx="204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58F737F-615A-0EA2-58D9-B7BE70B3F593}"/>
                    </a:ext>
                  </a:extLst>
                </p14:cNvPr>
                <p14:cNvContentPartPr/>
                <p14:nvPr/>
              </p14:nvContentPartPr>
              <p14:xfrm>
                <a:off x="1495407" y="4769182"/>
                <a:ext cx="136440" cy="145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58F737F-615A-0EA2-58D9-B7BE70B3F59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486407" y="4760182"/>
                  <a:ext cx="154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343E17E-B34F-3BB8-0647-368BBE2FE68F}"/>
                    </a:ext>
                  </a:extLst>
                </p14:cNvPr>
                <p14:cNvContentPartPr/>
                <p14:nvPr/>
              </p14:nvContentPartPr>
              <p14:xfrm>
                <a:off x="1490367" y="4801942"/>
                <a:ext cx="162720" cy="741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343E17E-B34F-3BB8-0647-368BBE2FE68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481367" y="4793302"/>
                  <a:ext cx="180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082DAFE-228C-F5F8-9075-BAB0BFB8A989}"/>
                    </a:ext>
                  </a:extLst>
                </p14:cNvPr>
                <p14:cNvContentPartPr/>
                <p14:nvPr/>
              </p14:nvContentPartPr>
              <p14:xfrm>
                <a:off x="1460487" y="4697902"/>
                <a:ext cx="198000" cy="306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082DAFE-228C-F5F8-9075-BAB0BFB8A98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451487" y="4688902"/>
                  <a:ext cx="215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C22634B-E38B-9CAA-AD98-9EE7FBA24C6C}"/>
                    </a:ext>
                  </a:extLst>
                </p14:cNvPr>
                <p14:cNvContentPartPr/>
                <p14:nvPr/>
              </p14:nvContentPartPr>
              <p14:xfrm>
                <a:off x="1830207" y="4794742"/>
                <a:ext cx="122040" cy="147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C22634B-E38B-9CAA-AD98-9EE7FBA24C6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821567" y="4786102"/>
                  <a:ext cx="139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D632FD4-43E3-E5F3-B514-B80F909D96EA}"/>
                    </a:ext>
                  </a:extLst>
                </p14:cNvPr>
                <p14:cNvContentPartPr/>
                <p14:nvPr/>
              </p14:nvContentPartPr>
              <p14:xfrm>
                <a:off x="1965927" y="4752622"/>
                <a:ext cx="286560" cy="2001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D632FD4-43E3-E5F3-B514-B80F909D96E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957287" y="4743622"/>
                  <a:ext cx="304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289946A-3D1F-8AEC-0F53-672247DFE522}"/>
                    </a:ext>
                  </a:extLst>
                </p14:cNvPr>
                <p14:cNvContentPartPr/>
                <p14:nvPr/>
              </p14:nvContentPartPr>
              <p14:xfrm>
                <a:off x="2276247" y="4783942"/>
                <a:ext cx="100800" cy="842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289946A-3D1F-8AEC-0F53-672247DFE52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267247" y="4775302"/>
                  <a:ext cx="118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ECCB570-7734-0BA8-366F-F4F96BDF718A}"/>
                    </a:ext>
                  </a:extLst>
                </p14:cNvPr>
                <p14:cNvContentPartPr/>
                <p14:nvPr/>
              </p14:nvContentPartPr>
              <p14:xfrm>
                <a:off x="1435647" y="4951342"/>
                <a:ext cx="983880" cy="565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ECCB570-7734-0BA8-366F-F4F96BDF718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426647" y="4942702"/>
                  <a:ext cx="1001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83B2834-86FF-F93D-64A5-F66F16766E37}"/>
                    </a:ext>
                  </a:extLst>
                </p14:cNvPr>
                <p14:cNvContentPartPr/>
                <p14:nvPr/>
              </p14:nvContentPartPr>
              <p14:xfrm>
                <a:off x="1718247" y="5122702"/>
                <a:ext cx="159120" cy="1929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83B2834-86FF-F93D-64A5-F66F16766E37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709607" y="5114062"/>
                  <a:ext cx="176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98859CF-6C8A-659C-6D52-3F84950DFAD2}"/>
                    </a:ext>
                  </a:extLst>
                </p14:cNvPr>
                <p14:cNvContentPartPr/>
                <p14:nvPr/>
              </p14:nvContentPartPr>
              <p14:xfrm>
                <a:off x="1682247" y="5038822"/>
                <a:ext cx="201960" cy="1558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98859CF-6C8A-659C-6D52-3F84950DFAD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673607" y="5029822"/>
                  <a:ext cx="219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1ABA89F-55AB-9873-658A-974C431F07DD}"/>
                    </a:ext>
                  </a:extLst>
                </p14:cNvPr>
                <p14:cNvContentPartPr/>
                <p14:nvPr/>
              </p14:nvContentPartPr>
              <p14:xfrm>
                <a:off x="2556687" y="4733182"/>
                <a:ext cx="385200" cy="3052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1ABA89F-55AB-9873-658A-974C431F07D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548047" y="4724182"/>
                  <a:ext cx="4028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F3C573D-F758-55A2-3134-A98D41A4256B}"/>
                    </a:ext>
                  </a:extLst>
                </p14:cNvPr>
                <p14:cNvContentPartPr/>
                <p14:nvPr/>
              </p14:nvContentPartPr>
              <p14:xfrm>
                <a:off x="2738487" y="4841542"/>
                <a:ext cx="88560" cy="156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F3C573D-F758-55A2-3134-A98D41A4256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729487" y="4832542"/>
                  <a:ext cx="1062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A7FD692-F919-ED60-FC78-63D0DA1AE28C}"/>
                    </a:ext>
                  </a:extLst>
                </p14:cNvPr>
                <p14:cNvContentPartPr/>
                <p14:nvPr/>
              </p14:nvContentPartPr>
              <p14:xfrm>
                <a:off x="3045927" y="4903822"/>
                <a:ext cx="145800" cy="11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A7FD692-F919-ED60-FC78-63D0DA1AE28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037287" y="4894822"/>
                  <a:ext cx="163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D4109A5-4086-83AB-EEF5-9728911F2BDA}"/>
                    </a:ext>
                  </a:extLst>
                </p14:cNvPr>
                <p14:cNvContentPartPr/>
                <p14:nvPr/>
              </p14:nvContentPartPr>
              <p14:xfrm>
                <a:off x="3067527" y="4967182"/>
                <a:ext cx="146880" cy="37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D4109A5-4086-83AB-EEF5-9728911F2BD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058887" y="4958542"/>
                  <a:ext cx="164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3956AF5-4DE8-42DA-62D4-7524A2CE532C}"/>
                    </a:ext>
                  </a:extLst>
                </p14:cNvPr>
                <p14:cNvContentPartPr/>
                <p14:nvPr/>
              </p14:nvContentPartPr>
              <p14:xfrm>
                <a:off x="3539847" y="4656142"/>
                <a:ext cx="98280" cy="1879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3956AF5-4DE8-42DA-62D4-7524A2CE532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531207" y="4647142"/>
                  <a:ext cx="1159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8AE36D5-6501-FD31-46BB-973A5BD23521}"/>
                    </a:ext>
                  </a:extLst>
                </p14:cNvPr>
                <p14:cNvContentPartPr/>
                <p14:nvPr/>
              </p14:nvContentPartPr>
              <p14:xfrm>
                <a:off x="3738207" y="4801582"/>
                <a:ext cx="11520" cy="885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8AE36D5-6501-FD31-46BB-973A5BD2352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729207" y="4792942"/>
                  <a:ext cx="29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2C1C02B-204D-13A3-3657-915E59B2F7C1}"/>
                    </a:ext>
                  </a:extLst>
                </p14:cNvPr>
                <p14:cNvContentPartPr/>
                <p14:nvPr/>
              </p14:nvContentPartPr>
              <p14:xfrm>
                <a:off x="3795087" y="4646422"/>
                <a:ext cx="120960" cy="1944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2C1C02B-204D-13A3-3657-915E59B2F7C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786087" y="4637782"/>
                  <a:ext cx="138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DE9967A-5F8A-18F9-1263-20850272151D}"/>
                    </a:ext>
                  </a:extLst>
                </p14:cNvPr>
                <p14:cNvContentPartPr/>
                <p14:nvPr/>
              </p14:nvContentPartPr>
              <p14:xfrm>
                <a:off x="3959607" y="4625542"/>
                <a:ext cx="98640" cy="2001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DE9967A-5F8A-18F9-1263-20850272151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950607" y="4616902"/>
                  <a:ext cx="116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D639C04-9660-5544-B76C-1F606E7B105C}"/>
                    </a:ext>
                  </a:extLst>
                </p14:cNvPr>
                <p14:cNvContentPartPr/>
                <p14:nvPr/>
              </p14:nvContentPartPr>
              <p14:xfrm>
                <a:off x="4004607" y="4611142"/>
                <a:ext cx="122040" cy="108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D639C04-9660-5544-B76C-1F606E7B105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995967" y="4602502"/>
                  <a:ext cx="139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1D08BE4-544C-4228-0CB0-60FDBE9E10AB}"/>
                    </a:ext>
                  </a:extLst>
                </p14:cNvPr>
                <p14:cNvContentPartPr/>
                <p14:nvPr/>
              </p14:nvContentPartPr>
              <p14:xfrm>
                <a:off x="4151847" y="4720942"/>
                <a:ext cx="139320" cy="230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1D08BE4-544C-4228-0CB0-60FDBE9E10A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142847" y="4712302"/>
                  <a:ext cx="156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0E95726A-CBBF-A11C-4F1F-E643ECEFED9A}"/>
                    </a:ext>
                  </a:extLst>
                </p14:cNvPr>
                <p14:cNvContentPartPr/>
                <p14:nvPr/>
              </p14:nvContentPartPr>
              <p14:xfrm>
                <a:off x="4404927" y="4626622"/>
                <a:ext cx="112680" cy="1515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0E95726A-CBBF-A11C-4F1F-E643ECEFED9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396287" y="4617622"/>
                  <a:ext cx="130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F139126-A2E1-0332-A9C9-A8DCDBD220BE}"/>
                    </a:ext>
                  </a:extLst>
                </p14:cNvPr>
                <p14:cNvContentPartPr/>
                <p14:nvPr/>
              </p14:nvContentPartPr>
              <p14:xfrm>
                <a:off x="4605807" y="4606462"/>
                <a:ext cx="91800" cy="127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F139126-A2E1-0332-A9C9-A8DCDBD220B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597167" y="4597822"/>
                  <a:ext cx="1094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C4A370D-1C3E-F7DC-95D6-DBDB230EBD46}"/>
                    </a:ext>
                  </a:extLst>
                </p14:cNvPr>
                <p14:cNvContentPartPr/>
                <p14:nvPr/>
              </p14:nvContentPartPr>
              <p14:xfrm>
                <a:off x="3504567" y="4841542"/>
                <a:ext cx="1253880" cy="982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C4A370D-1C3E-F7DC-95D6-DBDB230EBD4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495927" y="4832902"/>
                  <a:ext cx="1271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811F104-2ECD-6984-A8AB-75869BCA8392}"/>
                    </a:ext>
                  </a:extLst>
                </p14:cNvPr>
                <p14:cNvContentPartPr/>
                <p14:nvPr/>
              </p14:nvContentPartPr>
              <p14:xfrm>
                <a:off x="3866727" y="5022262"/>
                <a:ext cx="121680" cy="925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811F104-2ECD-6984-A8AB-75869BCA839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858087" y="5013622"/>
                  <a:ext cx="139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C9C355C-B906-CF99-93DB-EAFB81BFAD71}"/>
                    </a:ext>
                  </a:extLst>
                </p14:cNvPr>
                <p14:cNvContentPartPr/>
                <p14:nvPr/>
              </p14:nvContentPartPr>
              <p14:xfrm>
                <a:off x="4031967" y="5095702"/>
                <a:ext cx="6480" cy="892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C9C355C-B906-CF99-93DB-EAFB81BFAD7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023327" y="5086702"/>
                  <a:ext cx="24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114484A-991D-F06D-6846-065A1DBC20CA}"/>
                    </a:ext>
                  </a:extLst>
                </p14:cNvPr>
                <p14:cNvContentPartPr/>
                <p14:nvPr/>
              </p14:nvContentPartPr>
              <p14:xfrm>
                <a:off x="4115487" y="4966822"/>
                <a:ext cx="101160" cy="175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114484A-991D-F06D-6846-065A1DBC20C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106487" y="4957822"/>
                  <a:ext cx="118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5BA6C0E-945E-8D1B-E712-117D8BE20A8E}"/>
                    </a:ext>
                  </a:extLst>
                </p14:cNvPr>
                <p14:cNvContentPartPr/>
                <p14:nvPr/>
              </p14:nvContentPartPr>
              <p14:xfrm>
                <a:off x="4124847" y="5059702"/>
                <a:ext cx="100440" cy="90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5BA6C0E-945E-8D1B-E712-117D8BE20A8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116207" y="5050702"/>
                  <a:ext cx="1180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191164E9-FA7E-07AA-043E-B3B07BB41BD3}"/>
                    </a:ext>
                  </a:extLst>
                </p14:cNvPr>
                <p14:cNvContentPartPr/>
                <p14:nvPr/>
              </p14:nvContentPartPr>
              <p14:xfrm>
                <a:off x="4251927" y="4970422"/>
                <a:ext cx="123120" cy="1537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191164E9-FA7E-07AA-043E-B3B07BB41BD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242927" y="4961422"/>
                  <a:ext cx="140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48CE46D-1FED-5394-4EEC-C01355F17F61}"/>
                    </a:ext>
                  </a:extLst>
                </p14:cNvPr>
                <p14:cNvContentPartPr/>
                <p14:nvPr/>
              </p14:nvContentPartPr>
              <p14:xfrm>
                <a:off x="4923687" y="4640302"/>
                <a:ext cx="512280" cy="2484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48CE46D-1FED-5394-4EEC-C01355F17F6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914687" y="4631662"/>
                  <a:ext cx="529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522666F-0049-BB8A-D66E-DB48686035EB}"/>
                    </a:ext>
                  </a:extLst>
                </p14:cNvPr>
                <p14:cNvContentPartPr/>
                <p14:nvPr/>
              </p14:nvContentPartPr>
              <p14:xfrm>
                <a:off x="5055087" y="4732102"/>
                <a:ext cx="93600" cy="1310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522666F-0049-BB8A-D66E-DB48686035E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046447" y="4723102"/>
                  <a:ext cx="111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3421EB38-69BA-CF6A-49B4-F771C2F06644}"/>
                    </a:ext>
                  </a:extLst>
                </p14:cNvPr>
                <p14:cNvContentPartPr/>
                <p14:nvPr/>
              </p14:nvContentPartPr>
              <p14:xfrm>
                <a:off x="5164887" y="4765582"/>
                <a:ext cx="65520" cy="752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3421EB38-69BA-CF6A-49B4-F771C2F0664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156247" y="4756582"/>
                  <a:ext cx="83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A26925D-BA08-DEFD-E2B3-F554E811899F}"/>
                    </a:ext>
                  </a:extLst>
                </p14:cNvPr>
                <p14:cNvContentPartPr/>
                <p14:nvPr/>
              </p14:nvContentPartPr>
              <p14:xfrm>
                <a:off x="5252007" y="4758382"/>
                <a:ext cx="72000" cy="849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A26925D-BA08-DEFD-E2B3-F554E811899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243007" y="4749382"/>
                  <a:ext cx="89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156E601-9D58-FE3D-16C0-78BBFA9E3FD6}"/>
                    </a:ext>
                  </a:extLst>
                </p14:cNvPr>
                <p14:cNvContentPartPr/>
                <p14:nvPr/>
              </p14:nvContentPartPr>
              <p14:xfrm>
                <a:off x="5618487" y="4689262"/>
                <a:ext cx="171360" cy="900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156E601-9D58-FE3D-16C0-78BBFA9E3FD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609487" y="4680262"/>
                  <a:ext cx="189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3B90D2A6-03B2-9AA2-6A0D-AA5C66F001D2}"/>
                    </a:ext>
                  </a:extLst>
                </p14:cNvPr>
                <p14:cNvContentPartPr/>
                <p14:nvPr/>
              </p14:nvContentPartPr>
              <p14:xfrm>
                <a:off x="5643327" y="4811302"/>
                <a:ext cx="166680" cy="57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3B90D2A6-03B2-9AA2-6A0D-AA5C66F001D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634687" y="4802662"/>
                  <a:ext cx="184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9065CA6-70AA-CB4B-35D4-F5473422C4D5}"/>
                    </a:ext>
                  </a:extLst>
                </p14:cNvPr>
                <p14:cNvContentPartPr/>
                <p14:nvPr/>
              </p14:nvContentPartPr>
              <p14:xfrm>
                <a:off x="5912247" y="4769182"/>
                <a:ext cx="126360" cy="291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9065CA6-70AA-CB4B-35D4-F5473422C4D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903607" y="4760182"/>
                  <a:ext cx="144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6B2AB0B-F73A-F356-7221-A43B265CE84C}"/>
                    </a:ext>
                  </a:extLst>
                </p14:cNvPr>
                <p14:cNvContentPartPr/>
                <p14:nvPr/>
              </p14:nvContentPartPr>
              <p14:xfrm>
                <a:off x="6105567" y="4632382"/>
                <a:ext cx="143640" cy="2343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6B2AB0B-F73A-F356-7221-A43B265CE84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096927" y="4623382"/>
                  <a:ext cx="161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AB666D6-CA19-6C3C-C85C-2FBA06F3AEC6}"/>
                    </a:ext>
                  </a:extLst>
                </p14:cNvPr>
                <p14:cNvContentPartPr/>
                <p14:nvPr/>
              </p14:nvContentPartPr>
              <p14:xfrm>
                <a:off x="4056087" y="5430142"/>
                <a:ext cx="201960" cy="1490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AB666D6-CA19-6C3C-C85C-2FBA06F3AEC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047447" y="5421502"/>
                  <a:ext cx="219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0D32631-61B8-3A45-A727-29CF82AF92E9}"/>
                    </a:ext>
                  </a:extLst>
                </p14:cNvPr>
                <p14:cNvContentPartPr/>
                <p14:nvPr/>
              </p14:nvContentPartPr>
              <p14:xfrm>
                <a:off x="4389447" y="5472622"/>
                <a:ext cx="124200" cy="194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0D32631-61B8-3A45-A727-29CF82AF92E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380807" y="5463982"/>
                  <a:ext cx="141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B0FD136-C562-FCE8-2C1F-3EB47B820E4F}"/>
                    </a:ext>
                  </a:extLst>
                </p14:cNvPr>
                <p14:cNvContentPartPr/>
                <p14:nvPr/>
              </p14:nvContentPartPr>
              <p14:xfrm>
                <a:off x="4426167" y="5544622"/>
                <a:ext cx="93600" cy="122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B0FD136-C562-FCE8-2C1F-3EB47B820E4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417527" y="5535622"/>
                  <a:ext cx="111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650C7D3-2852-0071-8605-480E276431B6}"/>
                    </a:ext>
                  </a:extLst>
                </p14:cNvPr>
                <p14:cNvContentPartPr/>
                <p14:nvPr/>
              </p14:nvContentPartPr>
              <p14:xfrm>
                <a:off x="4708407" y="5373622"/>
                <a:ext cx="142200" cy="16524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650C7D3-2852-0071-8605-480E276431B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699407" y="5364622"/>
                  <a:ext cx="159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5815CBA-7816-AADC-7578-C9F3E895DC9F}"/>
                    </a:ext>
                  </a:extLst>
                </p14:cNvPr>
                <p14:cNvContentPartPr/>
                <p14:nvPr/>
              </p14:nvContentPartPr>
              <p14:xfrm>
                <a:off x="4909287" y="5375422"/>
                <a:ext cx="124200" cy="1569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5815CBA-7816-AADC-7578-C9F3E895DC9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900647" y="5366422"/>
                  <a:ext cx="141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52C7DDE-2E7F-A236-A19A-DD4284FA4A54}"/>
                    </a:ext>
                  </a:extLst>
                </p14:cNvPr>
                <p14:cNvContentPartPr/>
                <p14:nvPr/>
              </p14:nvContentPartPr>
              <p14:xfrm>
                <a:off x="5151927" y="5348422"/>
                <a:ext cx="88200" cy="1580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52C7DDE-2E7F-A236-A19A-DD4284FA4A5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142927" y="5339422"/>
                  <a:ext cx="105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7F642E2-989B-87FF-91D9-ED2CED241CA7}"/>
                    </a:ext>
                  </a:extLst>
                </p14:cNvPr>
                <p14:cNvContentPartPr/>
                <p14:nvPr/>
              </p14:nvContentPartPr>
              <p14:xfrm>
                <a:off x="5075967" y="5273182"/>
                <a:ext cx="100080" cy="842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7F642E2-989B-87FF-91D9-ED2CED241CA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067327" y="5264542"/>
                  <a:ext cx="117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248FFA7-9446-3A03-049C-05A8859FC456}"/>
                    </a:ext>
                  </a:extLst>
                </p14:cNvPr>
                <p14:cNvContentPartPr/>
                <p14:nvPr/>
              </p14:nvContentPartPr>
              <p14:xfrm>
                <a:off x="5237967" y="5422942"/>
                <a:ext cx="86760" cy="946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248FFA7-9446-3A03-049C-05A8859FC45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229327" y="5413942"/>
                  <a:ext cx="104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ACF1D7E-6C62-4BE8-014A-148E84B69DC1}"/>
                    </a:ext>
                  </a:extLst>
                </p14:cNvPr>
                <p14:cNvContentPartPr/>
                <p14:nvPr/>
              </p14:nvContentPartPr>
              <p14:xfrm>
                <a:off x="5569167" y="4438342"/>
                <a:ext cx="937800" cy="7142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ACF1D7E-6C62-4BE8-014A-148E84B69DC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560527" y="4429702"/>
                  <a:ext cx="955440" cy="73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D8E38FEA-B9B9-A756-5151-39E29F2317CF}"/>
                  </a:ext>
                </a:extLst>
              </p14:cNvPr>
              <p14:cNvContentPartPr/>
              <p14:nvPr/>
            </p14:nvContentPartPr>
            <p14:xfrm>
              <a:off x="5489607" y="4419982"/>
              <a:ext cx="1081800" cy="75348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D8E38FEA-B9B9-A756-5151-39E29F2317CF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5480967" y="4410982"/>
                <a:ext cx="1099440" cy="7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104BD503-E2F5-5DEA-742B-A39B0A7C756A}"/>
                  </a:ext>
                </a:extLst>
              </p14:cNvPr>
              <p14:cNvContentPartPr/>
              <p14:nvPr/>
            </p14:nvContentPartPr>
            <p14:xfrm>
              <a:off x="8630607" y="2715382"/>
              <a:ext cx="118440" cy="74052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104BD503-E2F5-5DEA-742B-A39B0A7C756A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8621607" y="2706382"/>
                <a:ext cx="136080" cy="75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6E1AC108-233A-6044-EA69-EE92B652F53C}"/>
              </a:ext>
            </a:extLst>
          </p:cNvPr>
          <p:cNvGrpSpPr/>
          <p:nvPr/>
        </p:nvGrpSpPr>
        <p:grpSpPr>
          <a:xfrm>
            <a:off x="8266287" y="2518102"/>
            <a:ext cx="624960" cy="311400"/>
            <a:chOff x="8266287" y="2518102"/>
            <a:chExt cx="62496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1D1942E-B6AF-CBF4-A39E-3E2346AD3D2D}"/>
                    </a:ext>
                  </a:extLst>
                </p14:cNvPr>
                <p14:cNvContentPartPr/>
                <p14:nvPr/>
              </p14:nvContentPartPr>
              <p14:xfrm>
                <a:off x="8266287" y="2580382"/>
                <a:ext cx="221040" cy="2491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1D1942E-B6AF-CBF4-A39E-3E2346AD3D2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257647" y="2571742"/>
                  <a:ext cx="2386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AC0BF84-43FA-F857-6873-5031C8493611}"/>
                    </a:ext>
                  </a:extLst>
                </p14:cNvPr>
                <p14:cNvContentPartPr/>
                <p14:nvPr/>
              </p14:nvContentPartPr>
              <p14:xfrm>
                <a:off x="8279607" y="2640862"/>
                <a:ext cx="128160" cy="709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AC0BF84-43FA-F857-6873-5031C849361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270967" y="2631862"/>
                  <a:ext cx="1458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799114EB-2EA9-0EB1-4584-B8A26677D005}"/>
                    </a:ext>
                  </a:extLst>
                </p14:cNvPr>
                <p14:cNvContentPartPr/>
                <p14:nvPr/>
              </p14:nvContentPartPr>
              <p14:xfrm>
                <a:off x="8470047" y="2607022"/>
                <a:ext cx="99360" cy="1447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799114EB-2EA9-0EB1-4584-B8A26677D00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461047" y="2598022"/>
                  <a:ext cx="1170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19E77CB-5FFD-7A2A-8401-CACAB863A438}"/>
                    </a:ext>
                  </a:extLst>
                </p14:cNvPr>
                <p14:cNvContentPartPr/>
                <p14:nvPr/>
              </p14:nvContentPartPr>
              <p14:xfrm>
                <a:off x="8581287" y="2573902"/>
                <a:ext cx="184680" cy="13536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19E77CB-5FFD-7A2A-8401-CACAB863A43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572647" y="2565262"/>
                  <a:ext cx="202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4DC3FA1-5EFE-44C7-D47A-EA45DFEE34B0}"/>
                    </a:ext>
                  </a:extLst>
                </p14:cNvPr>
                <p14:cNvContentPartPr/>
                <p14:nvPr/>
              </p14:nvContentPartPr>
              <p14:xfrm>
                <a:off x="8780727" y="2518102"/>
                <a:ext cx="110520" cy="2059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4DC3FA1-5EFE-44C7-D47A-EA45DFEE34B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772087" y="2509462"/>
                  <a:ext cx="12816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8ECDB0FB-E945-3975-FA97-FD2843A01AE5}"/>
              </a:ext>
            </a:extLst>
          </p:cNvPr>
          <p:cNvGrpSpPr/>
          <p:nvPr/>
        </p:nvGrpSpPr>
        <p:grpSpPr>
          <a:xfrm>
            <a:off x="8831847" y="1879462"/>
            <a:ext cx="550080" cy="545400"/>
            <a:chOff x="8831847" y="1879462"/>
            <a:chExt cx="55008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B7C54DD8-8F49-2490-EA7B-5BBF92E4120C}"/>
                    </a:ext>
                  </a:extLst>
                </p14:cNvPr>
                <p14:cNvContentPartPr/>
                <p14:nvPr/>
              </p14:nvContentPartPr>
              <p14:xfrm>
                <a:off x="8831847" y="2215342"/>
                <a:ext cx="151200" cy="1710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B7C54DD8-8F49-2490-EA7B-5BBF92E4120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822847" y="2206342"/>
                  <a:ext cx="168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F213501F-06C1-18EB-C4AB-F64E1B1381E1}"/>
                    </a:ext>
                  </a:extLst>
                </p14:cNvPr>
                <p14:cNvContentPartPr/>
                <p14:nvPr/>
              </p14:nvContentPartPr>
              <p14:xfrm>
                <a:off x="8890527" y="2248102"/>
                <a:ext cx="128160" cy="1767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F213501F-06C1-18EB-C4AB-F64E1B1381E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8881887" y="2239102"/>
                  <a:ext cx="145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ECDE1AD-F9F4-65AE-0B8A-978485211753}"/>
                    </a:ext>
                  </a:extLst>
                </p14:cNvPr>
                <p14:cNvContentPartPr/>
                <p14:nvPr/>
              </p14:nvContentPartPr>
              <p14:xfrm>
                <a:off x="9075207" y="2022742"/>
                <a:ext cx="119520" cy="1263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ECDE1AD-F9F4-65AE-0B8A-97848521175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066567" y="2013742"/>
                  <a:ext cx="137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EE9C4A8-0536-EC8B-F06D-0BCDA33E4679}"/>
                    </a:ext>
                  </a:extLst>
                </p14:cNvPr>
                <p14:cNvContentPartPr/>
                <p14:nvPr/>
              </p14:nvContentPartPr>
              <p14:xfrm>
                <a:off x="9186087" y="1879462"/>
                <a:ext cx="195840" cy="1616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EE9C4A8-0536-EC8B-F06D-0BCDA33E467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177447" y="1870822"/>
                  <a:ext cx="21348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F1EB27A5-7002-D4E5-7B61-0E25AB974395}"/>
                  </a:ext>
                </a:extLst>
              </p14:cNvPr>
              <p14:cNvContentPartPr/>
              <p14:nvPr/>
            </p14:nvContentPartPr>
            <p14:xfrm>
              <a:off x="6104127" y="5517982"/>
              <a:ext cx="194760" cy="21420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F1EB27A5-7002-D4E5-7B61-0E25AB974395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6095127" y="5509342"/>
                <a:ext cx="21240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37638B19-3372-8D43-4298-599008B9654E}"/>
              </a:ext>
            </a:extLst>
          </p:cNvPr>
          <p:cNvGrpSpPr/>
          <p:nvPr/>
        </p:nvGrpSpPr>
        <p:grpSpPr>
          <a:xfrm>
            <a:off x="5121687" y="5040982"/>
            <a:ext cx="3394440" cy="1347120"/>
            <a:chOff x="5121687" y="5040982"/>
            <a:chExt cx="3394440" cy="13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43012A3-3326-E8CC-78B0-7FBA156C32F3}"/>
                    </a:ext>
                  </a:extLst>
                </p14:cNvPr>
                <p14:cNvContentPartPr/>
                <p14:nvPr/>
              </p14:nvContentPartPr>
              <p14:xfrm>
                <a:off x="5121687" y="5892382"/>
                <a:ext cx="203040" cy="648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43012A3-3326-E8CC-78B0-7FBA156C32F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113047" y="5883382"/>
                  <a:ext cx="220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6F8948D-5950-1974-59E0-24FF39AADDA3}"/>
                    </a:ext>
                  </a:extLst>
                </p14:cNvPr>
                <p14:cNvContentPartPr/>
                <p14:nvPr/>
              </p14:nvContentPartPr>
              <p14:xfrm>
                <a:off x="5140407" y="5986702"/>
                <a:ext cx="193320" cy="518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6F8948D-5950-1974-59E0-24FF39AADDA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131407" y="5978062"/>
                  <a:ext cx="210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7DC509F-705C-AB9E-3F34-EF888EFA3B8B}"/>
                    </a:ext>
                  </a:extLst>
                </p14:cNvPr>
                <p14:cNvContentPartPr/>
                <p14:nvPr/>
              </p14:nvContentPartPr>
              <p14:xfrm>
                <a:off x="5336967" y="5798782"/>
                <a:ext cx="162000" cy="2736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7DC509F-705C-AB9E-3F34-EF888EFA3B8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328327" y="5790142"/>
                  <a:ext cx="179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2F732326-AF1D-9CD0-FC18-3D46813E56C1}"/>
                    </a:ext>
                  </a:extLst>
                </p14:cNvPr>
                <p14:cNvContentPartPr/>
                <p14:nvPr/>
              </p14:nvContentPartPr>
              <p14:xfrm>
                <a:off x="5609847" y="5820022"/>
                <a:ext cx="157680" cy="5328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2F732326-AF1D-9CD0-FC18-3D46813E56C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601207" y="5811382"/>
                  <a:ext cx="175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55381CAB-D28D-5E7F-00C4-7174A02E8A6B}"/>
                    </a:ext>
                  </a:extLst>
                </p14:cNvPr>
                <p14:cNvContentPartPr/>
                <p14:nvPr/>
              </p14:nvContentPartPr>
              <p14:xfrm>
                <a:off x="5853927" y="5595022"/>
                <a:ext cx="160920" cy="2440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55381CAB-D28D-5E7F-00C4-7174A02E8A6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845287" y="5586022"/>
                  <a:ext cx="178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ED535DC-10F1-BC12-4B6B-0E0A19894C95}"/>
                    </a:ext>
                  </a:extLst>
                </p14:cNvPr>
                <p14:cNvContentPartPr/>
                <p14:nvPr/>
              </p14:nvContentPartPr>
              <p14:xfrm>
                <a:off x="6390687" y="5534902"/>
                <a:ext cx="107640" cy="406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ED535DC-10F1-BC12-4B6B-0E0A19894C9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381687" y="5525902"/>
                  <a:ext cx="125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313E747-C5A8-6057-103E-E02ADBB727E8}"/>
                    </a:ext>
                  </a:extLst>
                </p14:cNvPr>
                <p14:cNvContentPartPr/>
                <p14:nvPr/>
              </p14:nvContentPartPr>
              <p14:xfrm>
                <a:off x="6614607" y="5350222"/>
                <a:ext cx="104040" cy="2224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313E747-C5A8-6057-103E-E02ADBB727E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605607" y="5341222"/>
                  <a:ext cx="121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66E58CB-C4FD-B4E9-A273-BED6C99036D5}"/>
                    </a:ext>
                  </a:extLst>
                </p14:cNvPr>
                <p14:cNvContentPartPr/>
                <p14:nvPr/>
              </p14:nvContentPartPr>
              <p14:xfrm>
                <a:off x="6773007" y="5465062"/>
                <a:ext cx="28080" cy="1303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66E58CB-C4FD-B4E9-A273-BED6C99036D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764007" y="5456422"/>
                  <a:ext cx="45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6FC22D2D-4577-A847-8782-6A42EAA496E4}"/>
                    </a:ext>
                  </a:extLst>
                </p14:cNvPr>
                <p14:cNvContentPartPr/>
                <p14:nvPr/>
              </p14:nvContentPartPr>
              <p14:xfrm>
                <a:off x="6844287" y="5267422"/>
                <a:ext cx="132480" cy="2044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6FC22D2D-4577-A847-8782-6A42EAA496E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835287" y="5258782"/>
                  <a:ext cx="150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FDAC094-1CE6-BD74-9BF6-015F7ACB2972}"/>
                    </a:ext>
                  </a:extLst>
                </p14:cNvPr>
                <p14:cNvContentPartPr/>
                <p14:nvPr/>
              </p14:nvContentPartPr>
              <p14:xfrm>
                <a:off x="6997647" y="5115502"/>
                <a:ext cx="167760" cy="2991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FDAC094-1CE6-BD74-9BF6-015F7ACB297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988647" y="5106862"/>
                  <a:ext cx="1854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B98A3989-C0B2-0E8A-B6B9-9D8AE3E6E4EE}"/>
                    </a:ext>
                  </a:extLst>
                </p14:cNvPr>
                <p14:cNvContentPartPr/>
                <p14:nvPr/>
              </p14:nvContentPartPr>
              <p14:xfrm>
                <a:off x="5650167" y="6240502"/>
                <a:ext cx="179640" cy="547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B98A3989-C0B2-0E8A-B6B9-9D8AE3E6E4E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641167" y="6231502"/>
                  <a:ext cx="197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4080EC9-CD87-80CE-E1C2-C56C0D8C1B85}"/>
                    </a:ext>
                  </a:extLst>
                </p14:cNvPr>
                <p14:cNvContentPartPr/>
                <p14:nvPr/>
              </p14:nvContentPartPr>
              <p14:xfrm>
                <a:off x="5677887" y="6283342"/>
                <a:ext cx="176400" cy="10476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4080EC9-CD87-80CE-E1C2-C56C0D8C1B85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669247" y="6274702"/>
                  <a:ext cx="194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C62D5C5-B788-8B98-62A2-BDA04E8465FA}"/>
                    </a:ext>
                  </a:extLst>
                </p14:cNvPr>
                <p14:cNvContentPartPr/>
                <p14:nvPr/>
              </p14:nvContentPartPr>
              <p14:xfrm>
                <a:off x="5956527" y="6111262"/>
                <a:ext cx="84960" cy="20844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C62D5C5-B788-8B98-62A2-BDA04E8465F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947887" y="6102262"/>
                  <a:ext cx="102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01C9707-8718-1EA7-EE89-84A1B8ED7519}"/>
                    </a:ext>
                  </a:extLst>
                </p14:cNvPr>
                <p14:cNvContentPartPr/>
                <p14:nvPr/>
              </p14:nvContentPartPr>
              <p14:xfrm>
                <a:off x="6260007" y="6013702"/>
                <a:ext cx="80280" cy="1681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01C9707-8718-1EA7-EE89-84A1B8ED751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251367" y="6004702"/>
                  <a:ext cx="97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80091DA-AF8D-6A45-DA59-084E1FEE793B}"/>
                    </a:ext>
                  </a:extLst>
                </p14:cNvPr>
                <p14:cNvContentPartPr/>
                <p14:nvPr/>
              </p14:nvContentPartPr>
              <p14:xfrm>
                <a:off x="6299247" y="5964742"/>
                <a:ext cx="294480" cy="2034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80091DA-AF8D-6A45-DA59-084E1FEE793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290607" y="5956102"/>
                  <a:ext cx="312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709FC0E-DCB1-B333-5C04-875706CD1C88}"/>
                    </a:ext>
                  </a:extLst>
                </p14:cNvPr>
                <p14:cNvContentPartPr/>
                <p14:nvPr/>
              </p14:nvContentPartPr>
              <p14:xfrm>
                <a:off x="6740607" y="5748742"/>
                <a:ext cx="393120" cy="25272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709FC0E-DCB1-B333-5C04-875706CD1C8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731607" y="5740102"/>
                  <a:ext cx="4107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16E03D17-94CD-D1FD-17B4-0240371D1EB9}"/>
                    </a:ext>
                  </a:extLst>
                </p14:cNvPr>
                <p14:cNvContentPartPr/>
                <p14:nvPr/>
              </p14:nvContentPartPr>
              <p14:xfrm>
                <a:off x="7026807" y="5685022"/>
                <a:ext cx="95760" cy="126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16E03D17-94CD-D1FD-17B4-0240371D1EB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018167" y="5676022"/>
                  <a:ext cx="113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F2FF886-6B01-DED2-1B24-8549B959773F}"/>
                    </a:ext>
                  </a:extLst>
                </p14:cNvPr>
                <p14:cNvContentPartPr/>
                <p14:nvPr/>
              </p14:nvContentPartPr>
              <p14:xfrm>
                <a:off x="7186287" y="5597902"/>
                <a:ext cx="118800" cy="1803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F2FF886-6B01-DED2-1B24-8549B959773F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177647" y="5589262"/>
                  <a:ext cx="136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CD9D095F-2DC5-3AC2-AF8C-81277FB43036}"/>
                    </a:ext>
                  </a:extLst>
                </p14:cNvPr>
                <p14:cNvContentPartPr/>
                <p14:nvPr/>
              </p14:nvContentPartPr>
              <p14:xfrm>
                <a:off x="7508487" y="5532382"/>
                <a:ext cx="118080" cy="1029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CD9D095F-2DC5-3AC2-AF8C-81277FB4303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499487" y="5523382"/>
                  <a:ext cx="135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BF77339-C629-FAE3-EC59-B6E65A8CA948}"/>
                    </a:ext>
                  </a:extLst>
                </p14:cNvPr>
                <p14:cNvContentPartPr/>
                <p14:nvPr/>
              </p14:nvContentPartPr>
              <p14:xfrm>
                <a:off x="7659687" y="5159062"/>
                <a:ext cx="348480" cy="4780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BF77339-C629-FAE3-EC59-B6E65A8CA94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650687" y="5150062"/>
                  <a:ext cx="36612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F1E9642-4801-7741-E988-6230BBDA1820}"/>
                    </a:ext>
                  </a:extLst>
                </p14:cNvPr>
                <p14:cNvContentPartPr/>
                <p14:nvPr/>
              </p14:nvContentPartPr>
              <p14:xfrm>
                <a:off x="8065047" y="5285422"/>
                <a:ext cx="73080" cy="950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F1E9642-4801-7741-E988-6230BBDA182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056047" y="5276422"/>
                  <a:ext cx="90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832B6111-A26F-C1C0-69A6-3105BF158BB7}"/>
                    </a:ext>
                  </a:extLst>
                </p14:cNvPr>
                <p14:cNvContentPartPr/>
                <p14:nvPr/>
              </p14:nvContentPartPr>
              <p14:xfrm>
                <a:off x="8148927" y="5040982"/>
                <a:ext cx="333720" cy="26712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832B6111-A26F-C1C0-69A6-3105BF158BB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140287" y="5031982"/>
                  <a:ext cx="3513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8994C1A-8308-E3B3-F6B8-006FF1EDAC83}"/>
                    </a:ext>
                  </a:extLst>
                </p14:cNvPr>
                <p14:cNvContentPartPr/>
                <p14:nvPr/>
              </p14:nvContentPartPr>
              <p14:xfrm>
                <a:off x="7559247" y="5336542"/>
                <a:ext cx="956880" cy="4507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8994C1A-8308-E3B3-F6B8-006FF1EDAC8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550607" y="5327902"/>
                  <a:ext cx="974520" cy="46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001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B97FE5-25C6-4FB9-8A07-059B33FD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27" y="207155"/>
            <a:ext cx="5502102" cy="2454601"/>
          </a:xfrm>
          <a:prstGeom prst="rect">
            <a:avLst/>
          </a:prstGeom>
        </p:spPr>
      </p:pic>
      <p:sp>
        <p:nvSpPr>
          <p:cNvPr id="208" name="Rechteck 207">
            <a:extLst>
              <a:ext uri="{FF2B5EF4-FFF2-40B4-BE49-F238E27FC236}">
                <a16:creationId xmlns:a16="http://schemas.microsoft.com/office/drawing/2014/main" id="{805C828C-B01A-164C-1232-E442971FBFE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272" name="Grafik 271">
            <a:extLst>
              <a:ext uri="{FF2B5EF4-FFF2-40B4-BE49-F238E27FC236}">
                <a16:creationId xmlns:a16="http://schemas.microsoft.com/office/drawing/2014/main" id="{A7A37CF3-385F-C1AD-36D7-98F2865F0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60" y="2069869"/>
            <a:ext cx="4836605" cy="2452254"/>
          </a:xfrm>
          <a:prstGeom prst="rect">
            <a:avLst/>
          </a:prstGeom>
        </p:spPr>
      </p:pic>
      <p:pic>
        <p:nvPicPr>
          <p:cNvPr id="273" name="Grafik 272">
            <a:extLst>
              <a:ext uri="{FF2B5EF4-FFF2-40B4-BE49-F238E27FC236}">
                <a16:creationId xmlns:a16="http://schemas.microsoft.com/office/drawing/2014/main" id="{3982F389-36A7-5B37-E591-AB238435A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7" y="526853"/>
            <a:ext cx="5917882" cy="53419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B7F9A53-AC3D-85FA-F3B2-5DFB7C7F34D9}"/>
                  </a:ext>
                </a:extLst>
              </p14:cNvPr>
              <p14:cNvContentPartPr/>
              <p14:nvPr/>
            </p14:nvContentPartPr>
            <p14:xfrm>
              <a:off x="339640" y="2990840"/>
              <a:ext cx="256680" cy="3492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B7F9A53-AC3D-85FA-F3B2-5DFB7C7F34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640" y="2981840"/>
                <a:ext cx="2743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44244C65-A59D-D985-8B81-141CF4F50E88}"/>
                  </a:ext>
                </a:extLst>
              </p14:cNvPr>
              <p14:cNvContentPartPr/>
              <p14:nvPr/>
            </p14:nvContentPartPr>
            <p14:xfrm>
              <a:off x="4958080" y="2990840"/>
              <a:ext cx="371520" cy="331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44244C65-A59D-D985-8B81-141CF4F50E8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9080" y="2981840"/>
                <a:ext cx="389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0102AAB-08AC-2C9F-1258-5C9883CB7E03}"/>
                  </a:ext>
                </a:extLst>
              </p14:cNvPr>
              <p14:cNvContentPartPr/>
              <p14:nvPr/>
            </p14:nvContentPartPr>
            <p14:xfrm>
              <a:off x="4877967" y="534142"/>
              <a:ext cx="288360" cy="3348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0102AAB-08AC-2C9F-1258-5C9883CB7E0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68967" y="525142"/>
                <a:ext cx="306000" cy="3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142C406A-7331-77E0-A33D-B863E55F5D55}"/>
              </a:ext>
            </a:extLst>
          </p:cNvPr>
          <p:cNvGrpSpPr/>
          <p:nvPr/>
        </p:nvGrpSpPr>
        <p:grpSpPr>
          <a:xfrm>
            <a:off x="7185207" y="2183662"/>
            <a:ext cx="3192120" cy="2689560"/>
            <a:chOff x="7185207" y="2183662"/>
            <a:chExt cx="3192120" cy="268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24466DD-980F-6DEC-EFB5-44C0712CC4B9}"/>
                    </a:ext>
                  </a:extLst>
                </p14:cNvPr>
                <p14:cNvContentPartPr/>
                <p14:nvPr/>
              </p14:nvContentPartPr>
              <p14:xfrm>
                <a:off x="7726647" y="2183662"/>
                <a:ext cx="86400" cy="2178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24466DD-980F-6DEC-EFB5-44C0712CC4B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717647" y="2174662"/>
                  <a:ext cx="104040" cy="21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5966FE7-175F-8387-1C34-B77CD39EE74E}"/>
                    </a:ext>
                  </a:extLst>
                </p14:cNvPr>
                <p14:cNvContentPartPr/>
                <p14:nvPr/>
              </p14:nvContentPartPr>
              <p14:xfrm>
                <a:off x="7671207" y="4049182"/>
                <a:ext cx="110160" cy="320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5966FE7-175F-8387-1C34-B77CD39EE74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662567" y="4040182"/>
                  <a:ext cx="1278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61611E2-33B1-CD65-DDC1-760E76945790}"/>
                    </a:ext>
                  </a:extLst>
                </p14:cNvPr>
                <p14:cNvContentPartPr/>
                <p14:nvPr/>
              </p14:nvContentPartPr>
              <p14:xfrm>
                <a:off x="7362687" y="4639582"/>
                <a:ext cx="95040" cy="2041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61611E2-33B1-CD65-DDC1-760E769457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54047" y="4630942"/>
                  <a:ext cx="112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724A74-A4B9-2C5F-3AB4-35268D2A8AA7}"/>
                    </a:ext>
                  </a:extLst>
                </p14:cNvPr>
                <p14:cNvContentPartPr/>
                <p14:nvPr/>
              </p14:nvContentPartPr>
              <p14:xfrm>
                <a:off x="7518927" y="4764502"/>
                <a:ext cx="19800" cy="108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724A74-A4B9-2C5F-3AB4-35268D2A8AA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10287" y="4755502"/>
                  <a:ext cx="37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3A3350D-5717-A4BF-F92F-69F29D1FDC13}"/>
                    </a:ext>
                  </a:extLst>
                </p14:cNvPr>
                <p14:cNvContentPartPr/>
                <p14:nvPr/>
              </p14:nvContentPartPr>
              <p14:xfrm>
                <a:off x="7185207" y="4757302"/>
                <a:ext cx="47160" cy="32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3A3350D-5717-A4BF-F92F-69F29D1FDC1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76567" y="4748302"/>
                  <a:ext cx="64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85505DC-1D1B-EBA6-19EA-92C6003AF95F}"/>
                    </a:ext>
                  </a:extLst>
                </p14:cNvPr>
                <p14:cNvContentPartPr/>
                <p14:nvPr/>
              </p14:nvContentPartPr>
              <p14:xfrm>
                <a:off x="7589127" y="4616542"/>
                <a:ext cx="69480" cy="174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85505DC-1D1B-EBA6-19EA-92C6003AF9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80487" y="4607902"/>
                  <a:ext cx="871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9EE60D2-45B7-B227-D8D3-971B45B889CE}"/>
                    </a:ext>
                  </a:extLst>
                </p14:cNvPr>
                <p14:cNvContentPartPr/>
                <p14:nvPr/>
              </p14:nvContentPartPr>
              <p14:xfrm>
                <a:off x="7683447" y="4554982"/>
                <a:ext cx="144720" cy="253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9EE60D2-45B7-B227-D8D3-971B45B889C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74447" y="4546342"/>
                  <a:ext cx="162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F06D2BF-E4B8-2808-44C9-CAA20467941D}"/>
                    </a:ext>
                  </a:extLst>
                </p14:cNvPr>
                <p14:cNvContentPartPr/>
                <p14:nvPr/>
              </p14:nvContentPartPr>
              <p14:xfrm>
                <a:off x="7722327" y="4016422"/>
                <a:ext cx="2592720" cy="168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F06D2BF-E4B8-2808-44C9-CAA20467941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13687" y="4007422"/>
                  <a:ext cx="2610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1384FC1-1995-F8C3-A065-17AB8564AB56}"/>
                    </a:ext>
                  </a:extLst>
                </p14:cNvPr>
                <p14:cNvContentPartPr/>
                <p14:nvPr/>
              </p14:nvContentPartPr>
              <p14:xfrm>
                <a:off x="7776687" y="4126582"/>
                <a:ext cx="2600640" cy="94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1384FC1-1995-F8C3-A065-17AB8564AB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67687" y="4117942"/>
                  <a:ext cx="2618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E5EA403-3AE8-71E9-8FD2-413E4FD90A41}"/>
                    </a:ext>
                  </a:extLst>
                </p14:cNvPr>
                <p14:cNvContentPartPr/>
                <p14:nvPr/>
              </p14:nvContentPartPr>
              <p14:xfrm>
                <a:off x="7906647" y="2474182"/>
                <a:ext cx="565200" cy="874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E5EA403-3AE8-71E9-8FD2-413E4FD90A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97647" y="2465542"/>
                  <a:ext cx="582840" cy="89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566FAE5-22A1-2142-1274-C813A4C7178A}"/>
                    </a:ext>
                  </a:extLst>
                </p14:cNvPr>
                <p14:cNvContentPartPr/>
                <p14:nvPr/>
              </p14:nvContentPartPr>
              <p14:xfrm>
                <a:off x="8015727" y="2980342"/>
                <a:ext cx="545040" cy="758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566FAE5-22A1-2142-1274-C813A4C7178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006727" y="2971342"/>
                  <a:ext cx="56268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5CC9BCB-EFB7-51E4-3C4C-50EB53D74245}"/>
                    </a:ext>
                  </a:extLst>
                </p14:cNvPr>
                <p14:cNvContentPartPr/>
                <p14:nvPr/>
              </p14:nvContentPartPr>
              <p14:xfrm>
                <a:off x="8297967" y="3513502"/>
                <a:ext cx="477360" cy="614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5CC9BCB-EFB7-51E4-3C4C-50EB53D7424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89327" y="3504502"/>
                  <a:ext cx="49500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F41AA79-A83E-58A5-ACBC-5DF55DC5DABA}"/>
                    </a:ext>
                  </a:extLst>
                </p14:cNvPr>
                <p14:cNvContentPartPr/>
                <p14:nvPr/>
              </p14:nvContentPartPr>
              <p14:xfrm>
                <a:off x="8830407" y="3899062"/>
                <a:ext cx="864360" cy="311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F41AA79-A83E-58A5-ACBC-5DF55DC5DAB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21767" y="3890422"/>
                  <a:ext cx="882000" cy="32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E2C7DC19-23D1-70AC-6305-DB5744041836}"/>
                  </a:ext>
                </a:extLst>
              </p14:cNvPr>
              <p14:cNvContentPartPr/>
              <p14:nvPr/>
            </p14:nvContentPartPr>
            <p14:xfrm>
              <a:off x="8819247" y="3769102"/>
              <a:ext cx="7560" cy="147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E2C7DC19-23D1-70AC-6305-DB574404183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810607" y="3760462"/>
                <a:ext cx="252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59709702-6C3A-BD07-D591-8B1ED05CE819}"/>
                  </a:ext>
                </a:extLst>
              </p14:cNvPr>
              <p14:cNvContentPartPr/>
              <p14:nvPr/>
            </p14:nvContentPartPr>
            <p14:xfrm>
              <a:off x="8842647" y="3261862"/>
              <a:ext cx="758520" cy="4896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59709702-6C3A-BD07-D591-8B1ED05CE81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833647" y="3253222"/>
                <a:ext cx="77616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46EE594-C0E8-10F3-F8C5-81A41B34F947}"/>
                  </a:ext>
                </a:extLst>
              </p14:cNvPr>
              <p14:cNvContentPartPr/>
              <p14:nvPr/>
            </p14:nvContentPartPr>
            <p14:xfrm>
              <a:off x="9610527" y="3037582"/>
              <a:ext cx="397800" cy="2890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46EE594-C0E8-10F3-F8C5-81A41B34F94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01887" y="3028942"/>
                <a:ext cx="41544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65B63C0D-EB3F-66A4-F34F-C3E3AC29A384}"/>
                  </a:ext>
                </a:extLst>
              </p14:cNvPr>
              <p14:cNvContentPartPr/>
              <p14:nvPr/>
            </p14:nvContentPartPr>
            <p14:xfrm>
              <a:off x="10248807" y="2814382"/>
              <a:ext cx="183960" cy="24912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65B63C0D-EB3F-66A4-F34F-C3E3AC29A38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239807" y="2805742"/>
                <a:ext cx="20160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1AB646DB-0C36-9F99-2646-B22074F47DD4}"/>
                  </a:ext>
                </a:extLst>
              </p14:cNvPr>
              <p14:cNvContentPartPr/>
              <p14:nvPr/>
            </p14:nvContentPartPr>
            <p14:xfrm>
              <a:off x="10542567" y="2859022"/>
              <a:ext cx="199800" cy="1598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1AB646DB-0C36-9F99-2646-B22074F47DD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533567" y="2850382"/>
                <a:ext cx="217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EC2E184B-EE21-00C8-A513-706BF1A40073}"/>
                  </a:ext>
                </a:extLst>
              </p14:cNvPr>
              <p14:cNvContentPartPr/>
              <p14:nvPr/>
            </p14:nvContentPartPr>
            <p14:xfrm>
              <a:off x="10863687" y="2807542"/>
              <a:ext cx="133920" cy="15264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EC2E184B-EE21-00C8-A513-706BF1A4007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855047" y="2798542"/>
                <a:ext cx="1515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D5906887-AE1E-2C5F-9FA7-D3795CA985E8}"/>
                  </a:ext>
                </a:extLst>
              </p14:cNvPr>
              <p14:cNvContentPartPr/>
              <p14:nvPr/>
            </p14:nvContentPartPr>
            <p14:xfrm>
              <a:off x="10780887" y="2709622"/>
              <a:ext cx="318600" cy="2505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D5906887-AE1E-2C5F-9FA7-D3795CA985E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771887" y="2700622"/>
                <a:ext cx="336240" cy="26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566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D1D74CB-14CA-4F59-A1D8-FC352F36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33" y="137032"/>
            <a:ext cx="5906047" cy="292756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1562E9E-CD45-6097-7023-0235EEF6E70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413994C-AF59-11D5-2B2D-90F7D779AB0B}"/>
                  </a:ext>
                </a:extLst>
              </p14:cNvPr>
              <p14:cNvContentPartPr/>
              <p14:nvPr/>
            </p14:nvContentPartPr>
            <p14:xfrm>
              <a:off x="5547567" y="1387702"/>
              <a:ext cx="563040" cy="41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413994C-AF59-11D5-2B2D-90F7D779AB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8927" y="1379062"/>
                <a:ext cx="5806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53DBFF6-63F6-4306-0E3F-E82D2FB9165F}"/>
                  </a:ext>
                </a:extLst>
              </p14:cNvPr>
              <p14:cNvContentPartPr/>
              <p14:nvPr/>
            </p14:nvContentPartPr>
            <p14:xfrm>
              <a:off x="5290167" y="2006542"/>
              <a:ext cx="673560" cy="644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53DBFF6-63F6-4306-0E3F-E82D2FB916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1167" y="1997902"/>
                <a:ext cx="6912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62806C7-6C61-C16B-F8C3-9F9313616C4F}"/>
                  </a:ext>
                </a:extLst>
              </p14:cNvPr>
              <p14:cNvContentPartPr/>
              <p14:nvPr/>
            </p14:nvContentPartPr>
            <p14:xfrm>
              <a:off x="3005607" y="2215702"/>
              <a:ext cx="809640" cy="698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62806C7-6C61-C16B-F8C3-9F9313616C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6607" y="2206702"/>
                <a:ext cx="8272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F49955B-D1AE-6803-55E6-629410825E46}"/>
                  </a:ext>
                </a:extLst>
              </p14:cNvPr>
              <p14:cNvContentPartPr/>
              <p14:nvPr/>
            </p14:nvContentPartPr>
            <p14:xfrm>
              <a:off x="2474967" y="2488942"/>
              <a:ext cx="1154160" cy="374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F49955B-D1AE-6803-55E6-629410825E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66327" y="2480302"/>
                <a:ext cx="11718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2310E1-7301-16D0-21E7-358B8E858F38}"/>
                  </a:ext>
                </a:extLst>
              </p14:cNvPr>
              <p14:cNvContentPartPr/>
              <p14:nvPr/>
            </p14:nvContentPartPr>
            <p14:xfrm>
              <a:off x="3820647" y="2508742"/>
              <a:ext cx="592560" cy="291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2310E1-7301-16D0-21E7-358B8E858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11647" y="2499742"/>
                <a:ext cx="610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A9547B43-71DF-5574-9EC1-1501FD25C6E3}"/>
                  </a:ext>
                </a:extLst>
              </p14:cNvPr>
              <p14:cNvContentPartPr/>
              <p14:nvPr/>
            </p14:nvContentPartPr>
            <p14:xfrm>
              <a:off x="3785727" y="2480302"/>
              <a:ext cx="520920" cy="6912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A9547B43-71DF-5574-9EC1-1501FD25C6E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76727" y="2471302"/>
                <a:ext cx="5385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DFC7999-B12C-5259-17A7-14D1F657BCC1}"/>
                  </a:ext>
                </a:extLst>
              </p14:cNvPr>
              <p14:cNvContentPartPr/>
              <p14:nvPr/>
            </p14:nvContentPartPr>
            <p14:xfrm>
              <a:off x="4829727" y="2459062"/>
              <a:ext cx="769320" cy="1062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DFC7999-B12C-5259-17A7-14D1F657BC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21087" y="2450422"/>
                <a:ext cx="7869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57CA5DD-F28C-3FDC-FE73-87F7A04B05FF}"/>
                  </a:ext>
                </a:extLst>
              </p14:cNvPr>
              <p14:cNvContentPartPr/>
              <p14:nvPr/>
            </p14:nvContentPartPr>
            <p14:xfrm>
              <a:off x="327927" y="2659942"/>
              <a:ext cx="2977200" cy="103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57CA5DD-F28C-3FDC-FE73-87F7A04B05F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8927" y="2650942"/>
                <a:ext cx="299484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C1CAE3C3-23AD-8304-9876-24A321B59074}"/>
                  </a:ext>
                </a:extLst>
              </p14:cNvPr>
              <p14:cNvContentPartPr/>
              <p14:nvPr/>
            </p14:nvContentPartPr>
            <p14:xfrm>
              <a:off x="865047" y="2983942"/>
              <a:ext cx="396000" cy="29232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1CAE3C3-23AD-8304-9876-24A321B5907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56407" y="2974942"/>
                <a:ext cx="4136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4EC1079-B329-32B7-769A-E5E20543CA11}"/>
                  </a:ext>
                </a:extLst>
              </p14:cNvPr>
              <p14:cNvContentPartPr/>
              <p14:nvPr/>
            </p14:nvContentPartPr>
            <p14:xfrm>
              <a:off x="1381647" y="2961622"/>
              <a:ext cx="198360" cy="1206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4EC1079-B329-32B7-769A-E5E20543CA1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72647" y="2952622"/>
                <a:ext cx="2160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E0EC38EA-8C8C-EC56-D75E-A891879DA0B8}"/>
                  </a:ext>
                </a:extLst>
              </p14:cNvPr>
              <p14:cNvContentPartPr/>
              <p14:nvPr/>
            </p14:nvContentPartPr>
            <p14:xfrm>
              <a:off x="1427007" y="3037942"/>
              <a:ext cx="195840" cy="1267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E0EC38EA-8C8C-EC56-D75E-A891879DA0B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18007" y="3029302"/>
                <a:ext cx="213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B740066-39BA-3FFC-0751-82C9FC121350}"/>
                  </a:ext>
                </a:extLst>
              </p14:cNvPr>
              <p14:cNvContentPartPr/>
              <p14:nvPr/>
            </p14:nvContentPartPr>
            <p14:xfrm>
              <a:off x="1639407" y="2983222"/>
              <a:ext cx="266040" cy="2534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B740066-39BA-3FFC-0751-82C9FC12135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30407" y="2974222"/>
                <a:ext cx="2836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DA7D66E-E0CD-DACF-24E0-C89D461C4FE3}"/>
                  </a:ext>
                </a:extLst>
              </p14:cNvPr>
              <p14:cNvContentPartPr/>
              <p14:nvPr/>
            </p14:nvContentPartPr>
            <p14:xfrm>
              <a:off x="1961607" y="3053422"/>
              <a:ext cx="49680" cy="1130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DA7D66E-E0CD-DACF-24E0-C89D461C4FE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952607" y="3044782"/>
                <a:ext cx="673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B299A25-B45C-7676-CCE3-ACEB4AF048BC}"/>
                  </a:ext>
                </a:extLst>
              </p14:cNvPr>
              <p14:cNvContentPartPr/>
              <p14:nvPr/>
            </p14:nvContentPartPr>
            <p14:xfrm>
              <a:off x="2094447" y="3042622"/>
              <a:ext cx="161280" cy="5724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B299A25-B45C-7676-CCE3-ACEB4AF048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85807" y="3033982"/>
                <a:ext cx="1789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4D4A307-844A-D803-9A89-FFA795A9DC9A}"/>
                  </a:ext>
                </a:extLst>
              </p14:cNvPr>
              <p14:cNvContentPartPr/>
              <p14:nvPr/>
            </p14:nvContentPartPr>
            <p14:xfrm>
              <a:off x="2404047" y="2920942"/>
              <a:ext cx="162000" cy="1850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4D4A307-844A-D803-9A89-FFA795A9DC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395407" y="2912302"/>
                <a:ext cx="1796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505E6F3-1385-4694-51C2-3358EBE58EF7}"/>
                  </a:ext>
                </a:extLst>
              </p14:cNvPr>
              <p14:cNvContentPartPr/>
              <p14:nvPr/>
            </p14:nvContentPartPr>
            <p14:xfrm>
              <a:off x="2629047" y="2971342"/>
              <a:ext cx="106920" cy="997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505E6F3-1385-4694-51C2-3358EBE58EF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20047" y="2962342"/>
                <a:ext cx="1245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BF5DEB1-FFED-CA95-E70B-383C5D4E819D}"/>
                  </a:ext>
                </a:extLst>
              </p14:cNvPr>
              <p14:cNvContentPartPr/>
              <p14:nvPr/>
            </p14:nvContentPartPr>
            <p14:xfrm>
              <a:off x="2812647" y="2965942"/>
              <a:ext cx="122040" cy="867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BF5DEB1-FFED-CA95-E70B-383C5D4E819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03647" y="2956942"/>
                <a:ext cx="1396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C028175-31B7-BE6B-96B8-1AA860F26908}"/>
                  </a:ext>
                </a:extLst>
              </p14:cNvPr>
              <p14:cNvContentPartPr/>
              <p14:nvPr/>
            </p14:nvContentPartPr>
            <p14:xfrm>
              <a:off x="5258487" y="1733302"/>
              <a:ext cx="784800" cy="3772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C028175-31B7-BE6B-96B8-1AA860F2690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249487" y="1724662"/>
                <a:ext cx="80244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23915C6-58F3-63B3-963B-6B6A264A3D96}"/>
                  </a:ext>
                </a:extLst>
              </p14:cNvPr>
              <p14:cNvContentPartPr/>
              <p14:nvPr/>
            </p14:nvContentPartPr>
            <p14:xfrm>
              <a:off x="312807" y="2884942"/>
              <a:ext cx="29880" cy="282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23915C6-58F3-63B3-963B-6B6A264A3D9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807" y="2875942"/>
                <a:ext cx="475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B07C528-81DD-26AF-5AC0-B38BACCB74B0}"/>
                  </a:ext>
                </a:extLst>
              </p14:cNvPr>
              <p14:cNvContentPartPr/>
              <p14:nvPr/>
            </p14:nvContentPartPr>
            <p14:xfrm>
              <a:off x="399927" y="2878102"/>
              <a:ext cx="29160" cy="2685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B07C528-81DD-26AF-5AC0-B38BACCB74B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1287" y="2869102"/>
                <a:ext cx="468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02B366B-368E-0E13-FD4F-E0827AD1E318}"/>
                  </a:ext>
                </a:extLst>
              </p14:cNvPr>
              <p14:cNvContentPartPr/>
              <p14:nvPr/>
            </p14:nvContentPartPr>
            <p14:xfrm>
              <a:off x="331527" y="3036142"/>
              <a:ext cx="79200" cy="100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02B366B-368E-0E13-FD4F-E0827AD1E31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22527" y="3027142"/>
                <a:ext cx="968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93451A6-2CC2-80F7-9C15-35AA2431AEF0}"/>
                  </a:ext>
                </a:extLst>
              </p14:cNvPr>
              <p14:cNvContentPartPr/>
              <p14:nvPr/>
            </p14:nvContentPartPr>
            <p14:xfrm>
              <a:off x="476247" y="3096262"/>
              <a:ext cx="111240" cy="1245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93451A6-2CC2-80F7-9C15-35AA2431AEF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67607" y="3087622"/>
                <a:ext cx="1288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8C389F9-CDF2-9126-47A9-4345AD4FCB0D}"/>
                  </a:ext>
                </a:extLst>
              </p14:cNvPr>
              <p14:cNvContentPartPr/>
              <p14:nvPr/>
            </p14:nvContentPartPr>
            <p14:xfrm>
              <a:off x="718887" y="3018862"/>
              <a:ext cx="32400" cy="90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8C389F9-CDF2-9126-47A9-4345AD4FCB0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10247" y="3010222"/>
                <a:ext cx="50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F09C6ED-E235-52F6-E2D7-5C5B93FF271B}"/>
                  </a:ext>
                </a:extLst>
              </p14:cNvPr>
              <p14:cNvContentPartPr/>
              <p14:nvPr/>
            </p14:nvContentPartPr>
            <p14:xfrm>
              <a:off x="736527" y="3090142"/>
              <a:ext cx="32400" cy="14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F09C6ED-E235-52F6-E2D7-5C5B93FF271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7527" y="3081502"/>
                <a:ext cx="500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FE18D722-CAC8-9965-B747-901E57D7D21C}"/>
                  </a:ext>
                </a:extLst>
              </p14:cNvPr>
              <p14:cNvContentPartPr/>
              <p14:nvPr/>
            </p14:nvContentPartPr>
            <p14:xfrm>
              <a:off x="102567" y="3010582"/>
              <a:ext cx="88560" cy="10008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FE18D722-CAC8-9965-B747-901E57D7D21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3927" y="3001942"/>
                <a:ext cx="106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B15BEF90-5D9F-6794-A177-4EFA1AA13051}"/>
                  </a:ext>
                </a:extLst>
              </p14:cNvPr>
              <p14:cNvContentPartPr/>
              <p14:nvPr/>
            </p14:nvContentPartPr>
            <p14:xfrm>
              <a:off x="217767" y="2935342"/>
              <a:ext cx="75600" cy="28980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B15BEF90-5D9F-6794-A177-4EFA1AA1305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9127" y="2926702"/>
                <a:ext cx="932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178BC99-D073-A58A-73EB-09C493FC9C7D}"/>
                  </a:ext>
                </a:extLst>
              </p14:cNvPr>
              <p14:cNvContentPartPr/>
              <p14:nvPr/>
            </p14:nvContentPartPr>
            <p14:xfrm>
              <a:off x="348807" y="3481462"/>
              <a:ext cx="103320" cy="2062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178BC99-D073-A58A-73EB-09C493FC9C7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40167" y="3472822"/>
                <a:ext cx="1209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2275EB7-8691-95AA-9E53-4DDFCF698CD6}"/>
                  </a:ext>
                </a:extLst>
              </p14:cNvPr>
              <p14:cNvContentPartPr/>
              <p14:nvPr/>
            </p14:nvContentPartPr>
            <p14:xfrm>
              <a:off x="367527" y="3586942"/>
              <a:ext cx="158760" cy="360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2275EB7-8691-95AA-9E53-4DDFCF698CD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58887" y="3578302"/>
                <a:ext cx="1764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C62D2BF-7EF8-5A2B-F501-2D02BC44E219}"/>
                  </a:ext>
                </a:extLst>
              </p14:cNvPr>
              <p14:cNvContentPartPr/>
              <p14:nvPr/>
            </p14:nvContentPartPr>
            <p14:xfrm>
              <a:off x="515487" y="3602422"/>
              <a:ext cx="105840" cy="1152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C62D2BF-7EF8-5A2B-F501-2D02BC44E21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6487" y="3593422"/>
                <a:ext cx="1234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A4355A2-366F-5AE9-5063-E4F80507A945}"/>
                  </a:ext>
                </a:extLst>
              </p14:cNvPr>
              <p14:cNvContentPartPr/>
              <p14:nvPr/>
            </p14:nvContentPartPr>
            <p14:xfrm>
              <a:off x="859287" y="3480382"/>
              <a:ext cx="8640" cy="234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A4355A2-366F-5AE9-5063-E4F80507A94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0287" y="3471382"/>
                <a:ext cx="26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752A054-F856-62A1-E890-83545C036A88}"/>
                  </a:ext>
                </a:extLst>
              </p14:cNvPr>
              <p14:cNvContentPartPr/>
              <p14:nvPr/>
            </p14:nvContentPartPr>
            <p14:xfrm>
              <a:off x="867567" y="3560302"/>
              <a:ext cx="9000" cy="226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752A054-F856-62A1-E890-83545C036A8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58567" y="3551302"/>
                <a:ext cx="266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83FB8CC8-A023-FD1B-0C06-4DD75119F373}"/>
                  </a:ext>
                </a:extLst>
              </p14:cNvPr>
              <p14:cNvContentPartPr/>
              <p14:nvPr/>
            </p14:nvContentPartPr>
            <p14:xfrm>
              <a:off x="1007967" y="3489022"/>
              <a:ext cx="285840" cy="2656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83FB8CC8-A023-FD1B-0C06-4DD75119F37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99327" y="3480022"/>
                <a:ext cx="3034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8B0CD00-2D87-4E0A-B35A-15F72681889D}"/>
                  </a:ext>
                </a:extLst>
              </p14:cNvPr>
              <p14:cNvContentPartPr/>
              <p14:nvPr/>
            </p14:nvContentPartPr>
            <p14:xfrm>
              <a:off x="1422327" y="3446182"/>
              <a:ext cx="146160" cy="1321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8B0CD00-2D87-4E0A-B35A-15F72681889D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413687" y="3437182"/>
                <a:ext cx="1638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F3760845-1E17-6E62-AE6B-7C05FBD9CFC3}"/>
                  </a:ext>
                </a:extLst>
              </p14:cNvPr>
              <p14:cNvContentPartPr/>
              <p14:nvPr/>
            </p14:nvContentPartPr>
            <p14:xfrm>
              <a:off x="1631127" y="3453382"/>
              <a:ext cx="299520" cy="2556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F3760845-1E17-6E62-AE6B-7C05FBD9CFC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622487" y="3444742"/>
                <a:ext cx="3171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4B3DA230-97EB-200E-110F-6D20007553CF}"/>
                  </a:ext>
                </a:extLst>
              </p14:cNvPr>
              <p14:cNvContentPartPr/>
              <p14:nvPr/>
            </p14:nvContentPartPr>
            <p14:xfrm>
              <a:off x="1996887" y="3529342"/>
              <a:ext cx="78480" cy="507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4B3DA230-97EB-200E-110F-6D20007553C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987887" y="3520342"/>
                <a:ext cx="961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653D0A6-4A5E-EAB5-CCFF-8B57A7706496}"/>
                  </a:ext>
                </a:extLst>
              </p14:cNvPr>
              <p14:cNvContentPartPr/>
              <p14:nvPr/>
            </p14:nvContentPartPr>
            <p14:xfrm>
              <a:off x="2221527" y="3460582"/>
              <a:ext cx="186480" cy="100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653D0A6-4A5E-EAB5-CCFF-8B57A770649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212527" y="3451942"/>
                <a:ext cx="2041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AF822381-2B98-977C-A530-698E5C15E281}"/>
                  </a:ext>
                </a:extLst>
              </p14:cNvPr>
              <p14:cNvContentPartPr/>
              <p14:nvPr/>
            </p14:nvContentPartPr>
            <p14:xfrm>
              <a:off x="2264367" y="3482902"/>
              <a:ext cx="219240" cy="219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AF822381-2B98-977C-A530-698E5C15E28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255367" y="3473902"/>
                <a:ext cx="2368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789B69A-B86D-0C5B-45E2-78F26F5B4783}"/>
                  </a:ext>
                </a:extLst>
              </p14:cNvPr>
              <p14:cNvContentPartPr/>
              <p14:nvPr/>
            </p14:nvContentPartPr>
            <p14:xfrm>
              <a:off x="2587647" y="3383182"/>
              <a:ext cx="276120" cy="1220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789B69A-B86D-0C5B-45E2-78F26F5B478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579007" y="3374182"/>
                <a:ext cx="293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5559854D-9C21-A668-9458-5AEE083B0D6C}"/>
                  </a:ext>
                </a:extLst>
              </p14:cNvPr>
              <p14:cNvContentPartPr/>
              <p14:nvPr/>
            </p14:nvContentPartPr>
            <p14:xfrm>
              <a:off x="2959527" y="3371302"/>
              <a:ext cx="95040" cy="9540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5559854D-9C21-A668-9458-5AEE083B0D6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50887" y="3362662"/>
                <a:ext cx="1126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6C604015-72F2-8280-F048-A1A0EE7A162A}"/>
                  </a:ext>
                </a:extLst>
              </p14:cNvPr>
              <p14:cNvContentPartPr/>
              <p14:nvPr/>
            </p14:nvContentPartPr>
            <p14:xfrm>
              <a:off x="376167" y="3995182"/>
              <a:ext cx="12960" cy="14832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6C604015-72F2-8280-F048-A1A0EE7A162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67527" y="3986542"/>
                <a:ext cx="306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0CE481A7-A082-F31C-2335-4EF983FCF11C}"/>
                  </a:ext>
                </a:extLst>
              </p14:cNvPr>
              <p14:cNvContentPartPr/>
              <p14:nvPr/>
            </p14:nvContentPartPr>
            <p14:xfrm>
              <a:off x="283287" y="3953422"/>
              <a:ext cx="192960" cy="1476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0CE481A7-A082-F31C-2335-4EF983FCF11C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4647" y="3944422"/>
                <a:ext cx="2106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E3642D1A-1B26-DAB3-720C-206D835AD465}"/>
                  </a:ext>
                </a:extLst>
              </p14:cNvPr>
              <p14:cNvContentPartPr/>
              <p14:nvPr/>
            </p14:nvContentPartPr>
            <p14:xfrm>
              <a:off x="467607" y="3999142"/>
              <a:ext cx="126720" cy="11448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E3642D1A-1B26-DAB3-720C-206D835AD46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58967" y="3990502"/>
                <a:ext cx="1443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C6D4823-D951-DC5A-B4B6-08D7AD2D57C7}"/>
                  </a:ext>
                </a:extLst>
              </p14:cNvPr>
              <p14:cNvContentPartPr/>
              <p14:nvPr/>
            </p14:nvContentPartPr>
            <p14:xfrm>
              <a:off x="605487" y="3920302"/>
              <a:ext cx="187560" cy="2188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C6D4823-D951-DC5A-B4B6-08D7AD2D57C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96847" y="3911662"/>
                <a:ext cx="2052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7AD8391-4927-00A3-E1CB-A9A59AAB89F3}"/>
                  </a:ext>
                </a:extLst>
              </p14:cNvPr>
              <p14:cNvContentPartPr/>
              <p14:nvPr/>
            </p14:nvContentPartPr>
            <p14:xfrm>
              <a:off x="827607" y="3999502"/>
              <a:ext cx="74520" cy="914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7AD8391-4927-00A3-E1CB-A9A59AAB89F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18967" y="3990862"/>
                <a:ext cx="921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5F5B88A-B6DD-ACD6-D2DB-3808C3E9BB8B}"/>
                  </a:ext>
                </a:extLst>
              </p14:cNvPr>
              <p14:cNvContentPartPr/>
              <p14:nvPr/>
            </p14:nvContentPartPr>
            <p14:xfrm>
              <a:off x="915447" y="3882142"/>
              <a:ext cx="228960" cy="1789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5F5B88A-B6DD-ACD6-D2DB-3808C3E9BB8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06807" y="3873502"/>
                <a:ext cx="2466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8E040A78-3127-FABD-AF81-7ECE4378A71E}"/>
                  </a:ext>
                </a:extLst>
              </p14:cNvPr>
              <p14:cNvContentPartPr/>
              <p14:nvPr/>
            </p14:nvContentPartPr>
            <p14:xfrm>
              <a:off x="1171407" y="3867742"/>
              <a:ext cx="140040" cy="1648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8E040A78-3127-FABD-AF81-7ECE4378A71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62767" y="3858742"/>
                <a:ext cx="1576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B59D5557-0A9A-ED38-43A8-6FB9ABEE9193}"/>
                  </a:ext>
                </a:extLst>
              </p14:cNvPr>
              <p14:cNvContentPartPr/>
              <p14:nvPr/>
            </p14:nvContentPartPr>
            <p14:xfrm>
              <a:off x="1306767" y="3922462"/>
              <a:ext cx="42120" cy="2772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B59D5557-0A9A-ED38-43A8-6FB9ABEE919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97767" y="3913462"/>
                <a:ext cx="597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903A5F2C-85B3-FFD6-3FB0-7D546620C8A5}"/>
                  </a:ext>
                </a:extLst>
              </p14:cNvPr>
              <p14:cNvContentPartPr/>
              <p14:nvPr/>
            </p14:nvContentPartPr>
            <p14:xfrm>
              <a:off x="1355727" y="3948022"/>
              <a:ext cx="57960" cy="910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903A5F2C-85B3-FFD6-3FB0-7D546620C8A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346727" y="3939382"/>
                <a:ext cx="7560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AFAE5358-E52F-FD6E-3BED-269AA1E1A13F}"/>
                  </a:ext>
                </a:extLst>
              </p14:cNvPr>
              <p14:cNvContentPartPr/>
              <p14:nvPr/>
            </p14:nvContentPartPr>
            <p14:xfrm>
              <a:off x="1512687" y="3861982"/>
              <a:ext cx="153360" cy="1832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AFAE5358-E52F-FD6E-3BED-269AA1E1A13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503687" y="3853342"/>
                <a:ext cx="1710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E4F16957-89A3-44F4-6B21-7425C646784B}"/>
                  </a:ext>
                </a:extLst>
              </p14:cNvPr>
              <p14:cNvContentPartPr/>
              <p14:nvPr/>
            </p14:nvContentPartPr>
            <p14:xfrm>
              <a:off x="1685127" y="3806902"/>
              <a:ext cx="150120" cy="1922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4F16957-89A3-44F4-6B21-7425C646784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676487" y="3797902"/>
                <a:ext cx="1677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338C26E6-EA6D-2175-3749-6B36B3AB4E7E}"/>
                  </a:ext>
                </a:extLst>
              </p14:cNvPr>
              <p14:cNvContentPartPr/>
              <p14:nvPr/>
            </p14:nvContentPartPr>
            <p14:xfrm>
              <a:off x="1592607" y="3766582"/>
              <a:ext cx="213480" cy="23652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338C26E6-EA6D-2175-3749-6B36B3AB4E7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583607" y="3757582"/>
                <a:ext cx="2311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51880C3-BCC1-1A0B-D14B-468622586A09}"/>
                  </a:ext>
                </a:extLst>
              </p14:cNvPr>
              <p14:cNvContentPartPr/>
              <p14:nvPr/>
            </p14:nvContentPartPr>
            <p14:xfrm>
              <a:off x="1985007" y="3914182"/>
              <a:ext cx="16920" cy="8496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51880C3-BCC1-1A0B-D14B-468622586A0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976367" y="3905182"/>
                <a:ext cx="345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C6C651E3-C4CA-C386-3E56-B0B8B08733D9}"/>
                  </a:ext>
                </a:extLst>
              </p14:cNvPr>
              <p14:cNvContentPartPr/>
              <p14:nvPr/>
            </p14:nvContentPartPr>
            <p14:xfrm>
              <a:off x="2188047" y="3879982"/>
              <a:ext cx="144720" cy="9000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C6C651E3-C4CA-C386-3E56-B0B8B08733D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179407" y="3871342"/>
                <a:ext cx="1623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232E82D-CEAB-14B1-7D4E-4CB692104C96}"/>
                  </a:ext>
                </a:extLst>
              </p14:cNvPr>
              <p14:cNvContentPartPr/>
              <p14:nvPr/>
            </p14:nvContentPartPr>
            <p14:xfrm>
              <a:off x="2414487" y="3902302"/>
              <a:ext cx="89640" cy="86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232E82D-CEAB-14B1-7D4E-4CB692104C96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405487" y="3893302"/>
                <a:ext cx="107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227D881-AA81-0984-F196-DDCAB64081EC}"/>
                  </a:ext>
                </a:extLst>
              </p14:cNvPr>
              <p14:cNvContentPartPr/>
              <p14:nvPr/>
            </p14:nvContentPartPr>
            <p14:xfrm>
              <a:off x="2406207" y="3945502"/>
              <a:ext cx="102600" cy="122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227D881-AA81-0984-F196-DDCAB64081E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397207" y="3936862"/>
                <a:ext cx="120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DAB39DC0-48EC-3A2D-3092-526824AE6528}"/>
                  </a:ext>
                </a:extLst>
              </p14:cNvPr>
              <p14:cNvContentPartPr/>
              <p14:nvPr/>
            </p14:nvContentPartPr>
            <p14:xfrm>
              <a:off x="2618247" y="3850462"/>
              <a:ext cx="239400" cy="10224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DAB39DC0-48EC-3A2D-3092-526824AE652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609607" y="3841462"/>
                <a:ext cx="25704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1FAF3BC9-DB68-372F-FC0E-812960764BD9}"/>
                  </a:ext>
                </a:extLst>
              </p14:cNvPr>
              <p14:cNvContentPartPr/>
              <p14:nvPr/>
            </p14:nvContentPartPr>
            <p14:xfrm>
              <a:off x="2907327" y="3864502"/>
              <a:ext cx="91800" cy="712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1FAF3BC9-DB68-372F-FC0E-812960764BD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898327" y="3855862"/>
                <a:ext cx="1094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E7889B99-92BD-BA10-CBD2-90D6E4045C7E}"/>
                  </a:ext>
                </a:extLst>
              </p14:cNvPr>
              <p14:cNvContentPartPr/>
              <p14:nvPr/>
            </p14:nvContentPartPr>
            <p14:xfrm>
              <a:off x="3155007" y="3894382"/>
              <a:ext cx="165600" cy="122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E7889B99-92BD-BA10-CBD2-90D6E4045C7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146007" y="3885742"/>
                <a:ext cx="183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6453F441-975F-1EBC-C5AA-B7AFB8A2F5F5}"/>
                  </a:ext>
                </a:extLst>
              </p14:cNvPr>
              <p14:cNvContentPartPr/>
              <p14:nvPr/>
            </p14:nvContentPartPr>
            <p14:xfrm>
              <a:off x="3177687" y="3904822"/>
              <a:ext cx="145800" cy="169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6453F441-975F-1EBC-C5AA-B7AFB8A2F5F5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168687" y="3896182"/>
                <a:ext cx="163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36F9F68C-0066-2BB1-3460-F3FB82CFD11D}"/>
                  </a:ext>
                </a:extLst>
              </p14:cNvPr>
              <p14:cNvContentPartPr/>
              <p14:nvPr/>
            </p14:nvContentPartPr>
            <p14:xfrm>
              <a:off x="3330327" y="3817702"/>
              <a:ext cx="58320" cy="1173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36F9F68C-0066-2BB1-3460-F3FB82CFD11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321327" y="3808702"/>
                <a:ext cx="759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B882B17-153A-F286-3079-040E10B06F63}"/>
                  </a:ext>
                </a:extLst>
              </p14:cNvPr>
              <p14:cNvContentPartPr/>
              <p14:nvPr/>
            </p14:nvContentPartPr>
            <p14:xfrm>
              <a:off x="3628767" y="3720502"/>
              <a:ext cx="104400" cy="2030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B882B17-153A-F286-3079-040E10B06F6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620127" y="3711502"/>
                <a:ext cx="1220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BDAB199C-F889-46D2-C9A7-FE40040C139D}"/>
                  </a:ext>
                </a:extLst>
              </p14:cNvPr>
              <p14:cNvContentPartPr/>
              <p14:nvPr/>
            </p14:nvContentPartPr>
            <p14:xfrm>
              <a:off x="3785367" y="3702142"/>
              <a:ext cx="313560" cy="2005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BDAB199C-F889-46D2-C9A7-FE40040C139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776727" y="3693502"/>
                <a:ext cx="33120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6D8BCC3-279E-46D8-5673-0756217C6CB0}"/>
                  </a:ext>
                </a:extLst>
              </p14:cNvPr>
              <p14:cNvContentPartPr/>
              <p14:nvPr/>
            </p14:nvContentPartPr>
            <p14:xfrm>
              <a:off x="4116567" y="3729502"/>
              <a:ext cx="126000" cy="1357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6D8BCC3-279E-46D8-5673-0756217C6CB0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107567" y="3720502"/>
                <a:ext cx="1436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DCC86D3-919D-CBAF-E768-60BFB627403E}"/>
                  </a:ext>
                </a:extLst>
              </p14:cNvPr>
              <p14:cNvContentPartPr/>
              <p14:nvPr/>
            </p14:nvContentPartPr>
            <p14:xfrm>
              <a:off x="4279647" y="3784942"/>
              <a:ext cx="159480" cy="9720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DCC86D3-919D-CBAF-E768-60BFB627403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271007" y="3776302"/>
                <a:ext cx="1771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740F76E8-C529-F95A-4EAA-EA1911347B6B}"/>
                  </a:ext>
                </a:extLst>
              </p14:cNvPr>
              <p14:cNvContentPartPr/>
              <p14:nvPr/>
            </p14:nvContentPartPr>
            <p14:xfrm>
              <a:off x="4487727" y="3714022"/>
              <a:ext cx="104760" cy="14040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740F76E8-C529-F95A-4EAA-EA1911347B6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479087" y="3705022"/>
                <a:ext cx="122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B4209FA8-3DFA-9E71-6D09-507719236194}"/>
                  </a:ext>
                </a:extLst>
              </p14:cNvPr>
              <p14:cNvContentPartPr/>
              <p14:nvPr/>
            </p14:nvContentPartPr>
            <p14:xfrm>
              <a:off x="4649367" y="3788902"/>
              <a:ext cx="117360" cy="9252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B4209FA8-3DFA-9E71-6D09-50771923619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640727" y="3779902"/>
                <a:ext cx="1350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EB945412-973B-E2F5-7FDD-29021DE46211}"/>
                  </a:ext>
                </a:extLst>
              </p14:cNvPr>
              <p14:cNvContentPartPr/>
              <p14:nvPr/>
            </p14:nvContentPartPr>
            <p14:xfrm>
              <a:off x="4790487" y="3770902"/>
              <a:ext cx="293040" cy="871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EB945412-973B-E2F5-7FDD-29021DE46211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781487" y="3761902"/>
                <a:ext cx="3106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E2795536-E932-6A12-42DD-FCFEB63F88CC}"/>
                  </a:ext>
                </a:extLst>
              </p14:cNvPr>
              <p14:cNvContentPartPr/>
              <p14:nvPr/>
            </p14:nvContentPartPr>
            <p14:xfrm>
              <a:off x="5140767" y="3694942"/>
              <a:ext cx="188640" cy="14472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E2795536-E932-6A12-42DD-FCFEB63F88CC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132127" y="3685942"/>
                <a:ext cx="2062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E4C8B9BF-7B2B-64A0-395E-8CB0C5CDF27E}"/>
                  </a:ext>
                </a:extLst>
              </p14:cNvPr>
              <p14:cNvContentPartPr/>
              <p14:nvPr/>
            </p14:nvContentPartPr>
            <p14:xfrm>
              <a:off x="5410767" y="3698542"/>
              <a:ext cx="226800" cy="12312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E4C8B9BF-7B2B-64A0-395E-8CB0C5CDF27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402127" y="3689542"/>
                <a:ext cx="2444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60F89E5A-B2A6-E25D-82D6-5C50B4E414FB}"/>
                  </a:ext>
                </a:extLst>
              </p14:cNvPr>
              <p14:cNvContentPartPr/>
              <p14:nvPr/>
            </p14:nvContentPartPr>
            <p14:xfrm>
              <a:off x="5613447" y="3621502"/>
              <a:ext cx="204480" cy="1519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60F89E5A-B2A6-E25D-82D6-5C50B4E414FB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604447" y="3612862"/>
                <a:ext cx="2221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F31D25B6-150C-BB01-6F35-D6201B3E00C7}"/>
                  </a:ext>
                </a:extLst>
              </p14:cNvPr>
              <p14:cNvContentPartPr/>
              <p14:nvPr/>
            </p14:nvContentPartPr>
            <p14:xfrm>
              <a:off x="5812167" y="3606742"/>
              <a:ext cx="5400" cy="54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F31D25B6-150C-BB01-6F35-D6201B3E00C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803527" y="3597742"/>
                <a:ext cx="23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D9C66DCF-68F6-9076-3E60-057F1F50DA21}"/>
                  </a:ext>
                </a:extLst>
              </p14:cNvPr>
              <p14:cNvContentPartPr/>
              <p14:nvPr/>
            </p14:nvContentPartPr>
            <p14:xfrm>
              <a:off x="5878767" y="3615742"/>
              <a:ext cx="336240" cy="3772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D9C66DCF-68F6-9076-3E60-057F1F50DA21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869767" y="3607102"/>
                <a:ext cx="35388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C3A4A7BD-62A6-4B38-96DE-50030488A675}"/>
                  </a:ext>
                </a:extLst>
              </p14:cNvPr>
              <p14:cNvContentPartPr/>
              <p14:nvPr/>
            </p14:nvContentPartPr>
            <p14:xfrm>
              <a:off x="431607" y="4338622"/>
              <a:ext cx="202680" cy="2516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C3A4A7BD-62A6-4B38-96DE-50030488A67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22607" y="4329982"/>
                <a:ext cx="2203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EA2D410E-22D8-7582-CE0D-56BC5754923C}"/>
                  </a:ext>
                </a:extLst>
              </p14:cNvPr>
              <p14:cNvContentPartPr/>
              <p14:nvPr/>
            </p14:nvContentPartPr>
            <p14:xfrm>
              <a:off x="425847" y="4433662"/>
              <a:ext cx="233640" cy="1476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EA2D410E-22D8-7582-CE0D-56BC5754923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16847" y="4425022"/>
                <a:ext cx="2512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DFB08FBC-8FFE-8D88-63FC-5CEEC7A92D8B}"/>
                  </a:ext>
                </a:extLst>
              </p14:cNvPr>
              <p14:cNvContentPartPr/>
              <p14:nvPr/>
            </p14:nvContentPartPr>
            <p14:xfrm>
              <a:off x="722127" y="4505662"/>
              <a:ext cx="92520" cy="12564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DFB08FBC-8FFE-8D88-63FC-5CEEC7A92D8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13127" y="4497022"/>
                <a:ext cx="1101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73D21B83-15D8-0C3B-4E77-294B4ECC6DF3}"/>
                  </a:ext>
                </a:extLst>
              </p14:cNvPr>
              <p14:cNvContentPartPr/>
              <p14:nvPr/>
            </p14:nvContentPartPr>
            <p14:xfrm>
              <a:off x="840567" y="4521862"/>
              <a:ext cx="184680" cy="867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73D21B83-15D8-0C3B-4E77-294B4ECC6DF3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831567" y="4513222"/>
                <a:ext cx="2023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CB5D522C-94C6-32DB-A37B-CFB850EF57A2}"/>
                  </a:ext>
                </a:extLst>
              </p14:cNvPr>
              <p14:cNvContentPartPr/>
              <p14:nvPr/>
            </p14:nvContentPartPr>
            <p14:xfrm>
              <a:off x="1035687" y="4554622"/>
              <a:ext cx="96840" cy="1620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CB5D522C-94C6-32DB-A37B-CFB850EF57A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27047" y="4545622"/>
                <a:ext cx="1144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E92877FE-8463-939A-1AA3-71EC27FC26E7}"/>
                  </a:ext>
                </a:extLst>
              </p14:cNvPr>
              <p14:cNvContentPartPr/>
              <p14:nvPr/>
            </p14:nvContentPartPr>
            <p14:xfrm>
              <a:off x="1230807" y="4414222"/>
              <a:ext cx="151200" cy="727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E92877FE-8463-939A-1AA3-71EC27FC26E7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221807" y="4405222"/>
                <a:ext cx="1688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F2A1A344-F0F4-505A-43C6-8655EFF65D54}"/>
                  </a:ext>
                </a:extLst>
              </p14:cNvPr>
              <p14:cNvContentPartPr/>
              <p14:nvPr/>
            </p14:nvContentPartPr>
            <p14:xfrm>
              <a:off x="1652727" y="4248982"/>
              <a:ext cx="108720" cy="1360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F2A1A344-F0F4-505A-43C6-8655EFF65D5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644087" y="4240342"/>
                <a:ext cx="126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91643E5E-DDA7-6420-9284-5547616DC2AE}"/>
                  </a:ext>
                </a:extLst>
              </p14:cNvPr>
              <p14:cNvContentPartPr/>
              <p14:nvPr/>
            </p14:nvContentPartPr>
            <p14:xfrm>
              <a:off x="1643007" y="4295782"/>
              <a:ext cx="125640" cy="7380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91643E5E-DDA7-6420-9284-5547616DC2A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634367" y="4287142"/>
                <a:ext cx="1432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A9D11CAA-6A93-3D38-8E75-F1A458756D9E}"/>
                  </a:ext>
                </a:extLst>
              </p14:cNvPr>
              <p14:cNvContentPartPr/>
              <p14:nvPr/>
            </p14:nvContentPartPr>
            <p14:xfrm>
              <a:off x="1613127" y="4186702"/>
              <a:ext cx="163800" cy="2556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A9D11CAA-6A93-3D38-8E75-F1A458756D9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604127" y="4177702"/>
                <a:ext cx="1814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6ACD4AE9-FDD7-EDCA-F176-A98F082F12F0}"/>
                  </a:ext>
                </a:extLst>
              </p14:cNvPr>
              <p14:cNvContentPartPr/>
              <p14:nvPr/>
            </p14:nvContentPartPr>
            <p14:xfrm>
              <a:off x="1968087" y="4323142"/>
              <a:ext cx="154080" cy="100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6ACD4AE9-FDD7-EDCA-F176-A98F082F12F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959447" y="4314502"/>
                <a:ext cx="1717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3549C062-F8F8-DE0B-7C67-E0D3DE96450A}"/>
                  </a:ext>
                </a:extLst>
              </p14:cNvPr>
              <p14:cNvContentPartPr/>
              <p14:nvPr/>
            </p14:nvContentPartPr>
            <p14:xfrm>
              <a:off x="2242047" y="4234942"/>
              <a:ext cx="235080" cy="19656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3549C062-F8F8-DE0B-7C67-E0D3DE96450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233407" y="4226302"/>
                <a:ext cx="2527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7ED89405-D193-09D0-8CF5-6EC3EAC4C13B}"/>
                  </a:ext>
                </a:extLst>
              </p14:cNvPr>
              <p14:cNvContentPartPr/>
              <p14:nvPr/>
            </p14:nvContentPartPr>
            <p14:xfrm>
              <a:off x="2520687" y="4303702"/>
              <a:ext cx="61560" cy="7524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7ED89405-D193-09D0-8CF5-6EC3EAC4C13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2511687" y="4294702"/>
                <a:ext cx="792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3F6214FF-528A-932F-C41E-CFADAFA78001}"/>
                  </a:ext>
                </a:extLst>
              </p14:cNvPr>
              <p14:cNvContentPartPr/>
              <p14:nvPr/>
            </p14:nvContentPartPr>
            <p14:xfrm>
              <a:off x="1551567" y="4436902"/>
              <a:ext cx="1084680" cy="601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3F6214FF-528A-932F-C41E-CFADAFA7800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542927" y="4427902"/>
                <a:ext cx="11023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E1196E7D-776F-8175-2615-65A8D0B644AA}"/>
                  </a:ext>
                </a:extLst>
              </p14:cNvPr>
              <p14:cNvContentPartPr/>
              <p14:nvPr/>
            </p14:nvContentPartPr>
            <p14:xfrm>
              <a:off x="1943247" y="4619782"/>
              <a:ext cx="184320" cy="22392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E1196E7D-776F-8175-2615-65A8D0B644AA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934607" y="4611142"/>
                <a:ext cx="2019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6221DB23-69CA-FFCE-2479-30E7B726427F}"/>
                  </a:ext>
                </a:extLst>
              </p14:cNvPr>
              <p14:cNvContentPartPr/>
              <p14:nvPr/>
            </p14:nvContentPartPr>
            <p14:xfrm>
              <a:off x="1889607" y="4520782"/>
              <a:ext cx="253440" cy="14616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6221DB23-69CA-FFCE-2479-30E7B726427F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880607" y="4512142"/>
                <a:ext cx="2710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BA7F0673-0821-FE76-EF16-57757882244C}"/>
                  </a:ext>
                </a:extLst>
              </p14:cNvPr>
              <p14:cNvContentPartPr/>
              <p14:nvPr/>
            </p14:nvContentPartPr>
            <p14:xfrm>
              <a:off x="2690607" y="4308382"/>
              <a:ext cx="350640" cy="2538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BA7F0673-0821-FE76-EF16-57757882244C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681607" y="4299382"/>
                <a:ext cx="3682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7C585BCA-06DE-9063-B059-442EAD759012}"/>
                  </a:ext>
                </a:extLst>
              </p14:cNvPr>
              <p14:cNvContentPartPr/>
              <p14:nvPr/>
            </p14:nvContentPartPr>
            <p14:xfrm>
              <a:off x="2877447" y="4425742"/>
              <a:ext cx="76680" cy="11376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7C585BCA-06DE-9063-B059-442EAD75901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868447" y="4416742"/>
                <a:ext cx="943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27297E9B-774F-A5C8-FF43-D09962CD752B}"/>
                  </a:ext>
                </a:extLst>
              </p14:cNvPr>
              <p14:cNvContentPartPr/>
              <p14:nvPr/>
            </p14:nvContentPartPr>
            <p14:xfrm>
              <a:off x="3143487" y="4420702"/>
              <a:ext cx="152640" cy="144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27297E9B-774F-A5C8-FF43-D09962CD752B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134847" y="4412062"/>
                <a:ext cx="1702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B7D90BA6-C250-2EB2-D2D5-51E5FE7CFC9E}"/>
                  </a:ext>
                </a:extLst>
              </p14:cNvPr>
              <p14:cNvContentPartPr/>
              <p14:nvPr/>
            </p14:nvContentPartPr>
            <p14:xfrm>
              <a:off x="3146727" y="4466062"/>
              <a:ext cx="144360" cy="2628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B7D90BA6-C250-2EB2-D2D5-51E5FE7CFC9E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137727" y="4457422"/>
                <a:ext cx="162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A22FC724-C62D-D2F9-AF9B-07F65B7661B9}"/>
                  </a:ext>
                </a:extLst>
              </p14:cNvPr>
              <p14:cNvContentPartPr/>
              <p14:nvPr/>
            </p14:nvContentPartPr>
            <p14:xfrm>
              <a:off x="3489447" y="4181662"/>
              <a:ext cx="80640" cy="1839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A22FC724-C62D-D2F9-AF9B-07F65B7661B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480807" y="4172662"/>
                <a:ext cx="982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61ED52CB-9368-0D92-B528-DBC3473E7655}"/>
                  </a:ext>
                </a:extLst>
              </p14:cNvPr>
              <p14:cNvContentPartPr/>
              <p14:nvPr/>
            </p14:nvContentPartPr>
            <p14:xfrm>
              <a:off x="3529047" y="4164382"/>
              <a:ext cx="133560" cy="1476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61ED52CB-9368-0D92-B528-DBC3473E765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520047" y="4155742"/>
                <a:ext cx="1512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84D29D43-0CA2-25E7-12A7-3F9370FED86A}"/>
                  </a:ext>
                </a:extLst>
              </p14:cNvPr>
              <p14:cNvContentPartPr/>
              <p14:nvPr/>
            </p14:nvContentPartPr>
            <p14:xfrm>
              <a:off x="3660087" y="4152142"/>
              <a:ext cx="142920" cy="23076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84D29D43-0CA2-25E7-12A7-3F9370FED86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651087" y="4143142"/>
                <a:ext cx="1605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96462853-F5E8-FE80-82A5-BD2CDCC09650}"/>
                  </a:ext>
                </a:extLst>
              </p14:cNvPr>
              <p14:cNvContentPartPr/>
              <p14:nvPr/>
            </p14:nvContentPartPr>
            <p14:xfrm>
              <a:off x="3825687" y="4150342"/>
              <a:ext cx="207360" cy="1926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96462853-F5E8-FE80-82A5-BD2CDCC0965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816687" y="4141702"/>
                <a:ext cx="2250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601E962A-5CF1-C5DC-64D8-C143BCADDEA2}"/>
                  </a:ext>
                </a:extLst>
              </p14:cNvPr>
              <p14:cNvContentPartPr/>
              <p14:nvPr/>
            </p14:nvContentPartPr>
            <p14:xfrm>
              <a:off x="4054287" y="4203982"/>
              <a:ext cx="95400" cy="360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601E962A-5CF1-C5DC-64D8-C143BCADDEA2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4045287" y="4195342"/>
                <a:ext cx="1130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F8E89103-5B48-3EFC-AFA2-33C266CDE160}"/>
                  </a:ext>
                </a:extLst>
              </p14:cNvPr>
              <p14:cNvContentPartPr/>
              <p14:nvPr/>
            </p14:nvContentPartPr>
            <p14:xfrm>
              <a:off x="4227807" y="4151062"/>
              <a:ext cx="133920" cy="15876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F8E89103-5B48-3EFC-AFA2-33C266CDE16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218807" y="4142062"/>
                <a:ext cx="15156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25403972-8ED2-5BC9-FD85-1AF7CA41EA42}"/>
                  </a:ext>
                </a:extLst>
              </p14:cNvPr>
              <p14:cNvContentPartPr/>
              <p14:nvPr/>
            </p14:nvContentPartPr>
            <p14:xfrm>
              <a:off x="4418247" y="4165462"/>
              <a:ext cx="295200" cy="1080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25403972-8ED2-5BC9-FD85-1AF7CA41EA4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409247" y="4156462"/>
                <a:ext cx="3128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46526D7-D53D-289D-E260-9372EDE2F091}"/>
                  </a:ext>
                </a:extLst>
              </p14:cNvPr>
              <p14:cNvContentPartPr/>
              <p14:nvPr/>
            </p14:nvContentPartPr>
            <p14:xfrm>
              <a:off x="3608607" y="4389382"/>
              <a:ext cx="1135440" cy="806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46526D7-D53D-289D-E260-9372EDE2F091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3599607" y="4380382"/>
                <a:ext cx="11530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04E52F3A-4BD2-23F9-741F-8D1C56E90A34}"/>
                  </a:ext>
                </a:extLst>
              </p14:cNvPr>
              <p14:cNvContentPartPr/>
              <p14:nvPr/>
            </p14:nvContentPartPr>
            <p14:xfrm>
              <a:off x="3968967" y="4554262"/>
              <a:ext cx="109440" cy="21744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04E52F3A-4BD2-23F9-741F-8D1C56E90A3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959967" y="4545622"/>
                <a:ext cx="1270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C11CC5B0-8874-D689-7FF3-CE68CC638720}"/>
                  </a:ext>
                </a:extLst>
              </p14:cNvPr>
              <p14:cNvContentPartPr/>
              <p14:nvPr/>
            </p14:nvContentPartPr>
            <p14:xfrm>
              <a:off x="4142487" y="4591342"/>
              <a:ext cx="129960" cy="1494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C11CC5B0-8874-D689-7FF3-CE68CC638720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133847" y="4582342"/>
                <a:ext cx="147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7E33E02-A61F-24EF-48BE-DDA2694D4EE2}"/>
                  </a:ext>
                </a:extLst>
              </p14:cNvPr>
              <p14:cNvContentPartPr/>
              <p14:nvPr/>
            </p14:nvContentPartPr>
            <p14:xfrm>
              <a:off x="4835487" y="4129822"/>
              <a:ext cx="573480" cy="3513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7E33E02-A61F-24EF-48BE-DDA2694D4EE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826847" y="4120822"/>
                <a:ext cx="59112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46BF04A-EFCB-2C50-F109-598B2C3C4FF8}"/>
                  </a:ext>
                </a:extLst>
              </p14:cNvPr>
              <p14:cNvContentPartPr/>
              <p14:nvPr/>
            </p14:nvContentPartPr>
            <p14:xfrm>
              <a:off x="4919007" y="4333222"/>
              <a:ext cx="105120" cy="12852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46BF04A-EFCB-2C50-F109-598B2C3C4FF8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4910367" y="4324222"/>
                <a:ext cx="1227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4D2EAC5D-FAEA-28BE-73E2-404358532E83}"/>
                  </a:ext>
                </a:extLst>
              </p14:cNvPr>
              <p14:cNvContentPartPr/>
              <p14:nvPr/>
            </p14:nvContentPartPr>
            <p14:xfrm>
              <a:off x="5072367" y="4320262"/>
              <a:ext cx="73080" cy="1094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4D2EAC5D-FAEA-28BE-73E2-404358532E8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063727" y="4311262"/>
                <a:ext cx="90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881393A7-C3F7-9A2E-B4E4-C2F82C4491C2}"/>
                  </a:ext>
                </a:extLst>
              </p14:cNvPr>
              <p14:cNvContentPartPr/>
              <p14:nvPr/>
            </p14:nvContentPartPr>
            <p14:xfrm>
              <a:off x="5175687" y="4317022"/>
              <a:ext cx="94320" cy="831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881393A7-C3F7-9A2E-B4E4-C2F82C4491C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167047" y="4308382"/>
                <a:ext cx="1119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5E8C2411-5673-38FB-2060-07FEA7A51D38}"/>
                  </a:ext>
                </a:extLst>
              </p14:cNvPr>
              <p14:cNvContentPartPr/>
              <p14:nvPr/>
            </p14:nvContentPartPr>
            <p14:xfrm>
              <a:off x="5513727" y="4306222"/>
              <a:ext cx="181800" cy="7668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5E8C2411-5673-38FB-2060-07FEA7A51D38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504727" y="4297222"/>
                <a:ext cx="19944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8D5BA0BC-462F-2B52-0745-3F252E0C8C44}"/>
                  </a:ext>
                </a:extLst>
              </p14:cNvPr>
              <p14:cNvContentPartPr/>
              <p14:nvPr/>
            </p14:nvContentPartPr>
            <p14:xfrm>
              <a:off x="5525247" y="4422862"/>
              <a:ext cx="168840" cy="2664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8D5BA0BC-462F-2B52-0745-3F252E0C8C44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516607" y="4414222"/>
                <a:ext cx="186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3EFE61F8-03D5-8B74-1400-9CE8DD53A405}"/>
                  </a:ext>
                </a:extLst>
              </p14:cNvPr>
              <p14:cNvContentPartPr/>
              <p14:nvPr/>
            </p14:nvContentPartPr>
            <p14:xfrm>
              <a:off x="5796327" y="4382542"/>
              <a:ext cx="69480" cy="1260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3EFE61F8-03D5-8B74-1400-9CE8DD53A405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5787327" y="4373902"/>
                <a:ext cx="871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324617C8-E45C-9632-D7B8-300AA7F1CA92}"/>
                  </a:ext>
                </a:extLst>
              </p14:cNvPr>
              <p14:cNvContentPartPr/>
              <p14:nvPr/>
            </p14:nvContentPartPr>
            <p14:xfrm>
              <a:off x="5946447" y="4249342"/>
              <a:ext cx="161280" cy="21312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324617C8-E45C-9632-D7B8-300AA7F1CA92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5937447" y="4240702"/>
                <a:ext cx="1789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102B89BB-3EEF-22E9-3A71-02A11AA19EF3}"/>
                  </a:ext>
                </a:extLst>
              </p14:cNvPr>
              <p14:cNvContentPartPr/>
              <p14:nvPr/>
            </p14:nvContentPartPr>
            <p14:xfrm>
              <a:off x="6184767" y="4382182"/>
              <a:ext cx="22680" cy="12528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102B89BB-3EEF-22E9-3A71-02A11AA19EF3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175767" y="4373182"/>
                <a:ext cx="40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2BFD842-E43F-0586-0DF2-A614E6AF92B3}"/>
                  </a:ext>
                </a:extLst>
              </p14:cNvPr>
              <p14:cNvContentPartPr/>
              <p14:nvPr/>
            </p14:nvContentPartPr>
            <p14:xfrm>
              <a:off x="6268647" y="4210822"/>
              <a:ext cx="106560" cy="22644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2BFD842-E43F-0586-0DF2-A614E6AF92B3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260007" y="4202182"/>
                <a:ext cx="1242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CE27A323-22DE-F629-96C8-408EE2103CB3}"/>
                  </a:ext>
                </a:extLst>
              </p14:cNvPr>
              <p14:cNvContentPartPr/>
              <p14:nvPr/>
            </p14:nvContentPartPr>
            <p14:xfrm>
              <a:off x="6426327" y="4201102"/>
              <a:ext cx="73440" cy="2160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CE27A323-22DE-F629-96C8-408EE2103CB3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417687" y="4192102"/>
                <a:ext cx="910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8CAF0F9F-3A63-2730-CAEC-D8DCB6EC3723}"/>
                  </a:ext>
                </a:extLst>
              </p14:cNvPr>
              <p14:cNvContentPartPr/>
              <p14:nvPr/>
            </p14:nvContentPartPr>
            <p14:xfrm>
              <a:off x="6410127" y="4313062"/>
              <a:ext cx="114840" cy="4824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8CAF0F9F-3A63-2730-CAEC-D8DCB6EC3723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401487" y="4304062"/>
                <a:ext cx="132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988ACB3C-D60A-EB4D-9EEE-70DB2088C031}"/>
                  </a:ext>
                </a:extLst>
              </p14:cNvPr>
              <p14:cNvContentPartPr/>
              <p14:nvPr/>
            </p14:nvContentPartPr>
            <p14:xfrm>
              <a:off x="6549447" y="4208662"/>
              <a:ext cx="185760" cy="20160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988ACB3C-D60A-EB4D-9EEE-70DB2088C031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540807" y="4200022"/>
                <a:ext cx="203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D9464322-F65B-C18C-6823-B96403967EBE}"/>
                  </a:ext>
                </a:extLst>
              </p14:cNvPr>
              <p14:cNvContentPartPr/>
              <p14:nvPr/>
            </p14:nvContentPartPr>
            <p14:xfrm>
              <a:off x="136407" y="3956302"/>
              <a:ext cx="80640" cy="20952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D9464322-F65B-C18C-6823-B96403967EBE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27407" y="3947662"/>
                <a:ext cx="982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8F111B65-068C-3FAB-695D-9FEDC181571F}"/>
                  </a:ext>
                </a:extLst>
              </p14:cNvPr>
              <p14:cNvContentPartPr/>
              <p14:nvPr/>
            </p14:nvContentPartPr>
            <p14:xfrm>
              <a:off x="233247" y="3920302"/>
              <a:ext cx="60120" cy="30276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8F111B65-068C-3FAB-695D-9FEDC181571F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24607" y="3911662"/>
                <a:ext cx="7776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A861499C-0779-6BE7-868C-60DA3DB1DD11}"/>
                  </a:ext>
                </a:extLst>
              </p14:cNvPr>
              <p14:cNvContentPartPr/>
              <p14:nvPr/>
            </p14:nvContentPartPr>
            <p14:xfrm>
              <a:off x="8690727" y="892702"/>
              <a:ext cx="101160" cy="233460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A861499C-0779-6BE7-868C-60DA3DB1DD1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682087" y="884062"/>
                <a:ext cx="118800" cy="23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BDDC0762-CFBD-A85C-C3EE-7FE6D78720F1}"/>
                  </a:ext>
                </a:extLst>
              </p14:cNvPr>
              <p14:cNvContentPartPr/>
              <p14:nvPr/>
            </p14:nvContentPartPr>
            <p14:xfrm>
              <a:off x="6816207" y="2605582"/>
              <a:ext cx="4502160" cy="3009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BDDC0762-CFBD-A85C-C3EE-7FE6D78720F1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6807567" y="2596942"/>
                <a:ext cx="451980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2286B4A8-196D-C732-01C9-7273770890B9}"/>
                  </a:ext>
                </a:extLst>
              </p14:cNvPr>
              <p14:cNvContentPartPr/>
              <p14:nvPr/>
            </p14:nvContentPartPr>
            <p14:xfrm>
              <a:off x="11280207" y="2518102"/>
              <a:ext cx="178560" cy="27180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2286B4A8-196D-C732-01C9-7273770890B9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1271207" y="2509102"/>
                <a:ext cx="19620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DAEA9E5A-4D7C-FF1B-AB3D-A5FB204A8274}"/>
                  </a:ext>
                </a:extLst>
              </p14:cNvPr>
              <p14:cNvContentPartPr/>
              <p14:nvPr/>
            </p14:nvContentPartPr>
            <p14:xfrm>
              <a:off x="8565087" y="604702"/>
              <a:ext cx="416160" cy="32616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DAEA9E5A-4D7C-FF1B-AB3D-A5FB204A8274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556087" y="595702"/>
                <a:ext cx="4338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8A551FBD-7C53-1265-1238-E51E406991DA}"/>
                  </a:ext>
                </a:extLst>
              </p14:cNvPr>
              <p14:cNvContentPartPr/>
              <p14:nvPr/>
            </p14:nvContentPartPr>
            <p14:xfrm>
              <a:off x="8243967" y="509302"/>
              <a:ext cx="117000" cy="30132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8A551FBD-7C53-1265-1238-E51E406991D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234967" y="500662"/>
                <a:ext cx="1346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84A8293D-4E0B-87FA-9669-7D116DA8BD4B}"/>
                  </a:ext>
                </a:extLst>
              </p14:cNvPr>
              <p14:cNvContentPartPr/>
              <p14:nvPr/>
            </p14:nvContentPartPr>
            <p14:xfrm>
              <a:off x="8405967" y="513982"/>
              <a:ext cx="60120" cy="23292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84A8293D-4E0B-87FA-9669-7D116DA8BD4B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397327" y="504982"/>
                <a:ext cx="777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C471577-8184-C2C9-A91E-21D59821A3A7}"/>
                  </a:ext>
                </a:extLst>
              </p14:cNvPr>
              <p14:cNvContentPartPr/>
              <p14:nvPr/>
            </p14:nvContentPartPr>
            <p14:xfrm>
              <a:off x="8497767" y="573382"/>
              <a:ext cx="194760" cy="15264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C471577-8184-C2C9-A91E-21D59821A3A7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489127" y="564742"/>
                <a:ext cx="2124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580152AF-499E-418D-30F4-926C4333C99B}"/>
                  </a:ext>
                </a:extLst>
              </p14:cNvPr>
              <p14:cNvContentPartPr/>
              <p14:nvPr/>
            </p14:nvContentPartPr>
            <p14:xfrm>
              <a:off x="8628807" y="499942"/>
              <a:ext cx="93240" cy="2746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580152AF-499E-418D-30F4-926C4333C99B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620167" y="491302"/>
                <a:ext cx="1108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4BE1CCEA-D44A-4ADA-1E3D-9E15AFB2D543}"/>
                  </a:ext>
                </a:extLst>
              </p14:cNvPr>
              <p14:cNvContentPartPr/>
              <p14:nvPr/>
            </p14:nvContentPartPr>
            <p14:xfrm>
              <a:off x="11212167" y="2816182"/>
              <a:ext cx="211680" cy="23400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4BE1CCEA-D44A-4ADA-1E3D-9E15AFB2D543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1203527" y="2807542"/>
                <a:ext cx="2293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C1F3B48D-3233-C0E1-713E-30156B9D80E9}"/>
                  </a:ext>
                </a:extLst>
              </p14:cNvPr>
              <p14:cNvContentPartPr/>
              <p14:nvPr/>
            </p14:nvContentPartPr>
            <p14:xfrm>
              <a:off x="11255367" y="2925982"/>
              <a:ext cx="144360" cy="3348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C1F3B48D-3233-C0E1-713E-30156B9D80E9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1246367" y="2917342"/>
                <a:ext cx="162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822365F2-5C80-2D74-1752-4B084756CAB3}"/>
                  </a:ext>
                </a:extLst>
              </p14:cNvPr>
              <p14:cNvContentPartPr/>
              <p14:nvPr/>
            </p14:nvContentPartPr>
            <p14:xfrm>
              <a:off x="6462327" y="975862"/>
              <a:ext cx="4848480" cy="187236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822365F2-5C80-2D74-1752-4B084756CAB3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6453327" y="967222"/>
                <a:ext cx="4866120" cy="18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5994D54A-7342-8DED-B3EA-D3A9F806314C}"/>
                  </a:ext>
                </a:extLst>
              </p14:cNvPr>
              <p14:cNvContentPartPr/>
              <p14:nvPr/>
            </p14:nvContentPartPr>
            <p14:xfrm>
              <a:off x="7583367" y="1860382"/>
              <a:ext cx="73440" cy="130824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5994D54A-7342-8DED-B3EA-D3A9F806314C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7574727" y="1851742"/>
                <a:ext cx="91080" cy="13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C0A5188A-4322-AFB7-357D-09F77FDB1A22}"/>
                  </a:ext>
                </a:extLst>
              </p14:cNvPr>
              <p14:cNvContentPartPr/>
              <p14:nvPr/>
            </p14:nvContentPartPr>
            <p14:xfrm>
              <a:off x="7649247" y="1459342"/>
              <a:ext cx="1048320" cy="102456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C0A5188A-4322-AFB7-357D-09F77FDB1A22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7640247" y="1450342"/>
                <a:ext cx="1065960" cy="10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60869E77-76C1-74FD-F0AE-11C8B9EEE83F}"/>
                  </a:ext>
                </a:extLst>
              </p14:cNvPr>
              <p14:cNvContentPartPr/>
              <p14:nvPr/>
            </p14:nvContentPartPr>
            <p14:xfrm>
              <a:off x="8007807" y="1451062"/>
              <a:ext cx="1461960" cy="105408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60869E77-76C1-74FD-F0AE-11C8B9EEE83F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7999167" y="1442062"/>
                <a:ext cx="1479600" cy="10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3AC5C207-2A2B-6F88-C244-A8045629271F}"/>
                  </a:ext>
                </a:extLst>
              </p14:cNvPr>
              <p14:cNvContentPartPr/>
              <p14:nvPr/>
            </p14:nvContentPartPr>
            <p14:xfrm>
              <a:off x="8642487" y="1927702"/>
              <a:ext cx="986760" cy="55692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3AC5C207-2A2B-6F88-C244-A8045629271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8633487" y="1918702"/>
                <a:ext cx="1004400" cy="5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A1E284B2-3308-1C1C-9006-0893E9137D48}"/>
                  </a:ext>
                </a:extLst>
              </p14:cNvPr>
              <p14:cNvContentPartPr/>
              <p14:nvPr/>
            </p14:nvContentPartPr>
            <p14:xfrm>
              <a:off x="9071607" y="2208502"/>
              <a:ext cx="1199880" cy="42156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A1E284B2-3308-1C1C-9006-0893E9137D48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9062967" y="2199502"/>
                <a:ext cx="121752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6263A30D-7A02-9776-C893-F4FA7DDA5C0C}"/>
                  </a:ext>
                </a:extLst>
              </p14:cNvPr>
              <p14:cNvContentPartPr/>
              <p14:nvPr/>
            </p14:nvContentPartPr>
            <p14:xfrm>
              <a:off x="9460767" y="1327582"/>
              <a:ext cx="813960" cy="48168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6263A30D-7A02-9776-C893-F4FA7DDA5C0C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9451767" y="1318942"/>
                <a:ext cx="83160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9A9E153B-EE57-6956-AC9A-911FAA993293}"/>
                  </a:ext>
                </a:extLst>
              </p14:cNvPr>
              <p14:cNvContentPartPr/>
              <p14:nvPr/>
            </p14:nvContentPartPr>
            <p14:xfrm>
              <a:off x="10355007" y="1151182"/>
              <a:ext cx="204480" cy="22968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9A9E153B-EE57-6956-AC9A-911FAA993293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0346007" y="1142542"/>
                <a:ext cx="2221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245EB703-748A-59D8-8194-6F0914804616}"/>
                  </a:ext>
                </a:extLst>
              </p14:cNvPr>
              <p14:cNvContentPartPr/>
              <p14:nvPr/>
            </p14:nvContentPartPr>
            <p14:xfrm>
              <a:off x="10632567" y="1142182"/>
              <a:ext cx="451080" cy="17460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245EB703-748A-59D8-8194-6F0914804616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0623567" y="1133542"/>
                <a:ext cx="4687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E4C1156D-BCCA-8DC0-E199-4D6B20B10FF0}"/>
                  </a:ext>
                </a:extLst>
              </p14:cNvPr>
              <p14:cNvContentPartPr/>
              <p14:nvPr/>
            </p14:nvContentPartPr>
            <p14:xfrm>
              <a:off x="10884567" y="998542"/>
              <a:ext cx="133560" cy="11628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E4C1156D-BCCA-8DC0-E199-4D6B20B10FF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0875927" y="989902"/>
                <a:ext cx="1512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64B0F131-7CB1-31C9-0FC1-052CA055507B}"/>
                  </a:ext>
                </a:extLst>
              </p14:cNvPr>
              <p14:cNvContentPartPr/>
              <p14:nvPr/>
            </p14:nvContentPartPr>
            <p14:xfrm>
              <a:off x="11084727" y="1209502"/>
              <a:ext cx="156960" cy="10800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64B0F131-7CB1-31C9-0FC1-052CA055507B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1075727" y="1200502"/>
                <a:ext cx="1746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B1F936C9-1320-F6A0-CB78-C2D79C69B02A}"/>
                  </a:ext>
                </a:extLst>
              </p14:cNvPr>
              <p14:cNvContentPartPr/>
              <p14:nvPr/>
            </p14:nvContentPartPr>
            <p14:xfrm>
              <a:off x="6738807" y="2815102"/>
              <a:ext cx="161280" cy="1065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B1F936C9-1320-F6A0-CB78-C2D79C69B02A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730167" y="2806462"/>
                <a:ext cx="1789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81AF3750-60D6-331E-1F06-39A6FD339FF2}"/>
                  </a:ext>
                </a:extLst>
              </p14:cNvPr>
              <p14:cNvContentPartPr/>
              <p14:nvPr/>
            </p14:nvContentPartPr>
            <p14:xfrm>
              <a:off x="6986127" y="2769742"/>
              <a:ext cx="129960" cy="7740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81AF3750-60D6-331E-1F06-39A6FD339FF2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977127" y="2760742"/>
                <a:ext cx="1476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7134A44B-B372-EB47-DFD7-E96315A1AB29}"/>
                  </a:ext>
                </a:extLst>
              </p14:cNvPr>
              <p14:cNvContentPartPr/>
              <p14:nvPr/>
            </p14:nvContentPartPr>
            <p14:xfrm>
              <a:off x="7125807" y="2679382"/>
              <a:ext cx="266760" cy="15660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7134A44B-B372-EB47-DFD7-E96315A1AB29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7117167" y="2670742"/>
                <a:ext cx="2844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713BEB8C-38A9-3448-02B2-FB13D026E5E5}"/>
                  </a:ext>
                </a:extLst>
              </p14:cNvPr>
              <p14:cNvContentPartPr/>
              <p14:nvPr/>
            </p14:nvContentPartPr>
            <p14:xfrm>
              <a:off x="7396167" y="2582542"/>
              <a:ext cx="86040" cy="17460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713BEB8C-38A9-3448-02B2-FB13D026E5E5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7387527" y="2573542"/>
                <a:ext cx="1036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50EE0DD4-85B1-D6AF-29A1-38FA1E22C462}"/>
                  </a:ext>
                </a:extLst>
              </p14:cNvPr>
              <p14:cNvContentPartPr/>
              <p14:nvPr/>
            </p14:nvContentPartPr>
            <p14:xfrm>
              <a:off x="6874527" y="2259982"/>
              <a:ext cx="231120" cy="5382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50EE0DD4-85B1-D6AF-29A1-38FA1E22C462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865887" y="2250982"/>
                <a:ext cx="2487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3D7EFAAE-3508-5B4E-F861-0E21282261DF}"/>
                  </a:ext>
                </a:extLst>
              </p14:cNvPr>
              <p14:cNvContentPartPr/>
              <p14:nvPr/>
            </p14:nvContentPartPr>
            <p14:xfrm>
              <a:off x="6943287" y="2592622"/>
              <a:ext cx="258480" cy="19332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3D7EFAAE-3508-5B4E-F861-0E21282261DF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6934287" y="2583982"/>
                <a:ext cx="2761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5D75E4F2-D079-5FA1-5ADC-5F89DA7C1108}"/>
                  </a:ext>
                </a:extLst>
              </p14:cNvPr>
              <p14:cNvContentPartPr/>
              <p14:nvPr/>
            </p14:nvContentPartPr>
            <p14:xfrm>
              <a:off x="6438567" y="1837342"/>
              <a:ext cx="225360" cy="25560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5D75E4F2-D079-5FA1-5ADC-5F89DA7C1108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6429927" y="1828702"/>
                <a:ext cx="2430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96DEE3FD-63D1-81C4-3E17-B4D70DC2A7E1}"/>
                  </a:ext>
                </a:extLst>
              </p14:cNvPr>
              <p14:cNvContentPartPr/>
              <p14:nvPr/>
            </p14:nvContentPartPr>
            <p14:xfrm>
              <a:off x="6695247" y="1818982"/>
              <a:ext cx="77040" cy="15552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96DEE3FD-63D1-81C4-3E17-B4D70DC2A7E1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686247" y="1809982"/>
                <a:ext cx="946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9C8B5180-D21E-0AFE-3A56-4037A5842811}"/>
                  </a:ext>
                </a:extLst>
              </p14:cNvPr>
              <p14:cNvContentPartPr/>
              <p14:nvPr/>
            </p14:nvContentPartPr>
            <p14:xfrm>
              <a:off x="6188727" y="1982422"/>
              <a:ext cx="167400" cy="18540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9C8B5180-D21E-0AFE-3A56-4037A584281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6180087" y="1973422"/>
                <a:ext cx="18504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57392E53-313C-FA8E-98CA-155BAD93869B}"/>
                  </a:ext>
                </a:extLst>
              </p14:cNvPr>
              <p14:cNvContentPartPr/>
              <p14:nvPr/>
            </p14:nvContentPartPr>
            <p14:xfrm>
              <a:off x="6359727" y="1959742"/>
              <a:ext cx="125280" cy="9900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57392E53-313C-FA8E-98CA-155BAD93869B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350727" y="1950742"/>
                <a:ext cx="1429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6244D4B7-4EEA-5A4B-50F1-464F15CCD5C0}"/>
                  </a:ext>
                </a:extLst>
              </p14:cNvPr>
              <p14:cNvContentPartPr/>
              <p14:nvPr/>
            </p14:nvContentPartPr>
            <p14:xfrm>
              <a:off x="6938967" y="1759582"/>
              <a:ext cx="89280" cy="18252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6244D4B7-4EEA-5A4B-50F1-464F15CCD5C0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6930327" y="1750582"/>
                <a:ext cx="1069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77DA70DF-7C45-0B98-BB75-72EA9BA3B579}"/>
                  </a:ext>
                </a:extLst>
              </p14:cNvPr>
              <p14:cNvContentPartPr/>
              <p14:nvPr/>
            </p14:nvContentPartPr>
            <p14:xfrm>
              <a:off x="6862647" y="1679662"/>
              <a:ext cx="82080" cy="9396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77DA70DF-7C45-0B98-BB75-72EA9BA3B579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6854007" y="1671022"/>
                <a:ext cx="997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BD530FF4-004A-6601-D42B-2D71298B3A3C}"/>
                  </a:ext>
                </a:extLst>
              </p14:cNvPr>
              <p14:cNvContentPartPr/>
              <p14:nvPr/>
            </p14:nvContentPartPr>
            <p14:xfrm>
              <a:off x="7071807" y="1843462"/>
              <a:ext cx="110520" cy="8208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BD530FF4-004A-6601-D42B-2D71298B3A3C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7063167" y="1834822"/>
                <a:ext cx="1281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C364E9D5-5BD6-F3D7-046C-04C6CBD341EE}"/>
                  </a:ext>
                </a:extLst>
              </p14:cNvPr>
              <p14:cNvContentPartPr/>
              <p14:nvPr/>
            </p14:nvContentPartPr>
            <p14:xfrm>
              <a:off x="7434327" y="3378862"/>
              <a:ext cx="178560" cy="23832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C364E9D5-5BD6-F3D7-046C-04C6CBD341E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7425327" y="3369862"/>
                <a:ext cx="1962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EA7272A0-63CF-4236-3F0F-BFFD1ABA1B5E}"/>
                  </a:ext>
                </a:extLst>
              </p14:cNvPr>
              <p14:cNvContentPartPr/>
              <p14:nvPr/>
            </p14:nvContentPartPr>
            <p14:xfrm>
              <a:off x="7685247" y="3402262"/>
              <a:ext cx="143640" cy="16308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EA7272A0-63CF-4236-3F0F-BFFD1ABA1B5E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7676607" y="3393622"/>
                <a:ext cx="1612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0FC09F76-C71B-4A99-0D9E-2EF155567F16}"/>
                  </a:ext>
                </a:extLst>
              </p14:cNvPr>
              <p14:cNvContentPartPr/>
              <p14:nvPr/>
            </p14:nvContentPartPr>
            <p14:xfrm>
              <a:off x="7914207" y="3471022"/>
              <a:ext cx="169560" cy="1692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0FC09F76-C71B-4A99-0D9E-2EF155567F16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7905567" y="3462022"/>
                <a:ext cx="1872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F7D4801B-7C2E-95DE-CE38-E4477F139C7E}"/>
                  </a:ext>
                </a:extLst>
              </p14:cNvPr>
              <p14:cNvContentPartPr/>
              <p14:nvPr/>
            </p14:nvContentPartPr>
            <p14:xfrm>
              <a:off x="7936527" y="3541222"/>
              <a:ext cx="125640" cy="2196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F7D4801B-7C2E-95DE-CE38-E4477F139C7E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927527" y="3532222"/>
                <a:ext cx="1432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B94FCAA7-089B-3285-0F49-3D14714AA36D}"/>
                  </a:ext>
                </a:extLst>
              </p14:cNvPr>
              <p14:cNvContentPartPr/>
              <p14:nvPr/>
            </p14:nvContentPartPr>
            <p14:xfrm>
              <a:off x="8189967" y="3391822"/>
              <a:ext cx="106560" cy="19980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B94FCAA7-089B-3285-0F49-3D14714AA36D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8181327" y="3383182"/>
                <a:ext cx="1242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A939BC0C-7EE2-56C2-7D75-367DEE7DB291}"/>
                  </a:ext>
                </a:extLst>
              </p14:cNvPr>
              <p14:cNvContentPartPr/>
              <p14:nvPr/>
            </p14:nvContentPartPr>
            <p14:xfrm>
              <a:off x="8173407" y="3483982"/>
              <a:ext cx="121680" cy="396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A939BC0C-7EE2-56C2-7D75-367DEE7DB291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8164407" y="3474982"/>
                <a:ext cx="1393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B24528F6-CB99-C62D-70EF-A6720A33D8B0}"/>
                  </a:ext>
                </a:extLst>
              </p14:cNvPr>
              <p14:cNvContentPartPr/>
              <p14:nvPr/>
            </p14:nvContentPartPr>
            <p14:xfrm>
              <a:off x="8332167" y="3503422"/>
              <a:ext cx="104040" cy="14004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B24528F6-CB99-C62D-70EF-A6720A33D8B0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8323167" y="3494782"/>
                <a:ext cx="1216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4E941A67-4214-A288-0DFC-EB770233F635}"/>
                  </a:ext>
                </a:extLst>
              </p14:cNvPr>
              <p14:cNvContentPartPr/>
              <p14:nvPr/>
            </p14:nvContentPartPr>
            <p14:xfrm>
              <a:off x="8456007" y="3502342"/>
              <a:ext cx="94680" cy="9972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4E941A67-4214-A288-0DFC-EB770233F635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8447367" y="3493342"/>
                <a:ext cx="1123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488C9E92-C1EF-E5D2-1494-4BBBABBE270B}"/>
                  </a:ext>
                </a:extLst>
              </p14:cNvPr>
              <p14:cNvContentPartPr/>
              <p14:nvPr/>
            </p14:nvContentPartPr>
            <p14:xfrm>
              <a:off x="8595327" y="3522502"/>
              <a:ext cx="78480" cy="11304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488C9E92-C1EF-E5D2-1494-4BBBABBE270B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8586687" y="3513862"/>
                <a:ext cx="961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BD30A091-4E42-92AC-BE1E-04AABF3180FD}"/>
                  </a:ext>
                </a:extLst>
              </p14:cNvPr>
              <p14:cNvContentPartPr/>
              <p14:nvPr/>
            </p14:nvContentPartPr>
            <p14:xfrm>
              <a:off x="8539887" y="3465622"/>
              <a:ext cx="182880" cy="20700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BD30A091-4E42-92AC-BE1E-04AABF3180FD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8531247" y="3456982"/>
                <a:ext cx="2005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006D43F4-EB64-F2EA-206B-647CCFD6027F}"/>
                  </a:ext>
                </a:extLst>
              </p14:cNvPr>
              <p14:cNvContentPartPr/>
              <p14:nvPr/>
            </p14:nvContentPartPr>
            <p14:xfrm>
              <a:off x="8798727" y="3446542"/>
              <a:ext cx="201600" cy="864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006D43F4-EB64-F2EA-206B-647CCFD6027F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8789727" y="3437902"/>
                <a:ext cx="2192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CD3FB758-8F25-0992-5EF8-CAE235755C9F}"/>
                  </a:ext>
                </a:extLst>
              </p14:cNvPr>
              <p14:cNvContentPartPr/>
              <p14:nvPr/>
            </p14:nvContentPartPr>
            <p14:xfrm>
              <a:off x="8815287" y="3503422"/>
              <a:ext cx="167040" cy="1944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CD3FB758-8F25-0992-5EF8-CAE235755C9F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8806287" y="3494782"/>
                <a:ext cx="1846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28E5433C-8520-2C2A-F1E0-936C84BF1CBC}"/>
                  </a:ext>
                </a:extLst>
              </p14:cNvPr>
              <p14:cNvContentPartPr/>
              <p14:nvPr/>
            </p14:nvContentPartPr>
            <p14:xfrm>
              <a:off x="9153327" y="3454462"/>
              <a:ext cx="128880" cy="2052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28E5433C-8520-2C2A-F1E0-936C84BF1CBC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9144327" y="3445462"/>
                <a:ext cx="146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F4FAD5D5-B4C3-C866-03D3-35715BB15475}"/>
                  </a:ext>
                </a:extLst>
              </p14:cNvPr>
              <p14:cNvContentPartPr/>
              <p14:nvPr/>
            </p14:nvContentPartPr>
            <p14:xfrm>
              <a:off x="9407487" y="3326662"/>
              <a:ext cx="158400" cy="22284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F4FAD5D5-B4C3-C866-03D3-35715BB15475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9398847" y="3317662"/>
                <a:ext cx="1760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057DDF0C-2467-C7E1-2A01-DB0E6C731DCE}"/>
                  </a:ext>
                </a:extLst>
              </p14:cNvPr>
              <p14:cNvContentPartPr/>
              <p14:nvPr/>
            </p14:nvContentPartPr>
            <p14:xfrm>
              <a:off x="9584607" y="3461302"/>
              <a:ext cx="30240" cy="1526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057DDF0C-2467-C7E1-2A01-DB0E6C731DCE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9575607" y="3452302"/>
                <a:ext cx="478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C23CA79D-AFD6-7AC3-0F52-72D1E1C984B9}"/>
                  </a:ext>
                </a:extLst>
              </p14:cNvPr>
              <p14:cNvContentPartPr/>
              <p14:nvPr/>
            </p14:nvContentPartPr>
            <p14:xfrm>
              <a:off x="9690087" y="3322702"/>
              <a:ext cx="105840" cy="1976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C23CA79D-AFD6-7AC3-0F52-72D1E1C984B9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681087" y="3313702"/>
                <a:ext cx="1234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B9747A3E-8657-E995-A955-B8D99A4FD9C6}"/>
                  </a:ext>
                </a:extLst>
              </p14:cNvPr>
              <p14:cNvContentPartPr/>
              <p14:nvPr/>
            </p14:nvContentPartPr>
            <p14:xfrm>
              <a:off x="9878007" y="3312622"/>
              <a:ext cx="126720" cy="20988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B9747A3E-8657-E995-A955-B8D99A4FD9C6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869367" y="3303622"/>
                <a:ext cx="144360" cy="2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uppieren 288">
            <a:extLst>
              <a:ext uri="{FF2B5EF4-FFF2-40B4-BE49-F238E27FC236}">
                <a16:creationId xmlns:a16="http://schemas.microsoft.com/office/drawing/2014/main" id="{27C9F7B4-D038-37C4-D165-5E18F385E0CA}"/>
              </a:ext>
            </a:extLst>
          </p:cNvPr>
          <p:cNvGrpSpPr/>
          <p:nvPr/>
        </p:nvGrpSpPr>
        <p:grpSpPr>
          <a:xfrm>
            <a:off x="140727" y="4877902"/>
            <a:ext cx="7455600" cy="1322640"/>
            <a:chOff x="140727" y="4877902"/>
            <a:chExt cx="7455600" cy="13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C6B5F75-46EF-2729-0D08-06FEF1C02EC7}"/>
                    </a:ext>
                  </a:extLst>
                </p14:cNvPr>
                <p14:cNvContentPartPr/>
                <p14:nvPr/>
              </p14:nvContentPartPr>
              <p14:xfrm>
                <a:off x="140727" y="5066542"/>
                <a:ext cx="74520" cy="2224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C6B5F75-46EF-2729-0D08-06FEF1C02EC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32087" y="5057542"/>
                  <a:ext cx="92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F53162A-3732-D929-A2B0-4DEC2D846EC9}"/>
                    </a:ext>
                  </a:extLst>
                </p14:cNvPr>
                <p14:cNvContentPartPr/>
                <p14:nvPr/>
              </p14:nvContentPartPr>
              <p14:xfrm>
                <a:off x="245847" y="5029102"/>
                <a:ext cx="111960" cy="3204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F53162A-3732-D929-A2B0-4DEC2D846EC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36847" y="5020462"/>
                  <a:ext cx="1296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0633CED-EC9B-8DAD-76C8-E93B20FCF26F}"/>
                    </a:ext>
                  </a:extLst>
                </p14:cNvPr>
                <p14:cNvContentPartPr/>
                <p14:nvPr/>
              </p14:nvContentPartPr>
              <p14:xfrm>
                <a:off x="557607" y="5047462"/>
                <a:ext cx="185040" cy="2271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0633CED-EC9B-8DAD-76C8-E93B20FCF26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48607" y="5038822"/>
                  <a:ext cx="202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0132EDD-52AD-A551-C4D2-5209CD230DC2}"/>
                    </a:ext>
                  </a:extLst>
                </p14:cNvPr>
                <p14:cNvContentPartPr/>
                <p14:nvPr/>
              </p14:nvContentPartPr>
              <p14:xfrm>
                <a:off x="648687" y="5127382"/>
                <a:ext cx="241920" cy="135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0132EDD-52AD-A551-C4D2-5209CD230DC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40047" y="5118382"/>
                  <a:ext cx="259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E43477C-CBCB-FCB7-CBAC-953E1CA236D1}"/>
                    </a:ext>
                  </a:extLst>
                </p14:cNvPr>
                <p14:cNvContentPartPr/>
                <p14:nvPr/>
              </p14:nvContentPartPr>
              <p14:xfrm>
                <a:off x="952887" y="5025502"/>
                <a:ext cx="137160" cy="2091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E43477C-CBCB-FCB7-CBAC-953E1CA236D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43887" y="5016862"/>
                  <a:ext cx="154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741921A-2B0C-6FE2-FEC8-5EDBAB472F73}"/>
                    </a:ext>
                  </a:extLst>
                </p14:cNvPr>
                <p14:cNvContentPartPr/>
                <p14:nvPr/>
              </p14:nvContentPartPr>
              <p14:xfrm>
                <a:off x="1092567" y="5062222"/>
                <a:ext cx="11160" cy="111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741921A-2B0C-6FE2-FEC8-5EDBAB472F7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83567" y="5053222"/>
                  <a:ext cx="28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5597B26-2F22-DAB4-1EBA-174EE6C124EB}"/>
                    </a:ext>
                  </a:extLst>
                </p14:cNvPr>
                <p14:cNvContentPartPr/>
                <p14:nvPr/>
              </p14:nvContentPartPr>
              <p14:xfrm>
                <a:off x="1146207" y="5096782"/>
                <a:ext cx="96480" cy="1461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5597B26-2F22-DAB4-1EBA-174EE6C124EB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37207" y="5087782"/>
                  <a:ext cx="114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CA0C593-C3EB-5506-0773-ED300D1759A0}"/>
                    </a:ext>
                  </a:extLst>
                </p14:cNvPr>
                <p14:cNvContentPartPr/>
                <p14:nvPr/>
              </p14:nvContentPartPr>
              <p14:xfrm>
                <a:off x="1274727" y="5067622"/>
                <a:ext cx="327240" cy="1443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CA0C593-C3EB-5506-0773-ED300D1759A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266087" y="5058982"/>
                  <a:ext cx="344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A38C49B-FA22-F821-FCD9-F077E351E6F8}"/>
                    </a:ext>
                  </a:extLst>
                </p14:cNvPr>
                <p14:cNvContentPartPr/>
                <p14:nvPr/>
              </p14:nvContentPartPr>
              <p14:xfrm>
                <a:off x="966207" y="4932622"/>
                <a:ext cx="39960" cy="198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A38C49B-FA22-F821-FCD9-F077E351E6F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57207" y="4923982"/>
                  <a:ext cx="57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EAA1175-A4B3-1FE5-E9EE-607BF3489C87}"/>
                    </a:ext>
                  </a:extLst>
                </p14:cNvPr>
                <p14:cNvContentPartPr/>
                <p14:nvPr/>
              </p14:nvContentPartPr>
              <p14:xfrm>
                <a:off x="1802127" y="4986262"/>
                <a:ext cx="320760" cy="1807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EAA1175-A4B3-1FE5-E9EE-607BF3489C8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793127" y="4977262"/>
                  <a:ext cx="338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1B47C38B-0578-003F-AD5D-695193CDE019}"/>
                    </a:ext>
                  </a:extLst>
                </p14:cNvPr>
                <p14:cNvContentPartPr/>
                <p14:nvPr/>
              </p14:nvContentPartPr>
              <p14:xfrm>
                <a:off x="2152767" y="5055742"/>
                <a:ext cx="215640" cy="691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1B47C38B-0578-003F-AD5D-695193CDE01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144127" y="5046742"/>
                  <a:ext cx="233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72CA559-A66E-9A11-3700-7F54140D515D}"/>
                    </a:ext>
                  </a:extLst>
                </p14:cNvPr>
                <p14:cNvContentPartPr/>
                <p14:nvPr/>
              </p14:nvContentPartPr>
              <p14:xfrm>
                <a:off x="2438607" y="4912102"/>
                <a:ext cx="149760" cy="255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72CA559-A66E-9A11-3700-7F54140D515D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429967" y="4903102"/>
                  <a:ext cx="1674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5242728-9487-0681-853A-E6A2E3A7F22B}"/>
                    </a:ext>
                  </a:extLst>
                </p14:cNvPr>
                <p14:cNvContentPartPr/>
                <p14:nvPr/>
              </p14:nvContentPartPr>
              <p14:xfrm>
                <a:off x="2952327" y="4921822"/>
                <a:ext cx="139320" cy="1879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5242728-9487-0681-853A-E6A2E3A7F22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943327" y="4913182"/>
                  <a:ext cx="156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E28B065-6795-88D0-4EEC-32F0DA534955}"/>
                    </a:ext>
                  </a:extLst>
                </p14:cNvPr>
                <p14:cNvContentPartPr/>
                <p14:nvPr/>
              </p14:nvContentPartPr>
              <p14:xfrm>
                <a:off x="3198567" y="4907782"/>
                <a:ext cx="172440" cy="1897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E28B065-6795-88D0-4EEC-32F0DA53495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189927" y="4899142"/>
                  <a:ext cx="190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B845B02-B616-CC83-F302-3B265C24EACA}"/>
                    </a:ext>
                  </a:extLst>
                </p14:cNvPr>
                <p14:cNvContentPartPr/>
                <p14:nvPr/>
              </p14:nvContentPartPr>
              <p14:xfrm>
                <a:off x="3545967" y="4962502"/>
                <a:ext cx="217440" cy="252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B845B02-B616-CC83-F302-3B265C24EAC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537327" y="4953862"/>
                  <a:ext cx="235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9495B2D-1CC4-C9CF-D088-ADD455C3A1B3}"/>
                    </a:ext>
                  </a:extLst>
                </p14:cNvPr>
                <p14:cNvContentPartPr/>
                <p14:nvPr/>
              </p14:nvContentPartPr>
              <p14:xfrm>
                <a:off x="3587367" y="5064382"/>
                <a:ext cx="169200" cy="75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9495B2D-1CC4-C9CF-D088-ADD455C3A1B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578367" y="5055382"/>
                  <a:ext cx="186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3506323-3D95-FD17-B66D-D2893E484AAA}"/>
                    </a:ext>
                  </a:extLst>
                </p14:cNvPr>
                <p14:cNvContentPartPr/>
                <p14:nvPr/>
              </p14:nvContentPartPr>
              <p14:xfrm>
                <a:off x="3994527" y="4887622"/>
                <a:ext cx="209520" cy="2044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3506323-3D95-FD17-B66D-D2893E484AA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3985887" y="4878982"/>
                  <a:ext cx="227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CEB4B5B-7A75-AA78-9D83-20534A3EDD17}"/>
                    </a:ext>
                  </a:extLst>
                </p14:cNvPr>
                <p14:cNvContentPartPr/>
                <p14:nvPr/>
              </p14:nvContentPartPr>
              <p14:xfrm>
                <a:off x="3875367" y="4945942"/>
                <a:ext cx="131040" cy="219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CEB4B5B-7A75-AA78-9D83-20534A3EDD1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866367" y="4937302"/>
                  <a:ext cx="148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101EE88-0A9F-BB92-115F-C1B567CF4D57}"/>
                    </a:ext>
                  </a:extLst>
                </p14:cNvPr>
                <p14:cNvContentPartPr/>
                <p14:nvPr/>
              </p14:nvContentPartPr>
              <p14:xfrm>
                <a:off x="4278207" y="5016862"/>
                <a:ext cx="27720" cy="1245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101EE88-0A9F-BB92-115F-C1B567CF4D5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269207" y="5007862"/>
                  <a:ext cx="45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F168F7F-301A-57F7-1360-613804857339}"/>
                    </a:ext>
                  </a:extLst>
                </p14:cNvPr>
                <p14:cNvContentPartPr/>
                <p14:nvPr/>
              </p14:nvContentPartPr>
              <p14:xfrm>
                <a:off x="4406727" y="4885102"/>
                <a:ext cx="113400" cy="1821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F168F7F-301A-57F7-1360-61380485733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397727" y="4876462"/>
                  <a:ext cx="131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E0BB2C3-3E03-1984-E706-6D026175C9A5}"/>
                    </a:ext>
                  </a:extLst>
                </p14:cNvPr>
                <p14:cNvContentPartPr/>
                <p14:nvPr/>
              </p14:nvContentPartPr>
              <p14:xfrm>
                <a:off x="4609407" y="4877902"/>
                <a:ext cx="106560" cy="1864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E0BB2C3-3E03-1984-E706-6D026175C9A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600767" y="4868902"/>
                  <a:ext cx="124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768787F-F8A2-BC5F-FC5D-150919FE584D}"/>
                    </a:ext>
                  </a:extLst>
                </p14:cNvPr>
                <p14:cNvContentPartPr/>
                <p14:nvPr/>
              </p14:nvContentPartPr>
              <p14:xfrm>
                <a:off x="849567" y="5624182"/>
                <a:ext cx="201960" cy="133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768787F-F8A2-BC5F-FC5D-150919FE584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0567" y="5615182"/>
                  <a:ext cx="219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AA6C916-A3CD-1173-AB2D-A7BBB1AF42A8}"/>
                    </a:ext>
                  </a:extLst>
                </p14:cNvPr>
                <p14:cNvContentPartPr/>
                <p14:nvPr/>
              </p14:nvContentPartPr>
              <p14:xfrm>
                <a:off x="871167" y="5696902"/>
                <a:ext cx="225360" cy="169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AA6C916-A3CD-1173-AB2D-A7BBB1AF42A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62167" y="5687902"/>
                  <a:ext cx="243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44B0F24-ADDD-3234-49CD-D6EF87D4F631}"/>
                    </a:ext>
                  </a:extLst>
                </p14:cNvPr>
                <p14:cNvContentPartPr/>
                <p14:nvPr/>
              </p14:nvContentPartPr>
              <p14:xfrm>
                <a:off x="1119207" y="5542462"/>
                <a:ext cx="202320" cy="2772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44B0F24-ADDD-3234-49CD-D6EF87D4F631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10567" y="5533462"/>
                  <a:ext cx="219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0C5DC2A-2138-ED42-25C1-F2E4B5E713A9}"/>
                    </a:ext>
                  </a:extLst>
                </p14:cNvPr>
                <p14:cNvContentPartPr/>
                <p14:nvPr/>
              </p14:nvContentPartPr>
              <p14:xfrm>
                <a:off x="1762167" y="5464702"/>
                <a:ext cx="139320" cy="2696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0C5DC2A-2138-ED42-25C1-F2E4B5E713A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753167" y="5455702"/>
                  <a:ext cx="1569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B82AD7C-9E61-07A3-3E56-929B7B41D2CF}"/>
                    </a:ext>
                  </a:extLst>
                </p14:cNvPr>
                <p14:cNvContentPartPr/>
                <p14:nvPr/>
              </p14:nvContentPartPr>
              <p14:xfrm>
                <a:off x="1747767" y="5578462"/>
                <a:ext cx="115560" cy="162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B82AD7C-9E61-07A3-3E56-929B7B41D2C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739127" y="5569822"/>
                  <a:ext cx="133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4EAA1DA-0A26-0B7E-2D70-7D8695EB783F}"/>
                    </a:ext>
                  </a:extLst>
                </p14:cNvPr>
                <p14:cNvContentPartPr/>
                <p14:nvPr/>
              </p14:nvContentPartPr>
              <p14:xfrm>
                <a:off x="1997607" y="5544262"/>
                <a:ext cx="140040" cy="1429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4EAA1DA-0A26-0B7E-2D70-7D8695EB783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988607" y="5535262"/>
                  <a:ext cx="157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64E2063-E2FA-E789-0408-A012DB673557}"/>
                    </a:ext>
                  </a:extLst>
                </p14:cNvPr>
                <p14:cNvContentPartPr/>
                <p14:nvPr/>
              </p14:nvContentPartPr>
              <p14:xfrm>
                <a:off x="2186607" y="5560822"/>
                <a:ext cx="147960" cy="1278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64E2063-E2FA-E789-0408-A012DB67355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177967" y="5552182"/>
                  <a:ext cx="165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8659D3E-3D12-8CEC-6CA0-12609C5ABD8B}"/>
                    </a:ext>
                  </a:extLst>
                </p14:cNvPr>
                <p14:cNvContentPartPr/>
                <p14:nvPr/>
              </p14:nvContentPartPr>
              <p14:xfrm>
                <a:off x="2373447" y="5569462"/>
                <a:ext cx="124560" cy="18036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8659D3E-3D12-8CEC-6CA0-12609C5ABD8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64447" y="5560462"/>
                  <a:ext cx="1422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EE077A9-F758-6543-AADC-C4BD7F278AA9}"/>
                    </a:ext>
                  </a:extLst>
                </p14:cNvPr>
                <p14:cNvContentPartPr/>
                <p14:nvPr/>
              </p14:nvContentPartPr>
              <p14:xfrm>
                <a:off x="2630127" y="5514742"/>
                <a:ext cx="142920" cy="597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EE077A9-F758-6543-AADC-C4BD7F278AA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621127" y="5505742"/>
                  <a:ext cx="160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28C08B1-0F0C-B91C-9F87-0B6DBEDC66C6}"/>
                    </a:ext>
                  </a:extLst>
                </p14:cNvPr>
                <p14:cNvContentPartPr/>
                <p14:nvPr/>
              </p14:nvContentPartPr>
              <p14:xfrm>
                <a:off x="2893647" y="5532742"/>
                <a:ext cx="152640" cy="61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28C08B1-0F0C-B91C-9F87-0B6DBEDC66C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885007" y="5523742"/>
                  <a:ext cx="170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6F319FA-1313-CB0E-2D04-826880D2C40A}"/>
                    </a:ext>
                  </a:extLst>
                </p14:cNvPr>
                <p14:cNvContentPartPr/>
                <p14:nvPr/>
              </p14:nvContentPartPr>
              <p14:xfrm>
                <a:off x="3178047" y="5402782"/>
                <a:ext cx="147960" cy="1976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6F319FA-1313-CB0E-2D04-826880D2C40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169407" y="5394142"/>
                  <a:ext cx="165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FFCA26B-09E8-79BF-6D0E-C48C58A20AC9}"/>
                    </a:ext>
                  </a:extLst>
                </p14:cNvPr>
                <p14:cNvContentPartPr/>
                <p14:nvPr/>
              </p14:nvContentPartPr>
              <p14:xfrm>
                <a:off x="3387567" y="5534902"/>
                <a:ext cx="5040" cy="1324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FFCA26B-09E8-79BF-6D0E-C48C58A20AC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378927" y="5525902"/>
                  <a:ext cx="22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E16E4A3-1799-DB40-3538-744BE4A803F5}"/>
                    </a:ext>
                  </a:extLst>
                </p14:cNvPr>
                <p14:cNvContentPartPr/>
                <p14:nvPr/>
              </p14:nvContentPartPr>
              <p14:xfrm>
                <a:off x="3498807" y="5349142"/>
                <a:ext cx="119520" cy="2934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E16E4A3-1799-DB40-3538-744BE4A803F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490167" y="5340142"/>
                  <a:ext cx="1371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FF50316-7462-4815-6DD8-1674E5220F30}"/>
                    </a:ext>
                  </a:extLst>
                </p14:cNvPr>
                <p14:cNvContentPartPr/>
                <p14:nvPr/>
              </p14:nvContentPartPr>
              <p14:xfrm>
                <a:off x="3712287" y="5363542"/>
                <a:ext cx="83880" cy="2332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FF50316-7462-4815-6DD8-1674E5220F3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703287" y="5354542"/>
                  <a:ext cx="101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1C5303E-A406-CF6B-BC10-F4ED61A77FA6}"/>
                    </a:ext>
                  </a:extLst>
                </p14:cNvPr>
                <p14:cNvContentPartPr/>
                <p14:nvPr/>
              </p14:nvContentPartPr>
              <p14:xfrm>
                <a:off x="3713007" y="5451022"/>
                <a:ext cx="114840" cy="453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1C5303E-A406-CF6B-BC10-F4ED61A77FA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704367" y="5442382"/>
                  <a:ext cx="132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B4A5432D-E94A-A4D7-24AA-AB8290E92D14}"/>
                    </a:ext>
                  </a:extLst>
                </p14:cNvPr>
                <p14:cNvContentPartPr/>
                <p14:nvPr/>
              </p14:nvContentPartPr>
              <p14:xfrm>
                <a:off x="3903447" y="5334742"/>
                <a:ext cx="150120" cy="2430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B4A5432D-E94A-A4D7-24AA-AB8290E92D1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894807" y="5325742"/>
                  <a:ext cx="167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AE00CBA-6C40-334F-901D-666E1CAFFC7B}"/>
                    </a:ext>
                  </a:extLst>
                </p14:cNvPr>
                <p14:cNvContentPartPr/>
                <p14:nvPr/>
              </p14:nvContentPartPr>
              <p14:xfrm>
                <a:off x="4220967" y="5346262"/>
                <a:ext cx="177120" cy="1962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AE00CBA-6C40-334F-901D-666E1CAFFC7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212327" y="5337262"/>
                  <a:ext cx="194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BA03C48-3BC9-9DB2-DEBF-4EF2C7052D1F}"/>
                    </a:ext>
                  </a:extLst>
                </p14:cNvPr>
                <p14:cNvContentPartPr/>
                <p14:nvPr/>
              </p14:nvContentPartPr>
              <p14:xfrm>
                <a:off x="4526967" y="5391982"/>
                <a:ext cx="191160" cy="723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BA03C48-3BC9-9DB2-DEBF-4EF2C7052D1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517967" y="5382982"/>
                  <a:ext cx="208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D880F41-9BF8-139D-2216-E1D5EDA7DC15}"/>
                    </a:ext>
                  </a:extLst>
                </p14:cNvPr>
                <p14:cNvContentPartPr/>
                <p14:nvPr/>
              </p14:nvContentPartPr>
              <p14:xfrm>
                <a:off x="4843407" y="5300182"/>
                <a:ext cx="119160" cy="21096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D880F41-9BF8-139D-2216-E1D5EDA7DC1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834407" y="5291542"/>
                  <a:ext cx="136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BBC8B50C-4EC7-839A-09C7-86772582CF2F}"/>
                    </a:ext>
                  </a:extLst>
                </p14:cNvPr>
                <p14:cNvContentPartPr/>
                <p14:nvPr/>
              </p14:nvContentPartPr>
              <p14:xfrm>
                <a:off x="5022327" y="5454262"/>
                <a:ext cx="19800" cy="990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BBC8B50C-4EC7-839A-09C7-86772582CF2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013327" y="5445622"/>
                  <a:ext cx="37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6A837B2-F375-3EAB-4DC8-AC810AF35B07}"/>
                    </a:ext>
                  </a:extLst>
                </p14:cNvPr>
                <p14:cNvContentPartPr/>
                <p14:nvPr/>
              </p14:nvContentPartPr>
              <p14:xfrm>
                <a:off x="5121687" y="5281102"/>
                <a:ext cx="107280" cy="1800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6A837B2-F375-3EAB-4DC8-AC810AF35B0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112687" y="5272102"/>
                  <a:ext cx="124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7EC3759B-4E9D-D19A-99D5-5835CF04197E}"/>
                    </a:ext>
                  </a:extLst>
                </p14:cNvPr>
                <p14:cNvContentPartPr/>
                <p14:nvPr/>
              </p14:nvContentPartPr>
              <p14:xfrm>
                <a:off x="5313567" y="5263462"/>
                <a:ext cx="109440" cy="2145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7EC3759B-4E9D-D19A-99D5-5835CF04197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304567" y="5254462"/>
                  <a:ext cx="127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DD1A608-B90F-BD4E-297C-4956B4F03704}"/>
                    </a:ext>
                  </a:extLst>
                </p14:cNvPr>
                <p14:cNvContentPartPr/>
                <p14:nvPr/>
              </p14:nvContentPartPr>
              <p14:xfrm>
                <a:off x="5565927" y="5353822"/>
                <a:ext cx="152640" cy="50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DD1A608-B90F-BD4E-297C-4956B4F0370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557287" y="5344822"/>
                  <a:ext cx="170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0619A26F-66AD-F8FA-31FC-BD6D6F7C9007}"/>
                    </a:ext>
                  </a:extLst>
                </p14:cNvPr>
                <p14:cNvContentPartPr/>
                <p14:nvPr/>
              </p14:nvContentPartPr>
              <p14:xfrm>
                <a:off x="5569167" y="5370022"/>
                <a:ext cx="143640" cy="349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0619A26F-66AD-F8FA-31FC-BD6D6F7C900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560527" y="5361382"/>
                  <a:ext cx="161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2A93CA3-8E69-7B3B-041E-F8F3731BF441}"/>
                    </a:ext>
                  </a:extLst>
                </p14:cNvPr>
                <p14:cNvContentPartPr/>
                <p14:nvPr/>
              </p14:nvContentPartPr>
              <p14:xfrm>
                <a:off x="5846367" y="5237542"/>
                <a:ext cx="206640" cy="1782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2A93CA3-8E69-7B3B-041E-F8F3731BF44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837727" y="5228902"/>
                  <a:ext cx="224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B03BB10-9EEE-F922-961F-567520AA3EE4}"/>
                    </a:ext>
                  </a:extLst>
                </p14:cNvPr>
                <p14:cNvContentPartPr/>
                <p14:nvPr/>
              </p14:nvContentPartPr>
              <p14:xfrm>
                <a:off x="6116367" y="5196142"/>
                <a:ext cx="199440" cy="1911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B03BB10-9EEE-F922-961F-567520AA3EE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107367" y="5187502"/>
                  <a:ext cx="217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419C566-87DF-F094-4383-BCA52B801AB9}"/>
                    </a:ext>
                  </a:extLst>
                </p14:cNvPr>
                <p14:cNvContentPartPr/>
                <p14:nvPr/>
              </p14:nvContentPartPr>
              <p14:xfrm>
                <a:off x="3110007" y="6033862"/>
                <a:ext cx="237600" cy="244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419C566-87DF-F094-4383-BCA52B801AB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101007" y="6024862"/>
                  <a:ext cx="255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4FD8BEA-731A-101B-C840-7C3D88A084D0}"/>
                    </a:ext>
                  </a:extLst>
                </p14:cNvPr>
                <p14:cNvContentPartPr/>
                <p14:nvPr/>
              </p14:nvContentPartPr>
              <p14:xfrm>
                <a:off x="3151407" y="6084622"/>
                <a:ext cx="196560" cy="208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4FD8BEA-731A-101B-C840-7C3D88A084D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142407" y="6075982"/>
                  <a:ext cx="214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736ED19-BEC7-6B81-CF15-7C2DE5CE2C65}"/>
                    </a:ext>
                  </a:extLst>
                </p14:cNvPr>
                <p14:cNvContentPartPr/>
                <p14:nvPr/>
              </p14:nvContentPartPr>
              <p14:xfrm>
                <a:off x="3377127" y="5935222"/>
                <a:ext cx="140760" cy="26532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736ED19-BEC7-6B81-CF15-7C2DE5CE2C6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368487" y="5926582"/>
                  <a:ext cx="158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984880C3-A600-4059-4C85-6449D101DB9D}"/>
                    </a:ext>
                  </a:extLst>
                </p14:cNvPr>
                <p14:cNvContentPartPr/>
                <p14:nvPr/>
              </p14:nvContentPartPr>
              <p14:xfrm>
                <a:off x="3813807" y="5923342"/>
                <a:ext cx="21960" cy="19980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984880C3-A600-4059-4C85-6449D101DB9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804807" y="5914342"/>
                  <a:ext cx="39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6C8FD46-7AB7-DD6B-0FB0-F27FF66B2F1B}"/>
                    </a:ext>
                  </a:extLst>
                </p14:cNvPr>
                <p14:cNvContentPartPr/>
                <p14:nvPr/>
              </p14:nvContentPartPr>
              <p14:xfrm>
                <a:off x="3840447" y="5863222"/>
                <a:ext cx="197640" cy="2502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6C8FD46-7AB7-DD6B-0FB0-F27FF66B2F1B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831807" y="5854582"/>
                  <a:ext cx="215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3DF913A-A063-5780-E348-280BEC89AE26}"/>
                    </a:ext>
                  </a:extLst>
                </p14:cNvPr>
                <p14:cNvContentPartPr/>
                <p14:nvPr/>
              </p14:nvContentPartPr>
              <p14:xfrm>
                <a:off x="4122327" y="5957182"/>
                <a:ext cx="161280" cy="1036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3DF913A-A063-5780-E348-280BEC89AE2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113687" y="5948182"/>
                  <a:ext cx="178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86EEC62-63FD-3EE1-C731-724F923DC9F1}"/>
                    </a:ext>
                  </a:extLst>
                </p14:cNvPr>
                <p14:cNvContentPartPr/>
                <p14:nvPr/>
              </p14:nvContentPartPr>
              <p14:xfrm>
                <a:off x="4288287" y="5807422"/>
                <a:ext cx="137520" cy="2458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86EEC62-63FD-3EE1-C731-724F923DC9F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279287" y="5798782"/>
                  <a:ext cx="155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7384661-A2E5-19A4-6566-DB6DD65E0A40}"/>
                    </a:ext>
                  </a:extLst>
                </p14:cNvPr>
                <p14:cNvContentPartPr/>
                <p14:nvPr/>
              </p14:nvContentPartPr>
              <p14:xfrm>
                <a:off x="4495647" y="5771062"/>
                <a:ext cx="147600" cy="2419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7384661-A2E5-19A4-6566-DB6DD65E0A4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487007" y="5762422"/>
                  <a:ext cx="165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8EA6E2E-CE48-2CA9-B0A6-D53DE7B34773}"/>
                    </a:ext>
                  </a:extLst>
                </p14:cNvPr>
                <p14:cNvContentPartPr/>
                <p14:nvPr/>
              </p14:nvContentPartPr>
              <p14:xfrm>
                <a:off x="4680327" y="5873662"/>
                <a:ext cx="127080" cy="3247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8EA6E2E-CE48-2CA9-B0A6-D53DE7B3477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671687" y="5865022"/>
                  <a:ext cx="1447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C2334FE-BAF7-F3CF-8AB4-D68E93E490D8}"/>
                    </a:ext>
                  </a:extLst>
                </p14:cNvPr>
                <p14:cNvContentPartPr/>
                <p14:nvPr/>
              </p14:nvContentPartPr>
              <p14:xfrm>
                <a:off x="4832607" y="5876182"/>
                <a:ext cx="92160" cy="2376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C2334FE-BAF7-F3CF-8AB4-D68E93E490D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823607" y="5867182"/>
                  <a:ext cx="1098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E1BD345-F279-C60E-1AD1-1B1793C2E376}"/>
                    </a:ext>
                  </a:extLst>
                </p14:cNvPr>
                <p14:cNvContentPartPr/>
                <p14:nvPr/>
              </p14:nvContentPartPr>
              <p14:xfrm>
                <a:off x="4982367" y="5864302"/>
                <a:ext cx="75600" cy="1101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E1BD345-F279-C60E-1AD1-1B1793C2E37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973367" y="5855302"/>
                  <a:ext cx="93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F39507C-5533-B0FB-4861-9817D7DD9155}"/>
                    </a:ext>
                  </a:extLst>
                </p14:cNvPr>
                <p14:cNvContentPartPr/>
                <p14:nvPr/>
              </p14:nvContentPartPr>
              <p14:xfrm>
                <a:off x="5088927" y="5674222"/>
                <a:ext cx="249120" cy="2718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F39507C-5533-B0FB-4861-9817D7DD915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079927" y="5665222"/>
                  <a:ext cx="2667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B7A97E5-BFB4-4CFB-56D9-8D705600DA12}"/>
                    </a:ext>
                  </a:extLst>
                </p14:cNvPr>
                <p14:cNvContentPartPr/>
                <p14:nvPr/>
              </p14:nvContentPartPr>
              <p14:xfrm>
                <a:off x="5376207" y="5787622"/>
                <a:ext cx="88560" cy="1018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B7A97E5-BFB4-4CFB-56D9-8D705600DA1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367207" y="5778622"/>
                  <a:ext cx="106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6C8E0DA-A14F-1FA9-48CC-A356D54C0D3F}"/>
                    </a:ext>
                  </a:extLst>
                </p14:cNvPr>
                <p14:cNvContentPartPr/>
                <p14:nvPr/>
              </p14:nvContentPartPr>
              <p14:xfrm>
                <a:off x="5494287" y="5778982"/>
                <a:ext cx="95400" cy="1584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6C8E0DA-A14F-1FA9-48CC-A356D54C0D3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485287" y="5769982"/>
                  <a:ext cx="113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EF3938AC-F602-F85D-4405-A7C9ADCB0907}"/>
                    </a:ext>
                  </a:extLst>
                </p14:cNvPr>
                <p14:cNvContentPartPr/>
                <p14:nvPr/>
              </p14:nvContentPartPr>
              <p14:xfrm>
                <a:off x="5672847" y="5759182"/>
                <a:ext cx="129960" cy="1195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EF3938AC-F602-F85D-4405-A7C9ADCB090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663847" y="5750182"/>
                  <a:ext cx="147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1A47F4F-558D-B2A2-25A9-B863AEA216D6}"/>
                    </a:ext>
                  </a:extLst>
                </p14:cNvPr>
                <p14:cNvContentPartPr/>
                <p14:nvPr/>
              </p14:nvContentPartPr>
              <p14:xfrm>
                <a:off x="6064527" y="5728942"/>
                <a:ext cx="172440" cy="1216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1A47F4F-558D-B2A2-25A9-B863AEA216D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055527" y="5720302"/>
                  <a:ext cx="190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DAAD7CC-5C2A-A321-B2E6-0F7503A80F6E}"/>
                    </a:ext>
                  </a:extLst>
                </p14:cNvPr>
                <p14:cNvContentPartPr/>
                <p14:nvPr/>
              </p14:nvContentPartPr>
              <p14:xfrm>
                <a:off x="6281607" y="5643622"/>
                <a:ext cx="121680" cy="1958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DAAD7CC-5C2A-A321-B2E6-0F7503A80F6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272607" y="5634982"/>
                  <a:ext cx="139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A1ADFE0-07E8-9D6A-A9A0-EE36D1C148B9}"/>
                    </a:ext>
                  </a:extLst>
                </p14:cNvPr>
                <p14:cNvContentPartPr/>
                <p14:nvPr/>
              </p14:nvContentPartPr>
              <p14:xfrm>
                <a:off x="6478167" y="5548222"/>
                <a:ext cx="402480" cy="4935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A1ADFE0-07E8-9D6A-A9A0-EE36D1C148B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469167" y="5539582"/>
                  <a:ext cx="42012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BAF4699B-E72F-C7E9-377D-523F201D183B}"/>
                    </a:ext>
                  </a:extLst>
                </p14:cNvPr>
                <p14:cNvContentPartPr/>
                <p14:nvPr/>
              </p14:nvContentPartPr>
              <p14:xfrm>
                <a:off x="6926007" y="5494942"/>
                <a:ext cx="330480" cy="26424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BAF4699B-E72F-C7E9-377D-523F201D183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917007" y="5486302"/>
                  <a:ext cx="3481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642196C-5E55-8A47-7BC6-B8109832A9FB}"/>
                    </a:ext>
                  </a:extLst>
                </p14:cNvPr>
                <p14:cNvContentPartPr/>
                <p14:nvPr/>
              </p14:nvContentPartPr>
              <p14:xfrm>
                <a:off x="7203207" y="5447422"/>
                <a:ext cx="147240" cy="30060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642196C-5E55-8A47-7BC6-B8109832A9FB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194207" y="5438782"/>
                  <a:ext cx="164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D14B6E57-B99E-1A33-EFE5-4F4A9F2505E7}"/>
                    </a:ext>
                  </a:extLst>
                </p14:cNvPr>
                <p14:cNvContentPartPr/>
                <p14:nvPr/>
              </p14:nvContentPartPr>
              <p14:xfrm>
                <a:off x="7558167" y="5309902"/>
                <a:ext cx="38160" cy="3013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D14B6E57-B99E-1A33-EFE5-4F4A9F2505E7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549527" y="5300902"/>
                  <a:ext cx="55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60D98B1-64AA-8546-6D56-966FADF71BD3}"/>
                    </a:ext>
                  </a:extLst>
                </p14:cNvPr>
                <p14:cNvContentPartPr/>
                <p14:nvPr/>
              </p14:nvContentPartPr>
              <p14:xfrm>
                <a:off x="7581567" y="5753422"/>
                <a:ext cx="14400" cy="122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60D98B1-64AA-8546-6D56-966FADF71BD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572567" y="5744782"/>
                  <a:ext cx="32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36FDD4A-27FD-F71B-A7F6-908A0C52EB00}"/>
                    </a:ext>
                  </a:extLst>
                </p14:cNvPr>
                <p14:cNvContentPartPr/>
                <p14:nvPr/>
              </p14:nvContentPartPr>
              <p14:xfrm>
                <a:off x="5911887" y="5871142"/>
                <a:ext cx="1469160" cy="1886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36FDD4A-27FD-F71B-A7F6-908A0C52EB0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902887" y="5862502"/>
                  <a:ext cx="148680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51CF992C-814A-8B3C-0E1F-B7D45FF6EB68}"/>
                  </a:ext>
                </a:extLst>
              </p14:cNvPr>
              <p14:cNvContentPartPr/>
              <p14:nvPr/>
            </p14:nvContentPartPr>
            <p14:xfrm>
              <a:off x="5682207" y="3958822"/>
              <a:ext cx="1267560" cy="7232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51CF992C-814A-8B3C-0E1F-B7D45FF6EB68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5673567" y="3950182"/>
                <a:ext cx="1285200" cy="74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uppieren 299">
            <a:extLst>
              <a:ext uri="{FF2B5EF4-FFF2-40B4-BE49-F238E27FC236}">
                <a16:creationId xmlns:a16="http://schemas.microsoft.com/office/drawing/2014/main" id="{E158B096-0359-E53F-F3D6-6FBAB785228F}"/>
              </a:ext>
            </a:extLst>
          </p:cNvPr>
          <p:cNvGrpSpPr/>
          <p:nvPr/>
        </p:nvGrpSpPr>
        <p:grpSpPr>
          <a:xfrm>
            <a:off x="6163167" y="2157022"/>
            <a:ext cx="1589400" cy="1110600"/>
            <a:chOff x="6163167" y="2157022"/>
            <a:chExt cx="1589400" cy="11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6E155285-F451-2727-7F99-40FEB870639F}"/>
                    </a:ext>
                  </a:extLst>
                </p14:cNvPr>
                <p14:cNvContentPartPr/>
                <p14:nvPr/>
              </p14:nvContentPartPr>
              <p14:xfrm>
                <a:off x="7185927" y="2157022"/>
                <a:ext cx="27720" cy="9147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6E155285-F451-2727-7F99-40FEB870639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176927" y="2148022"/>
                  <a:ext cx="45360" cy="9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D3DC357-AE28-A372-FFBB-8AA75174B093}"/>
                    </a:ext>
                  </a:extLst>
                </p14:cNvPr>
                <p14:cNvContentPartPr/>
                <p14:nvPr/>
              </p14:nvContentPartPr>
              <p14:xfrm>
                <a:off x="6739887" y="3146302"/>
                <a:ext cx="129960" cy="248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D3DC357-AE28-A372-FFBB-8AA75174B09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730887" y="3137662"/>
                  <a:ext cx="147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E14FB12-4422-F4A7-8A6E-D37650BD4C9D}"/>
                    </a:ext>
                  </a:extLst>
                </p14:cNvPr>
                <p14:cNvContentPartPr/>
                <p14:nvPr/>
              </p14:nvContentPartPr>
              <p14:xfrm>
                <a:off x="6946167" y="3101662"/>
                <a:ext cx="10080" cy="1584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E14FB12-4422-F4A7-8A6E-D37650BD4C9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937527" y="3092662"/>
                  <a:ext cx="27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17D1A30-C169-7523-9FA1-58C5759F2E71}"/>
                    </a:ext>
                  </a:extLst>
                </p14:cNvPr>
                <p14:cNvContentPartPr/>
                <p14:nvPr/>
              </p14:nvContentPartPr>
              <p14:xfrm>
                <a:off x="6975687" y="3200662"/>
                <a:ext cx="7920" cy="669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17D1A30-C169-7523-9FA1-58C5759F2E7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967047" y="3191662"/>
                  <a:ext cx="255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7541092-955A-3499-6811-368F8C585F91}"/>
                    </a:ext>
                  </a:extLst>
                </p14:cNvPr>
                <p14:cNvContentPartPr/>
                <p14:nvPr/>
              </p14:nvContentPartPr>
              <p14:xfrm>
                <a:off x="7033287" y="3063142"/>
                <a:ext cx="93240" cy="2005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7541092-955A-3499-6811-368F8C585F9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024647" y="3054502"/>
                  <a:ext cx="110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1D00FA3-01A7-A866-B4EF-D9D2A4946373}"/>
                    </a:ext>
                  </a:extLst>
                </p14:cNvPr>
                <p14:cNvContentPartPr/>
                <p14:nvPr/>
              </p14:nvContentPartPr>
              <p14:xfrm>
                <a:off x="7165407" y="3050182"/>
                <a:ext cx="91440" cy="2052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1D00FA3-01A7-A866-B4EF-D9D2A494637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156407" y="3041542"/>
                  <a:ext cx="1090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5E817AD-CB25-3AC0-76C5-37356D499DB1}"/>
                    </a:ext>
                  </a:extLst>
                </p14:cNvPr>
                <p14:cNvContentPartPr/>
                <p14:nvPr/>
              </p14:nvContentPartPr>
              <p14:xfrm>
                <a:off x="7170447" y="3128302"/>
                <a:ext cx="94680" cy="370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5E817AD-CB25-3AC0-76C5-37356D499DB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161447" y="3119662"/>
                  <a:ext cx="112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BF9E79F-198C-7FD4-54FD-406F2BB97487}"/>
                    </a:ext>
                  </a:extLst>
                </p14:cNvPr>
                <p14:cNvContentPartPr/>
                <p14:nvPr/>
              </p14:nvContentPartPr>
              <p14:xfrm>
                <a:off x="7269807" y="3041542"/>
                <a:ext cx="174600" cy="2178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BF9E79F-198C-7FD4-54FD-406F2BB9748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261167" y="3032902"/>
                  <a:ext cx="192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C56B2E3-D342-65BA-1788-C200C8F2C23F}"/>
                    </a:ext>
                  </a:extLst>
                </p14:cNvPr>
                <p14:cNvContentPartPr/>
                <p14:nvPr/>
              </p14:nvContentPartPr>
              <p14:xfrm>
                <a:off x="6163167" y="2259982"/>
                <a:ext cx="1589400" cy="9680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C56B2E3-D342-65BA-1788-C200C8F2C23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154167" y="2250982"/>
                  <a:ext cx="1607040" cy="985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65265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Breitbild</PresentationFormat>
  <Paragraphs>20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Office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460</cp:revision>
  <dcterms:created xsi:type="dcterms:W3CDTF">2020-09-20T22:46:24Z</dcterms:created>
  <dcterms:modified xsi:type="dcterms:W3CDTF">2023-05-04T09:43:07Z</dcterms:modified>
</cp:coreProperties>
</file>